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webextensions/webextension1.xml" ContentType="application/vnd.ms-office.webextension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56" r:id="rId2"/>
    <p:sldId id="340" r:id="rId3"/>
    <p:sldId id="355" r:id="rId4"/>
    <p:sldId id="341" r:id="rId5"/>
    <p:sldId id="345" r:id="rId6"/>
    <p:sldId id="346" r:id="rId7"/>
    <p:sldId id="351" r:id="rId8"/>
    <p:sldId id="349" r:id="rId9"/>
    <p:sldId id="356" r:id="rId10"/>
    <p:sldId id="350" r:id="rId11"/>
    <p:sldId id="348" r:id="rId12"/>
    <p:sldId id="353" r:id="rId13"/>
    <p:sldId id="354" r:id="rId14"/>
    <p:sldId id="330" r:id="rId15"/>
    <p:sldId id="317" r:id="rId16"/>
    <p:sldId id="319" r:id="rId17"/>
    <p:sldId id="359" r:id="rId18"/>
    <p:sldId id="316" r:id="rId19"/>
    <p:sldId id="338" r:id="rId20"/>
    <p:sldId id="358" r:id="rId21"/>
    <p:sldId id="318" r:id="rId22"/>
    <p:sldId id="333" r:id="rId23"/>
    <p:sldId id="336" r:id="rId24"/>
    <p:sldId id="335" r:id="rId25"/>
    <p:sldId id="331" r:id="rId26"/>
    <p:sldId id="357" r:id="rId27"/>
    <p:sldId id="332" r:id="rId28"/>
    <p:sldId id="334" r:id="rId2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hihan Li" initials="SL" lastIdx="1" clrIdx="0">
    <p:extLst>
      <p:ext uri="{19B8F6BF-5375-455C-9EA6-DF929625EA0E}">
        <p15:presenceInfo xmlns:p15="http://schemas.microsoft.com/office/powerpoint/2012/main" userId="63213f74335ab5b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14" autoAdjust="0"/>
    <p:restoredTop sz="94660"/>
  </p:normalViewPr>
  <p:slideViewPr>
    <p:cSldViewPr snapToGrid="0" showGuides="1">
      <p:cViewPr varScale="1">
        <p:scale>
          <a:sx n="63" d="100"/>
          <a:sy n="63" d="100"/>
        </p:scale>
        <p:origin x="612" y="44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33" d="100"/>
        <a:sy n="33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5A45BB-2E57-4B3D-9A84-53D2AB379AA6}" type="datetimeFigureOut">
              <a:rPr lang="zh-CN" altLang="en-US" smtClean="0"/>
              <a:t>2019/12/5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23208F-560E-4DF4-9270-0207A7D17C6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50379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art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/>
        </p:nvSpPr>
        <p:spPr>
          <a:xfrm>
            <a:off x="0" y="0"/>
            <a:ext cx="12192000" cy="547790"/>
          </a:xfrm>
          <a:prstGeom prst="rect">
            <a:avLst/>
          </a:prstGeom>
          <a:solidFill>
            <a:srgbClr val="3C415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/>
              <a:t>                                 </a:t>
            </a:r>
            <a:endParaRPr lang="zh-CN" altLang="en-US" sz="2400" dirty="0"/>
          </a:p>
        </p:txBody>
      </p:sp>
      <p:cxnSp>
        <p:nvCxnSpPr>
          <p:cNvPr id="26" name="直接连接符 25"/>
          <p:cNvCxnSpPr/>
          <p:nvPr userDrawn="1"/>
        </p:nvCxnSpPr>
        <p:spPr>
          <a:xfrm>
            <a:off x="2432051" y="0"/>
            <a:ext cx="0" cy="54779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 userDrawn="1"/>
        </p:nvCxnSpPr>
        <p:spPr>
          <a:xfrm>
            <a:off x="2446867" y="0"/>
            <a:ext cx="0" cy="547790"/>
          </a:xfrm>
          <a:prstGeom prst="line">
            <a:avLst/>
          </a:prstGeom>
          <a:ln w="9525">
            <a:solidFill>
              <a:srgbClr val="59618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 userDrawn="1"/>
        </p:nvCxnSpPr>
        <p:spPr>
          <a:xfrm>
            <a:off x="4872567" y="0"/>
            <a:ext cx="0" cy="54779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 userDrawn="1"/>
        </p:nvCxnSpPr>
        <p:spPr>
          <a:xfrm>
            <a:off x="4887383" y="0"/>
            <a:ext cx="0" cy="547790"/>
          </a:xfrm>
          <a:prstGeom prst="line">
            <a:avLst/>
          </a:prstGeom>
          <a:ln w="9525">
            <a:solidFill>
              <a:srgbClr val="59618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 userDrawn="1"/>
        </p:nvCxnSpPr>
        <p:spPr>
          <a:xfrm>
            <a:off x="7302500" y="0"/>
            <a:ext cx="0" cy="54779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 userDrawn="1"/>
        </p:nvCxnSpPr>
        <p:spPr>
          <a:xfrm>
            <a:off x="7314141" y="0"/>
            <a:ext cx="0" cy="547790"/>
          </a:xfrm>
          <a:prstGeom prst="line">
            <a:avLst/>
          </a:prstGeom>
          <a:ln w="9525">
            <a:solidFill>
              <a:srgbClr val="59618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 userDrawn="1"/>
        </p:nvCxnSpPr>
        <p:spPr>
          <a:xfrm>
            <a:off x="9723967" y="0"/>
            <a:ext cx="0" cy="54779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 userDrawn="1"/>
        </p:nvCxnSpPr>
        <p:spPr>
          <a:xfrm>
            <a:off x="9738783" y="0"/>
            <a:ext cx="0" cy="547790"/>
          </a:xfrm>
          <a:prstGeom prst="line">
            <a:avLst/>
          </a:prstGeom>
          <a:ln w="9525">
            <a:solidFill>
              <a:srgbClr val="59618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 2"/>
          <p:cNvSpPr/>
          <p:nvPr userDrawn="1"/>
        </p:nvSpPr>
        <p:spPr>
          <a:xfrm>
            <a:off x="0" y="931952"/>
            <a:ext cx="12192000" cy="5926048"/>
          </a:xfrm>
          <a:prstGeom prst="rect">
            <a:avLst/>
          </a:prstGeom>
          <a:solidFill>
            <a:srgbClr val="F7F7F9"/>
          </a:solidFill>
          <a:ln w="6350">
            <a:solidFill>
              <a:srgbClr val="D4E7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5" name="矩形 4"/>
          <p:cNvSpPr/>
          <p:nvPr userDrawn="1"/>
        </p:nvSpPr>
        <p:spPr>
          <a:xfrm>
            <a:off x="1" y="0"/>
            <a:ext cx="2438823" cy="547790"/>
          </a:xfrm>
          <a:prstGeom prst="rect">
            <a:avLst/>
          </a:prstGeom>
          <a:solidFill>
            <a:srgbClr val="03CCCE"/>
          </a:solidFill>
          <a:ln>
            <a:noFill/>
          </a:ln>
          <a:effectLst>
            <a:outerShdw blurRad="38100" dir="16200000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latin typeface="+mj-lt"/>
            </a:endParaRPr>
          </a:p>
        </p:txBody>
      </p:sp>
      <p:sp>
        <p:nvSpPr>
          <p:cNvPr id="4" name="矩形 3"/>
          <p:cNvSpPr/>
          <p:nvPr userDrawn="1"/>
        </p:nvSpPr>
        <p:spPr>
          <a:xfrm>
            <a:off x="0" y="441587"/>
            <a:ext cx="12192000" cy="490365"/>
          </a:xfrm>
          <a:custGeom>
            <a:avLst/>
            <a:gdLst/>
            <a:ahLst/>
            <a:cxnLst/>
            <a:rect l="l" t="t" r="r" b="b"/>
            <a:pathLst>
              <a:path w="9144000" h="367660">
                <a:moveTo>
                  <a:pt x="914626" y="0"/>
                </a:moveTo>
                <a:lnTo>
                  <a:pt x="960810" y="79628"/>
                </a:lnTo>
                <a:lnTo>
                  <a:pt x="9144000" y="79628"/>
                </a:lnTo>
                <a:lnTo>
                  <a:pt x="9144000" y="367660"/>
                </a:lnTo>
                <a:lnTo>
                  <a:pt x="0" y="367660"/>
                </a:lnTo>
                <a:lnTo>
                  <a:pt x="0" y="79628"/>
                </a:lnTo>
                <a:lnTo>
                  <a:pt x="868442" y="79628"/>
                </a:lnTo>
                <a:close/>
              </a:path>
            </a:pathLst>
          </a:custGeom>
          <a:solidFill>
            <a:srgbClr val="EFF6FC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cxnSp>
        <p:nvCxnSpPr>
          <p:cNvPr id="25" name="直接连接符 24"/>
          <p:cNvCxnSpPr/>
          <p:nvPr userDrawn="1"/>
        </p:nvCxnSpPr>
        <p:spPr>
          <a:xfrm>
            <a:off x="0" y="931952"/>
            <a:ext cx="12192000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圆角矩形 36">
            <a:extLst>
              <a:ext uri="{FF2B5EF4-FFF2-40B4-BE49-F238E27FC236}">
                <a16:creationId xmlns:a16="http://schemas.microsoft.com/office/drawing/2014/main" id="{54BECB9A-7D26-45D1-A49C-8F32F6E40A76}"/>
              </a:ext>
            </a:extLst>
          </p:cNvPr>
          <p:cNvSpPr/>
          <p:nvPr userDrawn="1"/>
        </p:nvSpPr>
        <p:spPr>
          <a:xfrm>
            <a:off x="2438824" y="-20320"/>
            <a:ext cx="2418927" cy="547790"/>
          </a:xfrm>
          <a:prstGeom prst="roundRect">
            <a:avLst>
              <a:gd name="adj" fmla="val 0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0" dirty="0">
                <a:ln w="6350">
                  <a:noFill/>
                </a:ln>
                <a:solidFill>
                  <a:schemeClr val="bg1"/>
                </a:solidFill>
                <a:effectLst>
                  <a:outerShdw blurRad="38100" dist="12700" dir="2700000" algn="tl" rotWithShape="0">
                    <a:schemeClr val="tx2">
                      <a:lumMod val="75000"/>
                      <a:alpha val="40000"/>
                    </a:schemeClr>
                  </a:outerShdw>
                </a:effectLst>
                <a:latin typeface="+mn-lt"/>
                <a:ea typeface="微软雅黑" pitchFamily="34" charset="-122"/>
              </a:rPr>
              <a:t>Methods</a:t>
            </a:r>
            <a:endParaRPr lang="zh-CN" altLang="en-US" sz="2400" b="0" dirty="0">
              <a:ln w="6350">
                <a:noFill/>
              </a:ln>
              <a:solidFill>
                <a:schemeClr val="bg1"/>
              </a:solidFill>
              <a:effectLst>
                <a:outerShdw blurRad="38100" dist="12700" dir="2700000" algn="tl" rotWithShape="0">
                  <a:schemeClr val="tx2">
                    <a:lumMod val="75000"/>
                    <a:alpha val="40000"/>
                  </a:schemeClr>
                </a:outerShdw>
              </a:effectLst>
              <a:latin typeface="+mn-lt"/>
              <a:ea typeface="微软雅黑" pitchFamily="34" charset="-122"/>
            </a:endParaRPr>
          </a:p>
        </p:txBody>
      </p:sp>
      <p:sp>
        <p:nvSpPr>
          <p:cNvPr id="33" name="圆角矩形 36">
            <a:extLst>
              <a:ext uri="{FF2B5EF4-FFF2-40B4-BE49-F238E27FC236}">
                <a16:creationId xmlns:a16="http://schemas.microsoft.com/office/drawing/2014/main" id="{0338B251-26E1-46C6-A2EE-C69C157106E8}"/>
              </a:ext>
            </a:extLst>
          </p:cNvPr>
          <p:cNvSpPr/>
          <p:nvPr userDrawn="1"/>
        </p:nvSpPr>
        <p:spPr>
          <a:xfrm>
            <a:off x="4877647" y="-20320"/>
            <a:ext cx="2418927" cy="547790"/>
          </a:xfrm>
          <a:prstGeom prst="roundRect">
            <a:avLst>
              <a:gd name="adj" fmla="val 0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0" dirty="0">
                <a:ln w="6350">
                  <a:noFill/>
                </a:ln>
                <a:solidFill>
                  <a:schemeClr val="bg1"/>
                </a:solidFill>
                <a:effectLst>
                  <a:outerShdw blurRad="38100" dist="12700" dir="2700000" algn="tl" rotWithShape="0">
                    <a:schemeClr val="tx2">
                      <a:lumMod val="75000"/>
                      <a:alpha val="40000"/>
                    </a:schemeClr>
                  </a:outerShdw>
                </a:effectLst>
                <a:latin typeface="+mn-lt"/>
                <a:ea typeface="微软雅黑" pitchFamily="34" charset="-122"/>
              </a:rPr>
              <a:t>Product</a:t>
            </a:r>
            <a:endParaRPr lang="zh-CN" altLang="en-US" sz="2400" b="0" dirty="0">
              <a:ln w="6350">
                <a:noFill/>
              </a:ln>
              <a:solidFill>
                <a:schemeClr val="bg1"/>
              </a:solidFill>
              <a:effectLst>
                <a:outerShdw blurRad="38100" dist="12700" dir="2700000" algn="tl" rotWithShape="0">
                  <a:schemeClr val="tx2">
                    <a:lumMod val="75000"/>
                    <a:alpha val="40000"/>
                  </a:schemeClr>
                </a:outerShdw>
              </a:effectLst>
              <a:latin typeface="+mn-lt"/>
              <a:ea typeface="微软雅黑" pitchFamily="34" charset="-122"/>
            </a:endParaRPr>
          </a:p>
        </p:txBody>
      </p:sp>
      <p:sp>
        <p:nvSpPr>
          <p:cNvPr id="34" name="圆角矩形 36">
            <a:extLst>
              <a:ext uri="{FF2B5EF4-FFF2-40B4-BE49-F238E27FC236}">
                <a16:creationId xmlns:a16="http://schemas.microsoft.com/office/drawing/2014/main" id="{96B1474F-4EDD-41AB-A755-E804C4FA7070}"/>
              </a:ext>
            </a:extLst>
          </p:cNvPr>
          <p:cNvSpPr/>
          <p:nvPr userDrawn="1"/>
        </p:nvSpPr>
        <p:spPr>
          <a:xfrm>
            <a:off x="7334249" y="-20320"/>
            <a:ext cx="2418927" cy="547790"/>
          </a:xfrm>
          <a:prstGeom prst="roundRect">
            <a:avLst>
              <a:gd name="adj" fmla="val 0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0" dirty="0">
                <a:ln w="6350">
                  <a:noFill/>
                </a:ln>
                <a:solidFill>
                  <a:schemeClr val="bg1"/>
                </a:solidFill>
                <a:effectLst>
                  <a:outerShdw blurRad="38100" dist="12700" dir="2700000" algn="tl" rotWithShape="0">
                    <a:schemeClr val="tx2">
                      <a:lumMod val="75000"/>
                      <a:alpha val="40000"/>
                    </a:schemeClr>
                  </a:outerShdw>
                </a:effectLst>
                <a:latin typeface="+mn-lt"/>
                <a:ea typeface="微软雅黑" pitchFamily="34" charset="-122"/>
              </a:rPr>
              <a:t>Summary</a:t>
            </a:r>
            <a:endParaRPr lang="zh-CN" altLang="en-US" sz="2400" b="0" dirty="0">
              <a:ln w="6350">
                <a:noFill/>
              </a:ln>
              <a:solidFill>
                <a:schemeClr val="bg1"/>
              </a:solidFill>
              <a:effectLst>
                <a:outerShdw blurRad="38100" dist="12700" dir="2700000" algn="tl" rotWithShape="0">
                  <a:schemeClr val="tx2">
                    <a:lumMod val="75000"/>
                    <a:alpha val="40000"/>
                  </a:schemeClr>
                </a:outerShdw>
              </a:effectLst>
              <a:latin typeface="+mn-lt"/>
              <a:ea typeface="微软雅黑" pitchFamily="34" charset="-122"/>
            </a:endParaRPr>
          </a:p>
        </p:txBody>
      </p:sp>
      <p:sp>
        <p:nvSpPr>
          <p:cNvPr id="35" name="圆角矩形 36">
            <a:extLst>
              <a:ext uri="{FF2B5EF4-FFF2-40B4-BE49-F238E27FC236}">
                <a16:creationId xmlns:a16="http://schemas.microsoft.com/office/drawing/2014/main" id="{33C349C2-CCC1-452F-A4D3-ACAC5BFF2343}"/>
              </a:ext>
            </a:extLst>
          </p:cNvPr>
          <p:cNvSpPr/>
          <p:nvPr userDrawn="1"/>
        </p:nvSpPr>
        <p:spPr>
          <a:xfrm>
            <a:off x="9753176" y="-20320"/>
            <a:ext cx="2418927" cy="547790"/>
          </a:xfrm>
          <a:prstGeom prst="roundRect">
            <a:avLst>
              <a:gd name="adj" fmla="val 0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0" dirty="0">
                <a:ln w="6350">
                  <a:noFill/>
                </a:ln>
                <a:solidFill>
                  <a:schemeClr val="bg1"/>
                </a:solidFill>
                <a:effectLst>
                  <a:outerShdw blurRad="38100" dist="12700" dir="2700000" algn="tl" rotWithShape="0">
                    <a:schemeClr val="tx2">
                      <a:lumMod val="75000"/>
                      <a:alpha val="40000"/>
                    </a:schemeClr>
                  </a:outerShdw>
                </a:effectLst>
                <a:latin typeface="+mn-lt"/>
                <a:ea typeface="微软雅黑" pitchFamily="34" charset="-122"/>
              </a:rPr>
              <a:t>Acknowledge</a:t>
            </a:r>
            <a:endParaRPr lang="zh-CN" altLang="en-US" sz="2400" b="0" dirty="0">
              <a:ln w="6350">
                <a:noFill/>
              </a:ln>
              <a:solidFill>
                <a:schemeClr val="bg1"/>
              </a:solidFill>
              <a:effectLst>
                <a:outerShdw blurRad="38100" dist="12700" dir="2700000" algn="tl" rotWithShape="0">
                  <a:schemeClr val="tx2">
                    <a:lumMod val="75000"/>
                    <a:alpha val="40000"/>
                  </a:schemeClr>
                </a:outerShdw>
              </a:effectLst>
              <a:latin typeface="+mn-lt"/>
              <a:ea typeface="微软雅黑" pitchFamily="34" charset="-122"/>
            </a:endParaRPr>
          </a:p>
        </p:txBody>
      </p:sp>
      <p:sp>
        <p:nvSpPr>
          <p:cNvPr id="36" name="圆角矩形 36">
            <a:extLst>
              <a:ext uri="{FF2B5EF4-FFF2-40B4-BE49-F238E27FC236}">
                <a16:creationId xmlns:a16="http://schemas.microsoft.com/office/drawing/2014/main" id="{8133E2E5-18AF-45A6-A7A8-83E8AFB07605}"/>
              </a:ext>
            </a:extLst>
          </p:cNvPr>
          <p:cNvSpPr/>
          <p:nvPr userDrawn="1"/>
        </p:nvSpPr>
        <p:spPr>
          <a:xfrm>
            <a:off x="38734" y="-20320"/>
            <a:ext cx="2418927" cy="547790"/>
          </a:xfrm>
          <a:prstGeom prst="roundRect">
            <a:avLst>
              <a:gd name="adj" fmla="val 0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kern="1200" dirty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Motivation</a:t>
            </a:r>
            <a:endParaRPr lang="zh-CN" altLang="en-US" sz="2400" kern="1200" dirty="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55594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4011BFF-426F-4854-BE2D-7A84C6363D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C2798CA-123E-4429-9E58-E922071F72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F27A4FE-191F-43ED-A3D5-6DEEE74079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A67D7E83-329E-434B-8D11-D05004595B7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5EBA820-18CD-4EA2-AC04-D67E8B47590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95F91D44-8DD2-4A33-B2CB-205848221F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C70EE7E3-FB23-448D-9D3C-B626F188B099}" type="datetimeFigureOut">
              <a:rPr lang="zh-CN" altLang="en-US" smtClean="0"/>
              <a:pPr/>
              <a:t>2019/12/5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44C4025E-7528-4604-B8FF-C1A131A13B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6D114D3C-B62B-4617-BC1C-ECF91A2519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2838F81-7E5B-4FA2-B72D-26E203B75CA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61156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A72F0B7-930D-42B1-9832-1EC156E31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388244F7-3AB1-4FF6-A095-6B525FA5FB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EE7E3-FB23-448D-9D3C-B626F188B099}" type="datetimeFigureOut">
              <a:rPr lang="zh-CN" altLang="en-US" smtClean="0"/>
              <a:t>2019/12/5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0B017CB-9C51-419D-8CEF-94AD808591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031389E-1D15-41CC-9A3E-E0086BC89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838F81-7E5B-4FA2-B72D-26E203B75CA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21252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39725B7F-F78F-4F0C-95BA-B00A6120A9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EE7E3-FB23-448D-9D3C-B626F188B099}" type="datetimeFigureOut">
              <a:rPr lang="zh-CN" altLang="en-US" smtClean="0"/>
              <a:t>2019/12/5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BD70CD4D-AB79-446E-BD8C-0B5324027F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ECE4937-E889-4428-B912-2337D5C038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838F81-7E5B-4FA2-B72D-26E203B75CA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28895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E20459C-159D-43F0-8008-5DCBA7F70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66FB4DF-3B26-4BFF-9E99-43BB11A556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BD6AFFB-70E5-4E92-9B7E-CC96D2BF7C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BE1B5FC-EBFC-487D-9CB2-D8A52B16A2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EE7E3-FB23-448D-9D3C-B626F188B099}" type="datetimeFigureOut">
              <a:rPr lang="zh-CN" altLang="en-US" smtClean="0"/>
              <a:t>2019/12/5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6D1FF09-BBF5-4915-AF0E-016C1DFE8B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4955CF9-627E-4273-8B4E-065B1A4FB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838F81-7E5B-4FA2-B72D-26E203B75CA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80556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72E67B-E66E-4156-9E3B-C2805FD52C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99B1E9BD-9A50-4E73-97C3-8DBACA14CF2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A10D479-6C48-4D52-A79C-F50CFEB6F2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06F3A48-C793-4134-803F-B3D2143D39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EE7E3-FB23-448D-9D3C-B626F188B099}" type="datetimeFigureOut">
              <a:rPr lang="zh-CN" altLang="en-US" smtClean="0"/>
              <a:t>2019/12/5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2C6566E-9B66-4B00-92EB-E80282D035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E88EB96-FE24-4D0F-9F31-5FF23966EC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838F81-7E5B-4FA2-B72D-26E203B75CA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19166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1B6B869-6D37-41BE-91CF-04C05EF76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560E507-E0EC-4D54-A6AA-543D5E69B2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8173FA6-E5B4-45B1-8511-FDC2C8F2E2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EE7E3-FB23-448D-9D3C-B626F188B099}" type="datetimeFigureOut">
              <a:rPr lang="zh-CN" altLang="en-US" smtClean="0"/>
              <a:t>2019/12/5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0842A83-9429-4AC0-A7C4-69318BF70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9D05A25-34EE-4A5B-86D8-439505647D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838F81-7E5B-4FA2-B72D-26E203B75CA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698529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6427F169-B31C-480A-A02B-1B6C3203119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66FA306-3977-40A8-B455-80177C812E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FA7C185-9A57-462A-A828-0C6AA7D81E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EE7E3-FB23-448D-9D3C-B626F188B099}" type="datetimeFigureOut">
              <a:rPr lang="zh-CN" altLang="en-US" smtClean="0"/>
              <a:t>2019/12/5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8B35383-9FA5-417A-AA58-18A39B139A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2272884-807C-45AE-8D4A-4536C8225A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838F81-7E5B-4FA2-B72D-26E203B75CA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77690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art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0"/>
            <a:ext cx="12192000" cy="547790"/>
          </a:xfrm>
          <a:prstGeom prst="rect">
            <a:avLst/>
          </a:prstGeom>
          <a:solidFill>
            <a:srgbClr val="3C415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2400" dirty="0"/>
          </a:p>
        </p:txBody>
      </p:sp>
      <p:sp>
        <p:nvSpPr>
          <p:cNvPr id="13" name="矩形 12"/>
          <p:cNvSpPr/>
          <p:nvPr userDrawn="1"/>
        </p:nvSpPr>
        <p:spPr>
          <a:xfrm>
            <a:off x="0" y="547791"/>
            <a:ext cx="12192000" cy="6310210"/>
          </a:xfrm>
          <a:prstGeom prst="rect">
            <a:avLst/>
          </a:prstGeom>
          <a:solidFill>
            <a:srgbClr val="F7F7F9"/>
          </a:solidFill>
          <a:ln w="6350">
            <a:solidFill>
              <a:srgbClr val="D4E7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2400"/>
          </a:p>
        </p:txBody>
      </p:sp>
      <p:cxnSp>
        <p:nvCxnSpPr>
          <p:cNvPr id="17" name="直接连接符 16"/>
          <p:cNvCxnSpPr/>
          <p:nvPr userDrawn="1"/>
        </p:nvCxnSpPr>
        <p:spPr>
          <a:xfrm>
            <a:off x="2432051" y="0"/>
            <a:ext cx="0" cy="54779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 userDrawn="1"/>
        </p:nvCxnSpPr>
        <p:spPr>
          <a:xfrm>
            <a:off x="2446867" y="0"/>
            <a:ext cx="0" cy="547790"/>
          </a:xfrm>
          <a:prstGeom prst="line">
            <a:avLst/>
          </a:prstGeom>
          <a:ln w="9525">
            <a:solidFill>
              <a:srgbClr val="59618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 userDrawn="1"/>
        </p:nvCxnSpPr>
        <p:spPr>
          <a:xfrm>
            <a:off x="4872567" y="0"/>
            <a:ext cx="0" cy="54779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 userDrawn="1"/>
        </p:nvCxnSpPr>
        <p:spPr>
          <a:xfrm>
            <a:off x="4887383" y="0"/>
            <a:ext cx="0" cy="547790"/>
          </a:xfrm>
          <a:prstGeom prst="line">
            <a:avLst/>
          </a:prstGeom>
          <a:ln w="9525">
            <a:solidFill>
              <a:srgbClr val="59618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 userDrawn="1"/>
        </p:nvCxnSpPr>
        <p:spPr>
          <a:xfrm>
            <a:off x="7302500" y="0"/>
            <a:ext cx="0" cy="54779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 userDrawn="1"/>
        </p:nvCxnSpPr>
        <p:spPr>
          <a:xfrm>
            <a:off x="7314141" y="0"/>
            <a:ext cx="0" cy="547790"/>
          </a:xfrm>
          <a:prstGeom prst="line">
            <a:avLst/>
          </a:prstGeom>
          <a:ln w="9525">
            <a:solidFill>
              <a:srgbClr val="59618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 userDrawn="1"/>
        </p:nvCxnSpPr>
        <p:spPr>
          <a:xfrm>
            <a:off x="9723967" y="0"/>
            <a:ext cx="0" cy="54779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 userDrawn="1"/>
        </p:nvCxnSpPr>
        <p:spPr>
          <a:xfrm>
            <a:off x="9738783" y="0"/>
            <a:ext cx="0" cy="547790"/>
          </a:xfrm>
          <a:prstGeom prst="line">
            <a:avLst/>
          </a:prstGeom>
          <a:ln w="9525">
            <a:solidFill>
              <a:srgbClr val="59618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 userDrawn="1"/>
        </p:nvSpPr>
        <p:spPr>
          <a:xfrm>
            <a:off x="2438402" y="0"/>
            <a:ext cx="2438823" cy="547790"/>
          </a:xfrm>
          <a:prstGeom prst="rect">
            <a:avLst/>
          </a:prstGeom>
          <a:solidFill>
            <a:srgbClr val="03CCCE"/>
          </a:solidFill>
          <a:ln>
            <a:noFill/>
          </a:ln>
          <a:effectLst>
            <a:outerShdw blurRad="38100" dir="16200000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2400" dirty="0"/>
          </a:p>
        </p:txBody>
      </p:sp>
      <p:cxnSp>
        <p:nvCxnSpPr>
          <p:cNvPr id="16" name="直接连接符 15"/>
          <p:cNvCxnSpPr>
            <a:cxnSpLocks/>
          </p:cNvCxnSpPr>
          <p:nvPr userDrawn="1"/>
        </p:nvCxnSpPr>
        <p:spPr>
          <a:xfrm>
            <a:off x="0" y="547790"/>
            <a:ext cx="12192000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圆角矩形 36">
            <a:extLst>
              <a:ext uri="{FF2B5EF4-FFF2-40B4-BE49-F238E27FC236}">
                <a16:creationId xmlns:a16="http://schemas.microsoft.com/office/drawing/2014/main" id="{EA98335D-CF17-4022-971E-6544F098FCEC}"/>
              </a:ext>
            </a:extLst>
          </p:cNvPr>
          <p:cNvSpPr/>
          <p:nvPr userDrawn="1"/>
        </p:nvSpPr>
        <p:spPr>
          <a:xfrm>
            <a:off x="2438824" y="-20320"/>
            <a:ext cx="2418927" cy="547790"/>
          </a:xfrm>
          <a:prstGeom prst="roundRect">
            <a:avLst>
              <a:gd name="adj" fmla="val 0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0" dirty="0">
                <a:ln w="6350">
                  <a:noFill/>
                </a:ln>
                <a:solidFill>
                  <a:schemeClr val="bg1"/>
                </a:solidFill>
                <a:effectLst>
                  <a:outerShdw blurRad="38100" dist="12700" dir="2700000" algn="tl" rotWithShape="0">
                    <a:schemeClr val="tx2">
                      <a:lumMod val="75000"/>
                      <a:alpha val="40000"/>
                    </a:schemeClr>
                  </a:outerShdw>
                </a:effectLst>
                <a:latin typeface="+mn-lt"/>
                <a:ea typeface="微软雅黑" pitchFamily="34" charset="-122"/>
              </a:rPr>
              <a:t>Methods</a:t>
            </a:r>
            <a:endParaRPr lang="zh-CN" altLang="en-US" sz="2400" b="0" dirty="0">
              <a:ln w="6350">
                <a:noFill/>
              </a:ln>
              <a:solidFill>
                <a:schemeClr val="bg1"/>
              </a:solidFill>
              <a:effectLst>
                <a:outerShdw blurRad="38100" dist="12700" dir="2700000" algn="tl" rotWithShape="0">
                  <a:schemeClr val="tx2">
                    <a:lumMod val="75000"/>
                    <a:alpha val="40000"/>
                  </a:schemeClr>
                </a:outerShdw>
              </a:effectLst>
              <a:latin typeface="+mn-lt"/>
              <a:ea typeface="微软雅黑" pitchFamily="34" charset="-122"/>
            </a:endParaRPr>
          </a:p>
        </p:txBody>
      </p:sp>
      <p:sp>
        <p:nvSpPr>
          <p:cNvPr id="41" name="圆角矩形 36">
            <a:extLst>
              <a:ext uri="{FF2B5EF4-FFF2-40B4-BE49-F238E27FC236}">
                <a16:creationId xmlns:a16="http://schemas.microsoft.com/office/drawing/2014/main" id="{FBADAAEF-B516-4CDA-B3F3-E84A7D4927DC}"/>
              </a:ext>
            </a:extLst>
          </p:cNvPr>
          <p:cNvSpPr/>
          <p:nvPr userDrawn="1"/>
        </p:nvSpPr>
        <p:spPr>
          <a:xfrm>
            <a:off x="4877647" y="-20320"/>
            <a:ext cx="2418927" cy="547790"/>
          </a:xfrm>
          <a:prstGeom prst="roundRect">
            <a:avLst>
              <a:gd name="adj" fmla="val 0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0" dirty="0">
                <a:ln w="6350">
                  <a:noFill/>
                </a:ln>
                <a:solidFill>
                  <a:schemeClr val="bg1"/>
                </a:solidFill>
                <a:effectLst>
                  <a:outerShdw blurRad="38100" dist="12700" dir="2700000" algn="tl" rotWithShape="0">
                    <a:schemeClr val="tx2">
                      <a:lumMod val="75000"/>
                      <a:alpha val="40000"/>
                    </a:schemeClr>
                  </a:outerShdw>
                </a:effectLst>
                <a:latin typeface="+mn-lt"/>
                <a:ea typeface="微软雅黑" pitchFamily="34" charset="-122"/>
              </a:rPr>
              <a:t>Product</a:t>
            </a:r>
            <a:endParaRPr lang="zh-CN" altLang="en-US" sz="2400" b="0" dirty="0">
              <a:ln w="6350">
                <a:noFill/>
              </a:ln>
              <a:solidFill>
                <a:schemeClr val="bg1"/>
              </a:solidFill>
              <a:effectLst>
                <a:outerShdw blurRad="38100" dist="12700" dir="2700000" algn="tl" rotWithShape="0">
                  <a:schemeClr val="tx2">
                    <a:lumMod val="75000"/>
                    <a:alpha val="40000"/>
                  </a:schemeClr>
                </a:outerShdw>
              </a:effectLst>
              <a:latin typeface="+mn-lt"/>
              <a:ea typeface="微软雅黑" pitchFamily="34" charset="-122"/>
            </a:endParaRPr>
          </a:p>
        </p:txBody>
      </p:sp>
      <p:sp>
        <p:nvSpPr>
          <p:cNvPr id="42" name="圆角矩形 36">
            <a:extLst>
              <a:ext uri="{FF2B5EF4-FFF2-40B4-BE49-F238E27FC236}">
                <a16:creationId xmlns:a16="http://schemas.microsoft.com/office/drawing/2014/main" id="{881431EC-A2F8-4729-AFB4-C6276E205630}"/>
              </a:ext>
            </a:extLst>
          </p:cNvPr>
          <p:cNvSpPr/>
          <p:nvPr userDrawn="1"/>
        </p:nvSpPr>
        <p:spPr>
          <a:xfrm>
            <a:off x="7334249" y="-20320"/>
            <a:ext cx="2418927" cy="547790"/>
          </a:xfrm>
          <a:prstGeom prst="roundRect">
            <a:avLst>
              <a:gd name="adj" fmla="val 0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0" dirty="0">
                <a:ln w="6350">
                  <a:noFill/>
                </a:ln>
                <a:solidFill>
                  <a:schemeClr val="bg1"/>
                </a:solidFill>
                <a:effectLst>
                  <a:outerShdw blurRad="38100" dist="12700" dir="2700000" algn="tl" rotWithShape="0">
                    <a:schemeClr val="tx2">
                      <a:lumMod val="75000"/>
                      <a:alpha val="40000"/>
                    </a:schemeClr>
                  </a:outerShdw>
                </a:effectLst>
                <a:latin typeface="+mn-lt"/>
                <a:ea typeface="微软雅黑" pitchFamily="34" charset="-122"/>
              </a:rPr>
              <a:t>Summary</a:t>
            </a:r>
            <a:endParaRPr lang="zh-CN" altLang="en-US" sz="2400" b="0" dirty="0">
              <a:ln w="6350">
                <a:noFill/>
              </a:ln>
              <a:solidFill>
                <a:schemeClr val="bg1"/>
              </a:solidFill>
              <a:effectLst>
                <a:outerShdw blurRad="38100" dist="12700" dir="2700000" algn="tl" rotWithShape="0">
                  <a:schemeClr val="tx2">
                    <a:lumMod val="75000"/>
                    <a:alpha val="40000"/>
                  </a:schemeClr>
                </a:outerShdw>
              </a:effectLst>
              <a:latin typeface="+mn-lt"/>
              <a:ea typeface="微软雅黑" pitchFamily="34" charset="-122"/>
            </a:endParaRPr>
          </a:p>
        </p:txBody>
      </p:sp>
      <p:sp>
        <p:nvSpPr>
          <p:cNvPr id="43" name="圆角矩形 36">
            <a:extLst>
              <a:ext uri="{FF2B5EF4-FFF2-40B4-BE49-F238E27FC236}">
                <a16:creationId xmlns:a16="http://schemas.microsoft.com/office/drawing/2014/main" id="{553E95A6-E296-44B1-8162-186335D9AA42}"/>
              </a:ext>
            </a:extLst>
          </p:cNvPr>
          <p:cNvSpPr/>
          <p:nvPr userDrawn="1"/>
        </p:nvSpPr>
        <p:spPr>
          <a:xfrm>
            <a:off x="9753176" y="-20320"/>
            <a:ext cx="2418927" cy="547790"/>
          </a:xfrm>
          <a:prstGeom prst="roundRect">
            <a:avLst>
              <a:gd name="adj" fmla="val 0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0" dirty="0">
                <a:ln w="6350">
                  <a:noFill/>
                </a:ln>
                <a:solidFill>
                  <a:schemeClr val="bg1"/>
                </a:solidFill>
                <a:effectLst>
                  <a:outerShdw blurRad="38100" dist="12700" dir="2700000" algn="tl" rotWithShape="0">
                    <a:schemeClr val="tx2">
                      <a:lumMod val="75000"/>
                      <a:alpha val="40000"/>
                    </a:schemeClr>
                  </a:outerShdw>
                </a:effectLst>
                <a:latin typeface="+mn-lt"/>
                <a:ea typeface="微软雅黑" pitchFamily="34" charset="-122"/>
              </a:rPr>
              <a:t>Acknowledge</a:t>
            </a:r>
            <a:endParaRPr lang="zh-CN" altLang="en-US" sz="2400" b="0" dirty="0">
              <a:ln w="6350">
                <a:noFill/>
              </a:ln>
              <a:solidFill>
                <a:schemeClr val="bg1"/>
              </a:solidFill>
              <a:effectLst>
                <a:outerShdw blurRad="38100" dist="12700" dir="2700000" algn="tl" rotWithShape="0">
                  <a:schemeClr val="tx2">
                    <a:lumMod val="75000"/>
                    <a:alpha val="40000"/>
                  </a:schemeClr>
                </a:outerShdw>
              </a:effectLst>
              <a:latin typeface="+mn-lt"/>
              <a:ea typeface="微软雅黑" pitchFamily="34" charset="-122"/>
            </a:endParaRPr>
          </a:p>
        </p:txBody>
      </p:sp>
      <p:sp>
        <p:nvSpPr>
          <p:cNvPr id="44" name="圆角矩形 36">
            <a:extLst>
              <a:ext uri="{FF2B5EF4-FFF2-40B4-BE49-F238E27FC236}">
                <a16:creationId xmlns:a16="http://schemas.microsoft.com/office/drawing/2014/main" id="{1BA4B7E5-B0EF-4424-9D59-907C5BB30250}"/>
              </a:ext>
            </a:extLst>
          </p:cNvPr>
          <p:cNvSpPr/>
          <p:nvPr userDrawn="1"/>
        </p:nvSpPr>
        <p:spPr>
          <a:xfrm>
            <a:off x="38734" y="-20320"/>
            <a:ext cx="2418927" cy="547790"/>
          </a:xfrm>
          <a:prstGeom prst="roundRect">
            <a:avLst>
              <a:gd name="adj" fmla="val 0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kern="1200" dirty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Motivation</a:t>
            </a:r>
            <a:endParaRPr lang="zh-CN" altLang="en-US" sz="2400" kern="1200" dirty="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087170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art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0"/>
            <a:ext cx="12192000" cy="547790"/>
          </a:xfrm>
          <a:prstGeom prst="rect">
            <a:avLst/>
          </a:prstGeom>
          <a:solidFill>
            <a:srgbClr val="3C415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2400"/>
          </a:p>
        </p:txBody>
      </p:sp>
      <p:sp>
        <p:nvSpPr>
          <p:cNvPr id="13" name="矩形 12"/>
          <p:cNvSpPr/>
          <p:nvPr userDrawn="1"/>
        </p:nvSpPr>
        <p:spPr>
          <a:xfrm>
            <a:off x="0" y="547791"/>
            <a:ext cx="12192000" cy="6310210"/>
          </a:xfrm>
          <a:prstGeom prst="rect">
            <a:avLst/>
          </a:prstGeom>
          <a:solidFill>
            <a:srgbClr val="F7F7F9"/>
          </a:solidFill>
          <a:ln w="6350">
            <a:solidFill>
              <a:srgbClr val="D4E7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2400"/>
          </a:p>
        </p:txBody>
      </p:sp>
      <p:cxnSp>
        <p:nvCxnSpPr>
          <p:cNvPr id="17" name="直接连接符 16"/>
          <p:cNvCxnSpPr/>
          <p:nvPr userDrawn="1"/>
        </p:nvCxnSpPr>
        <p:spPr>
          <a:xfrm>
            <a:off x="2432051" y="0"/>
            <a:ext cx="0" cy="54779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 userDrawn="1"/>
        </p:nvCxnSpPr>
        <p:spPr>
          <a:xfrm>
            <a:off x="2446867" y="0"/>
            <a:ext cx="0" cy="547790"/>
          </a:xfrm>
          <a:prstGeom prst="line">
            <a:avLst/>
          </a:prstGeom>
          <a:ln w="9525">
            <a:solidFill>
              <a:srgbClr val="59618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 userDrawn="1"/>
        </p:nvCxnSpPr>
        <p:spPr>
          <a:xfrm>
            <a:off x="4872567" y="0"/>
            <a:ext cx="0" cy="54779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 userDrawn="1"/>
        </p:nvCxnSpPr>
        <p:spPr>
          <a:xfrm>
            <a:off x="4887383" y="0"/>
            <a:ext cx="0" cy="547790"/>
          </a:xfrm>
          <a:prstGeom prst="line">
            <a:avLst/>
          </a:prstGeom>
          <a:ln w="9525">
            <a:solidFill>
              <a:srgbClr val="59618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 userDrawn="1"/>
        </p:nvCxnSpPr>
        <p:spPr>
          <a:xfrm>
            <a:off x="7302500" y="0"/>
            <a:ext cx="0" cy="54779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 userDrawn="1"/>
        </p:nvCxnSpPr>
        <p:spPr>
          <a:xfrm>
            <a:off x="7314141" y="0"/>
            <a:ext cx="0" cy="547790"/>
          </a:xfrm>
          <a:prstGeom prst="line">
            <a:avLst/>
          </a:prstGeom>
          <a:ln w="9525">
            <a:solidFill>
              <a:srgbClr val="59618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 userDrawn="1"/>
        </p:nvCxnSpPr>
        <p:spPr>
          <a:xfrm>
            <a:off x="9723967" y="0"/>
            <a:ext cx="0" cy="54779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 userDrawn="1"/>
        </p:nvCxnSpPr>
        <p:spPr>
          <a:xfrm>
            <a:off x="9738783" y="0"/>
            <a:ext cx="0" cy="547790"/>
          </a:xfrm>
          <a:prstGeom prst="line">
            <a:avLst/>
          </a:prstGeom>
          <a:ln w="9525">
            <a:solidFill>
              <a:srgbClr val="59618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 userDrawn="1"/>
        </p:nvSpPr>
        <p:spPr>
          <a:xfrm>
            <a:off x="4871707" y="0"/>
            <a:ext cx="2438823" cy="547790"/>
          </a:xfrm>
          <a:prstGeom prst="rect">
            <a:avLst/>
          </a:prstGeom>
          <a:solidFill>
            <a:srgbClr val="03CCCE"/>
          </a:solidFill>
          <a:ln>
            <a:noFill/>
          </a:ln>
          <a:effectLst>
            <a:outerShdw blurRad="38100" dir="16200000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2400"/>
          </a:p>
        </p:txBody>
      </p:sp>
      <p:sp>
        <p:nvSpPr>
          <p:cNvPr id="15" name="等腰三角形 14"/>
          <p:cNvSpPr/>
          <p:nvPr userDrawn="1"/>
        </p:nvSpPr>
        <p:spPr>
          <a:xfrm>
            <a:off x="0" y="441585"/>
            <a:ext cx="12192000" cy="490365"/>
          </a:xfrm>
          <a:custGeom>
            <a:avLst/>
            <a:gdLst/>
            <a:ahLst/>
            <a:cxnLst/>
            <a:rect l="l" t="t" r="r" b="b"/>
            <a:pathLst>
              <a:path w="9144000" h="367660">
                <a:moveTo>
                  <a:pt x="4568406" y="0"/>
                </a:moveTo>
                <a:lnTo>
                  <a:pt x="4614590" y="79628"/>
                </a:lnTo>
                <a:lnTo>
                  <a:pt x="9144000" y="79628"/>
                </a:lnTo>
                <a:lnTo>
                  <a:pt x="9144000" y="367660"/>
                </a:lnTo>
                <a:lnTo>
                  <a:pt x="0" y="367660"/>
                </a:lnTo>
                <a:lnTo>
                  <a:pt x="0" y="79628"/>
                </a:lnTo>
                <a:lnTo>
                  <a:pt x="4522222" y="79628"/>
                </a:lnTo>
                <a:close/>
              </a:path>
            </a:pathLst>
          </a:custGeom>
          <a:solidFill>
            <a:srgbClr val="EFF6FC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2400"/>
          </a:p>
        </p:txBody>
      </p:sp>
      <p:cxnSp>
        <p:nvCxnSpPr>
          <p:cNvPr id="16" name="直接连接符 15"/>
          <p:cNvCxnSpPr/>
          <p:nvPr userDrawn="1"/>
        </p:nvCxnSpPr>
        <p:spPr>
          <a:xfrm>
            <a:off x="0" y="931952"/>
            <a:ext cx="12192000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圆角矩形 36">
            <a:extLst>
              <a:ext uri="{FF2B5EF4-FFF2-40B4-BE49-F238E27FC236}">
                <a16:creationId xmlns:a16="http://schemas.microsoft.com/office/drawing/2014/main" id="{8EE34F1A-981B-45D9-A85C-956834C427F2}"/>
              </a:ext>
            </a:extLst>
          </p:cNvPr>
          <p:cNvSpPr/>
          <p:nvPr userDrawn="1"/>
        </p:nvSpPr>
        <p:spPr>
          <a:xfrm>
            <a:off x="2438824" y="-20320"/>
            <a:ext cx="2418927" cy="547790"/>
          </a:xfrm>
          <a:prstGeom prst="roundRect">
            <a:avLst>
              <a:gd name="adj" fmla="val 0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0" dirty="0">
                <a:ln w="6350">
                  <a:noFill/>
                </a:ln>
                <a:solidFill>
                  <a:schemeClr val="bg1"/>
                </a:solidFill>
                <a:effectLst>
                  <a:outerShdw blurRad="38100" dist="12700" dir="2700000" algn="tl" rotWithShape="0">
                    <a:schemeClr val="tx2">
                      <a:lumMod val="75000"/>
                      <a:alpha val="40000"/>
                    </a:schemeClr>
                  </a:outerShdw>
                </a:effectLst>
                <a:latin typeface="+mn-lt"/>
                <a:ea typeface="微软雅黑" pitchFamily="34" charset="-122"/>
              </a:rPr>
              <a:t>Methods</a:t>
            </a:r>
            <a:endParaRPr lang="zh-CN" altLang="en-US" sz="2400" b="0" dirty="0">
              <a:ln w="6350">
                <a:noFill/>
              </a:ln>
              <a:solidFill>
                <a:schemeClr val="bg1"/>
              </a:solidFill>
              <a:effectLst>
                <a:outerShdw blurRad="38100" dist="12700" dir="2700000" algn="tl" rotWithShape="0">
                  <a:schemeClr val="tx2">
                    <a:lumMod val="75000"/>
                    <a:alpha val="40000"/>
                  </a:schemeClr>
                </a:outerShdw>
              </a:effectLst>
              <a:latin typeface="+mn-lt"/>
              <a:ea typeface="微软雅黑" pitchFamily="34" charset="-122"/>
            </a:endParaRPr>
          </a:p>
        </p:txBody>
      </p:sp>
      <p:sp>
        <p:nvSpPr>
          <p:cNvPr id="31" name="圆角矩形 36">
            <a:extLst>
              <a:ext uri="{FF2B5EF4-FFF2-40B4-BE49-F238E27FC236}">
                <a16:creationId xmlns:a16="http://schemas.microsoft.com/office/drawing/2014/main" id="{F74A242A-6368-4B51-99B4-B017CFB3B203}"/>
              </a:ext>
            </a:extLst>
          </p:cNvPr>
          <p:cNvSpPr/>
          <p:nvPr userDrawn="1"/>
        </p:nvSpPr>
        <p:spPr>
          <a:xfrm>
            <a:off x="4877647" y="-20320"/>
            <a:ext cx="2418927" cy="547790"/>
          </a:xfrm>
          <a:prstGeom prst="roundRect">
            <a:avLst>
              <a:gd name="adj" fmla="val 0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0" dirty="0">
                <a:ln w="6350">
                  <a:noFill/>
                </a:ln>
                <a:solidFill>
                  <a:schemeClr val="bg1"/>
                </a:solidFill>
                <a:effectLst>
                  <a:outerShdw blurRad="38100" dist="12700" dir="2700000" algn="tl" rotWithShape="0">
                    <a:schemeClr val="tx2">
                      <a:lumMod val="75000"/>
                      <a:alpha val="40000"/>
                    </a:schemeClr>
                  </a:outerShdw>
                </a:effectLst>
                <a:latin typeface="+mn-lt"/>
                <a:ea typeface="微软雅黑" pitchFamily="34" charset="-122"/>
              </a:rPr>
              <a:t>Product</a:t>
            </a:r>
            <a:endParaRPr lang="zh-CN" altLang="en-US" sz="2400" b="0" dirty="0">
              <a:ln w="6350">
                <a:noFill/>
              </a:ln>
              <a:solidFill>
                <a:schemeClr val="bg1"/>
              </a:solidFill>
              <a:effectLst>
                <a:outerShdw blurRad="38100" dist="12700" dir="2700000" algn="tl" rotWithShape="0">
                  <a:schemeClr val="tx2">
                    <a:lumMod val="75000"/>
                    <a:alpha val="40000"/>
                  </a:schemeClr>
                </a:outerShdw>
              </a:effectLst>
              <a:latin typeface="+mn-lt"/>
              <a:ea typeface="微软雅黑" pitchFamily="34" charset="-122"/>
            </a:endParaRPr>
          </a:p>
        </p:txBody>
      </p:sp>
      <p:sp>
        <p:nvSpPr>
          <p:cNvPr id="32" name="圆角矩形 36">
            <a:extLst>
              <a:ext uri="{FF2B5EF4-FFF2-40B4-BE49-F238E27FC236}">
                <a16:creationId xmlns:a16="http://schemas.microsoft.com/office/drawing/2014/main" id="{A4650181-6055-4AA9-891A-264FC41849EA}"/>
              </a:ext>
            </a:extLst>
          </p:cNvPr>
          <p:cNvSpPr/>
          <p:nvPr userDrawn="1"/>
        </p:nvSpPr>
        <p:spPr>
          <a:xfrm>
            <a:off x="7334249" y="-20320"/>
            <a:ext cx="2418927" cy="547790"/>
          </a:xfrm>
          <a:prstGeom prst="roundRect">
            <a:avLst>
              <a:gd name="adj" fmla="val 0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0" dirty="0">
                <a:ln w="6350">
                  <a:noFill/>
                </a:ln>
                <a:solidFill>
                  <a:schemeClr val="bg1"/>
                </a:solidFill>
                <a:effectLst>
                  <a:outerShdw blurRad="38100" dist="12700" dir="2700000" algn="tl" rotWithShape="0">
                    <a:schemeClr val="tx2">
                      <a:lumMod val="75000"/>
                      <a:alpha val="40000"/>
                    </a:schemeClr>
                  </a:outerShdw>
                </a:effectLst>
                <a:latin typeface="+mn-lt"/>
                <a:ea typeface="微软雅黑" pitchFamily="34" charset="-122"/>
              </a:rPr>
              <a:t>Summary</a:t>
            </a:r>
            <a:endParaRPr lang="zh-CN" altLang="en-US" sz="2400" b="0" dirty="0">
              <a:ln w="6350">
                <a:noFill/>
              </a:ln>
              <a:solidFill>
                <a:schemeClr val="bg1"/>
              </a:solidFill>
              <a:effectLst>
                <a:outerShdw blurRad="38100" dist="12700" dir="2700000" algn="tl" rotWithShape="0">
                  <a:schemeClr val="tx2">
                    <a:lumMod val="75000"/>
                    <a:alpha val="40000"/>
                  </a:schemeClr>
                </a:outerShdw>
              </a:effectLst>
              <a:latin typeface="+mn-lt"/>
              <a:ea typeface="微软雅黑" pitchFamily="34" charset="-122"/>
            </a:endParaRPr>
          </a:p>
        </p:txBody>
      </p:sp>
      <p:sp>
        <p:nvSpPr>
          <p:cNvPr id="33" name="圆角矩形 36">
            <a:extLst>
              <a:ext uri="{FF2B5EF4-FFF2-40B4-BE49-F238E27FC236}">
                <a16:creationId xmlns:a16="http://schemas.microsoft.com/office/drawing/2014/main" id="{39A6CF79-C870-4783-BC73-C96A30FC89AB}"/>
              </a:ext>
            </a:extLst>
          </p:cNvPr>
          <p:cNvSpPr/>
          <p:nvPr userDrawn="1"/>
        </p:nvSpPr>
        <p:spPr>
          <a:xfrm>
            <a:off x="9753176" y="-20320"/>
            <a:ext cx="2418927" cy="547790"/>
          </a:xfrm>
          <a:prstGeom prst="roundRect">
            <a:avLst>
              <a:gd name="adj" fmla="val 0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0" dirty="0">
                <a:ln w="6350">
                  <a:noFill/>
                </a:ln>
                <a:solidFill>
                  <a:schemeClr val="bg1"/>
                </a:solidFill>
                <a:effectLst>
                  <a:outerShdw blurRad="38100" dist="12700" dir="2700000" algn="tl" rotWithShape="0">
                    <a:schemeClr val="tx2">
                      <a:lumMod val="75000"/>
                      <a:alpha val="40000"/>
                    </a:schemeClr>
                  </a:outerShdw>
                </a:effectLst>
                <a:latin typeface="+mn-lt"/>
                <a:ea typeface="微软雅黑" pitchFamily="34" charset="-122"/>
              </a:rPr>
              <a:t>Acknowledge</a:t>
            </a:r>
            <a:endParaRPr lang="zh-CN" altLang="en-US" sz="2400" b="0" dirty="0">
              <a:ln w="6350">
                <a:noFill/>
              </a:ln>
              <a:solidFill>
                <a:schemeClr val="bg1"/>
              </a:solidFill>
              <a:effectLst>
                <a:outerShdw blurRad="38100" dist="12700" dir="2700000" algn="tl" rotWithShape="0">
                  <a:schemeClr val="tx2">
                    <a:lumMod val="75000"/>
                    <a:alpha val="40000"/>
                  </a:schemeClr>
                </a:outerShdw>
              </a:effectLst>
              <a:latin typeface="+mn-lt"/>
              <a:ea typeface="微软雅黑" pitchFamily="34" charset="-122"/>
            </a:endParaRPr>
          </a:p>
        </p:txBody>
      </p:sp>
      <p:sp>
        <p:nvSpPr>
          <p:cNvPr id="34" name="圆角矩形 36">
            <a:extLst>
              <a:ext uri="{FF2B5EF4-FFF2-40B4-BE49-F238E27FC236}">
                <a16:creationId xmlns:a16="http://schemas.microsoft.com/office/drawing/2014/main" id="{FA631CA9-AE13-4E38-BE7C-66D2D4F6967B}"/>
              </a:ext>
            </a:extLst>
          </p:cNvPr>
          <p:cNvSpPr/>
          <p:nvPr userDrawn="1"/>
        </p:nvSpPr>
        <p:spPr>
          <a:xfrm>
            <a:off x="38734" y="-20320"/>
            <a:ext cx="2418927" cy="547790"/>
          </a:xfrm>
          <a:prstGeom prst="roundRect">
            <a:avLst>
              <a:gd name="adj" fmla="val 0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kern="1200" dirty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Motivation</a:t>
            </a:r>
            <a:endParaRPr lang="zh-CN" altLang="en-US" sz="2400" kern="1200" dirty="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097684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art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0"/>
            <a:ext cx="12192000" cy="547790"/>
          </a:xfrm>
          <a:prstGeom prst="rect">
            <a:avLst/>
          </a:prstGeom>
          <a:solidFill>
            <a:srgbClr val="3C415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2400"/>
          </a:p>
        </p:txBody>
      </p:sp>
      <p:sp>
        <p:nvSpPr>
          <p:cNvPr id="13" name="矩形 12"/>
          <p:cNvSpPr/>
          <p:nvPr userDrawn="1"/>
        </p:nvSpPr>
        <p:spPr>
          <a:xfrm>
            <a:off x="0" y="547791"/>
            <a:ext cx="12192000" cy="6310210"/>
          </a:xfrm>
          <a:prstGeom prst="rect">
            <a:avLst/>
          </a:prstGeom>
          <a:solidFill>
            <a:srgbClr val="F7F7F9"/>
          </a:solidFill>
          <a:ln w="6350">
            <a:solidFill>
              <a:srgbClr val="D4E7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2400"/>
          </a:p>
        </p:txBody>
      </p:sp>
      <p:cxnSp>
        <p:nvCxnSpPr>
          <p:cNvPr id="17" name="直接连接符 16"/>
          <p:cNvCxnSpPr/>
          <p:nvPr userDrawn="1"/>
        </p:nvCxnSpPr>
        <p:spPr>
          <a:xfrm>
            <a:off x="2432051" y="0"/>
            <a:ext cx="0" cy="54779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 userDrawn="1"/>
        </p:nvCxnSpPr>
        <p:spPr>
          <a:xfrm>
            <a:off x="2446867" y="0"/>
            <a:ext cx="0" cy="547790"/>
          </a:xfrm>
          <a:prstGeom prst="line">
            <a:avLst/>
          </a:prstGeom>
          <a:ln w="9525">
            <a:solidFill>
              <a:srgbClr val="59618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 userDrawn="1"/>
        </p:nvCxnSpPr>
        <p:spPr>
          <a:xfrm>
            <a:off x="4872567" y="0"/>
            <a:ext cx="0" cy="54779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 userDrawn="1"/>
        </p:nvCxnSpPr>
        <p:spPr>
          <a:xfrm>
            <a:off x="4887383" y="0"/>
            <a:ext cx="0" cy="547790"/>
          </a:xfrm>
          <a:prstGeom prst="line">
            <a:avLst/>
          </a:prstGeom>
          <a:ln w="9525">
            <a:solidFill>
              <a:srgbClr val="59618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 userDrawn="1"/>
        </p:nvCxnSpPr>
        <p:spPr>
          <a:xfrm>
            <a:off x="7302500" y="0"/>
            <a:ext cx="0" cy="54779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 userDrawn="1"/>
        </p:nvCxnSpPr>
        <p:spPr>
          <a:xfrm>
            <a:off x="7314141" y="0"/>
            <a:ext cx="0" cy="547790"/>
          </a:xfrm>
          <a:prstGeom prst="line">
            <a:avLst/>
          </a:prstGeom>
          <a:ln w="9525">
            <a:solidFill>
              <a:srgbClr val="59618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 userDrawn="1"/>
        </p:nvCxnSpPr>
        <p:spPr>
          <a:xfrm>
            <a:off x="9723967" y="0"/>
            <a:ext cx="0" cy="54779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 userDrawn="1"/>
        </p:nvCxnSpPr>
        <p:spPr>
          <a:xfrm>
            <a:off x="9738783" y="0"/>
            <a:ext cx="0" cy="547790"/>
          </a:xfrm>
          <a:prstGeom prst="line">
            <a:avLst/>
          </a:prstGeom>
          <a:ln w="9525">
            <a:solidFill>
              <a:srgbClr val="59618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 userDrawn="1"/>
        </p:nvSpPr>
        <p:spPr>
          <a:xfrm>
            <a:off x="7296151" y="0"/>
            <a:ext cx="2438823" cy="547790"/>
          </a:xfrm>
          <a:prstGeom prst="rect">
            <a:avLst/>
          </a:prstGeom>
          <a:solidFill>
            <a:srgbClr val="03CCCE"/>
          </a:solidFill>
          <a:ln>
            <a:noFill/>
          </a:ln>
          <a:effectLst>
            <a:outerShdw blurRad="38100" dir="16200000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2400"/>
          </a:p>
        </p:txBody>
      </p:sp>
      <p:sp>
        <p:nvSpPr>
          <p:cNvPr id="15" name="等腰三角形 14"/>
          <p:cNvSpPr/>
          <p:nvPr userDrawn="1"/>
        </p:nvSpPr>
        <p:spPr>
          <a:xfrm>
            <a:off x="0" y="441585"/>
            <a:ext cx="12192000" cy="490365"/>
          </a:xfrm>
          <a:custGeom>
            <a:avLst/>
            <a:gdLst/>
            <a:ahLst/>
            <a:cxnLst/>
            <a:rect l="l" t="t" r="r" b="b"/>
            <a:pathLst>
              <a:path w="9144000" h="367660">
                <a:moveTo>
                  <a:pt x="6386739" y="0"/>
                </a:moveTo>
                <a:lnTo>
                  <a:pt x="6432923" y="79628"/>
                </a:lnTo>
                <a:lnTo>
                  <a:pt x="9144000" y="79628"/>
                </a:lnTo>
                <a:lnTo>
                  <a:pt x="9144000" y="367660"/>
                </a:lnTo>
                <a:lnTo>
                  <a:pt x="0" y="367660"/>
                </a:lnTo>
                <a:lnTo>
                  <a:pt x="0" y="79628"/>
                </a:lnTo>
                <a:lnTo>
                  <a:pt x="6340555" y="79628"/>
                </a:lnTo>
                <a:close/>
              </a:path>
            </a:pathLst>
          </a:custGeom>
          <a:solidFill>
            <a:srgbClr val="EFF6FC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2400"/>
          </a:p>
        </p:txBody>
      </p:sp>
      <p:cxnSp>
        <p:nvCxnSpPr>
          <p:cNvPr id="16" name="直接连接符 15"/>
          <p:cNvCxnSpPr/>
          <p:nvPr userDrawn="1"/>
        </p:nvCxnSpPr>
        <p:spPr>
          <a:xfrm>
            <a:off x="0" y="931952"/>
            <a:ext cx="12192000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圆角矩形 36">
            <a:extLst>
              <a:ext uri="{FF2B5EF4-FFF2-40B4-BE49-F238E27FC236}">
                <a16:creationId xmlns:a16="http://schemas.microsoft.com/office/drawing/2014/main" id="{885520F8-FCF5-4C29-A5AC-02D190B48363}"/>
              </a:ext>
            </a:extLst>
          </p:cNvPr>
          <p:cNvSpPr/>
          <p:nvPr userDrawn="1"/>
        </p:nvSpPr>
        <p:spPr>
          <a:xfrm>
            <a:off x="2438824" y="-20320"/>
            <a:ext cx="2418927" cy="547790"/>
          </a:xfrm>
          <a:prstGeom prst="roundRect">
            <a:avLst>
              <a:gd name="adj" fmla="val 0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0" dirty="0">
                <a:ln w="6350">
                  <a:noFill/>
                </a:ln>
                <a:solidFill>
                  <a:schemeClr val="bg1"/>
                </a:solidFill>
                <a:effectLst>
                  <a:outerShdw blurRad="38100" dist="12700" dir="2700000" algn="tl" rotWithShape="0">
                    <a:schemeClr val="tx2">
                      <a:lumMod val="75000"/>
                      <a:alpha val="40000"/>
                    </a:schemeClr>
                  </a:outerShdw>
                </a:effectLst>
                <a:latin typeface="+mn-lt"/>
                <a:ea typeface="微软雅黑" pitchFamily="34" charset="-122"/>
              </a:rPr>
              <a:t>Methods</a:t>
            </a:r>
            <a:endParaRPr lang="zh-CN" altLang="en-US" sz="2400" b="0" dirty="0">
              <a:ln w="6350">
                <a:noFill/>
              </a:ln>
              <a:solidFill>
                <a:schemeClr val="bg1"/>
              </a:solidFill>
              <a:effectLst>
                <a:outerShdw blurRad="38100" dist="12700" dir="2700000" algn="tl" rotWithShape="0">
                  <a:schemeClr val="tx2">
                    <a:lumMod val="75000"/>
                    <a:alpha val="40000"/>
                  </a:schemeClr>
                </a:outerShdw>
              </a:effectLst>
              <a:latin typeface="+mn-lt"/>
              <a:ea typeface="微软雅黑" pitchFamily="34" charset="-122"/>
            </a:endParaRPr>
          </a:p>
        </p:txBody>
      </p:sp>
      <p:sp>
        <p:nvSpPr>
          <p:cNvPr id="31" name="圆角矩形 36">
            <a:extLst>
              <a:ext uri="{FF2B5EF4-FFF2-40B4-BE49-F238E27FC236}">
                <a16:creationId xmlns:a16="http://schemas.microsoft.com/office/drawing/2014/main" id="{CB287696-8EAD-42BE-9266-DC4309736F6C}"/>
              </a:ext>
            </a:extLst>
          </p:cNvPr>
          <p:cNvSpPr/>
          <p:nvPr userDrawn="1"/>
        </p:nvSpPr>
        <p:spPr>
          <a:xfrm>
            <a:off x="4877647" y="-20320"/>
            <a:ext cx="2418927" cy="547790"/>
          </a:xfrm>
          <a:prstGeom prst="roundRect">
            <a:avLst>
              <a:gd name="adj" fmla="val 0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0" dirty="0">
                <a:ln w="6350">
                  <a:noFill/>
                </a:ln>
                <a:solidFill>
                  <a:schemeClr val="bg1"/>
                </a:solidFill>
                <a:effectLst>
                  <a:outerShdw blurRad="38100" dist="12700" dir="2700000" algn="tl" rotWithShape="0">
                    <a:schemeClr val="tx2">
                      <a:lumMod val="75000"/>
                      <a:alpha val="40000"/>
                    </a:schemeClr>
                  </a:outerShdw>
                </a:effectLst>
                <a:latin typeface="+mn-lt"/>
                <a:ea typeface="微软雅黑" pitchFamily="34" charset="-122"/>
              </a:rPr>
              <a:t>Product</a:t>
            </a:r>
            <a:endParaRPr lang="zh-CN" altLang="en-US" sz="2400" b="0" dirty="0">
              <a:ln w="6350">
                <a:noFill/>
              </a:ln>
              <a:solidFill>
                <a:schemeClr val="bg1"/>
              </a:solidFill>
              <a:effectLst>
                <a:outerShdw blurRad="38100" dist="12700" dir="2700000" algn="tl" rotWithShape="0">
                  <a:schemeClr val="tx2">
                    <a:lumMod val="75000"/>
                    <a:alpha val="40000"/>
                  </a:schemeClr>
                </a:outerShdw>
              </a:effectLst>
              <a:latin typeface="+mn-lt"/>
              <a:ea typeface="微软雅黑" pitchFamily="34" charset="-122"/>
            </a:endParaRPr>
          </a:p>
        </p:txBody>
      </p:sp>
      <p:sp>
        <p:nvSpPr>
          <p:cNvPr id="32" name="圆角矩形 36">
            <a:extLst>
              <a:ext uri="{FF2B5EF4-FFF2-40B4-BE49-F238E27FC236}">
                <a16:creationId xmlns:a16="http://schemas.microsoft.com/office/drawing/2014/main" id="{B5255031-115F-4E95-B23D-8B3BD9408266}"/>
              </a:ext>
            </a:extLst>
          </p:cNvPr>
          <p:cNvSpPr/>
          <p:nvPr userDrawn="1"/>
        </p:nvSpPr>
        <p:spPr>
          <a:xfrm>
            <a:off x="7334249" y="-20320"/>
            <a:ext cx="2418927" cy="547790"/>
          </a:xfrm>
          <a:prstGeom prst="roundRect">
            <a:avLst>
              <a:gd name="adj" fmla="val 0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0" dirty="0">
                <a:ln w="6350">
                  <a:noFill/>
                </a:ln>
                <a:solidFill>
                  <a:schemeClr val="bg1"/>
                </a:solidFill>
                <a:effectLst>
                  <a:outerShdw blurRad="38100" dist="12700" dir="2700000" algn="tl" rotWithShape="0">
                    <a:schemeClr val="tx2">
                      <a:lumMod val="75000"/>
                      <a:alpha val="40000"/>
                    </a:schemeClr>
                  </a:outerShdw>
                </a:effectLst>
                <a:latin typeface="+mn-lt"/>
                <a:ea typeface="微软雅黑" pitchFamily="34" charset="-122"/>
              </a:rPr>
              <a:t>Summary</a:t>
            </a:r>
            <a:endParaRPr lang="zh-CN" altLang="en-US" sz="2400" b="0" dirty="0">
              <a:ln w="6350">
                <a:noFill/>
              </a:ln>
              <a:solidFill>
                <a:schemeClr val="bg1"/>
              </a:solidFill>
              <a:effectLst>
                <a:outerShdw blurRad="38100" dist="12700" dir="2700000" algn="tl" rotWithShape="0">
                  <a:schemeClr val="tx2">
                    <a:lumMod val="75000"/>
                    <a:alpha val="40000"/>
                  </a:schemeClr>
                </a:outerShdw>
              </a:effectLst>
              <a:latin typeface="+mn-lt"/>
              <a:ea typeface="微软雅黑" pitchFamily="34" charset="-122"/>
            </a:endParaRPr>
          </a:p>
        </p:txBody>
      </p:sp>
      <p:sp>
        <p:nvSpPr>
          <p:cNvPr id="33" name="圆角矩形 36">
            <a:extLst>
              <a:ext uri="{FF2B5EF4-FFF2-40B4-BE49-F238E27FC236}">
                <a16:creationId xmlns:a16="http://schemas.microsoft.com/office/drawing/2014/main" id="{7627BDF0-6F6F-4953-87BB-DC660A79599F}"/>
              </a:ext>
            </a:extLst>
          </p:cNvPr>
          <p:cNvSpPr/>
          <p:nvPr userDrawn="1"/>
        </p:nvSpPr>
        <p:spPr>
          <a:xfrm>
            <a:off x="9753176" y="-20320"/>
            <a:ext cx="2418927" cy="547790"/>
          </a:xfrm>
          <a:prstGeom prst="roundRect">
            <a:avLst>
              <a:gd name="adj" fmla="val 0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0" dirty="0">
                <a:ln w="6350">
                  <a:noFill/>
                </a:ln>
                <a:solidFill>
                  <a:schemeClr val="bg1"/>
                </a:solidFill>
                <a:effectLst>
                  <a:outerShdw blurRad="38100" dist="12700" dir="2700000" algn="tl" rotWithShape="0">
                    <a:schemeClr val="tx2">
                      <a:lumMod val="75000"/>
                      <a:alpha val="40000"/>
                    </a:schemeClr>
                  </a:outerShdw>
                </a:effectLst>
                <a:latin typeface="+mn-lt"/>
                <a:ea typeface="微软雅黑" pitchFamily="34" charset="-122"/>
              </a:rPr>
              <a:t>Acknowledge</a:t>
            </a:r>
            <a:endParaRPr lang="zh-CN" altLang="en-US" sz="2400" b="0" dirty="0">
              <a:ln w="6350">
                <a:noFill/>
              </a:ln>
              <a:solidFill>
                <a:schemeClr val="bg1"/>
              </a:solidFill>
              <a:effectLst>
                <a:outerShdw blurRad="38100" dist="12700" dir="2700000" algn="tl" rotWithShape="0">
                  <a:schemeClr val="tx2">
                    <a:lumMod val="75000"/>
                    <a:alpha val="40000"/>
                  </a:schemeClr>
                </a:outerShdw>
              </a:effectLst>
              <a:latin typeface="+mn-lt"/>
              <a:ea typeface="微软雅黑" pitchFamily="34" charset="-122"/>
            </a:endParaRPr>
          </a:p>
        </p:txBody>
      </p:sp>
      <p:sp>
        <p:nvSpPr>
          <p:cNvPr id="34" name="圆角矩形 36">
            <a:extLst>
              <a:ext uri="{FF2B5EF4-FFF2-40B4-BE49-F238E27FC236}">
                <a16:creationId xmlns:a16="http://schemas.microsoft.com/office/drawing/2014/main" id="{2DF807BE-7A06-4ABA-8530-2C5E8BA26799}"/>
              </a:ext>
            </a:extLst>
          </p:cNvPr>
          <p:cNvSpPr/>
          <p:nvPr userDrawn="1"/>
        </p:nvSpPr>
        <p:spPr>
          <a:xfrm>
            <a:off x="38734" y="-20320"/>
            <a:ext cx="2418927" cy="547790"/>
          </a:xfrm>
          <a:prstGeom prst="roundRect">
            <a:avLst>
              <a:gd name="adj" fmla="val 0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kern="1200" dirty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Motivation</a:t>
            </a:r>
            <a:endParaRPr lang="zh-CN" altLang="en-US" sz="2400" kern="1200" dirty="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178525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art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0"/>
            <a:ext cx="12192000" cy="547790"/>
          </a:xfrm>
          <a:prstGeom prst="rect">
            <a:avLst/>
          </a:prstGeom>
          <a:solidFill>
            <a:srgbClr val="3C415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2400"/>
          </a:p>
        </p:txBody>
      </p:sp>
      <p:sp>
        <p:nvSpPr>
          <p:cNvPr id="13" name="矩形 12"/>
          <p:cNvSpPr/>
          <p:nvPr userDrawn="1"/>
        </p:nvSpPr>
        <p:spPr>
          <a:xfrm>
            <a:off x="0" y="547791"/>
            <a:ext cx="12192000" cy="6310210"/>
          </a:xfrm>
          <a:prstGeom prst="rect">
            <a:avLst/>
          </a:prstGeom>
          <a:solidFill>
            <a:srgbClr val="F7F7F9"/>
          </a:solidFill>
          <a:ln w="6350">
            <a:solidFill>
              <a:srgbClr val="D4E7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2400"/>
          </a:p>
        </p:txBody>
      </p:sp>
      <p:cxnSp>
        <p:nvCxnSpPr>
          <p:cNvPr id="17" name="直接连接符 16"/>
          <p:cNvCxnSpPr/>
          <p:nvPr userDrawn="1"/>
        </p:nvCxnSpPr>
        <p:spPr>
          <a:xfrm>
            <a:off x="2432051" y="0"/>
            <a:ext cx="0" cy="54779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 userDrawn="1"/>
        </p:nvCxnSpPr>
        <p:spPr>
          <a:xfrm>
            <a:off x="2446867" y="0"/>
            <a:ext cx="0" cy="547790"/>
          </a:xfrm>
          <a:prstGeom prst="line">
            <a:avLst/>
          </a:prstGeom>
          <a:ln w="9525">
            <a:solidFill>
              <a:srgbClr val="59618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 userDrawn="1"/>
        </p:nvCxnSpPr>
        <p:spPr>
          <a:xfrm>
            <a:off x="4872567" y="0"/>
            <a:ext cx="0" cy="54779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 userDrawn="1"/>
        </p:nvCxnSpPr>
        <p:spPr>
          <a:xfrm>
            <a:off x="4887383" y="0"/>
            <a:ext cx="0" cy="547790"/>
          </a:xfrm>
          <a:prstGeom prst="line">
            <a:avLst/>
          </a:prstGeom>
          <a:ln w="9525">
            <a:solidFill>
              <a:srgbClr val="59618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 userDrawn="1"/>
        </p:nvCxnSpPr>
        <p:spPr>
          <a:xfrm>
            <a:off x="7302500" y="0"/>
            <a:ext cx="0" cy="54779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 userDrawn="1"/>
        </p:nvCxnSpPr>
        <p:spPr>
          <a:xfrm>
            <a:off x="7314141" y="0"/>
            <a:ext cx="0" cy="547790"/>
          </a:xfrm>
          <a:prstGeom prst="line">
            <a:avLst/>
          </a:prstGeom>
          <a:ln w="9525">
            <a:solidFill>
              <a:srgbClr val="59618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 userDrawn="1"/>
        </p:nvCxnSpPr>
        <p:spPr>
          <a:xfrm>
            <a:off x="9723967" y="0"/>
            <a:ext cx="0" cy="54779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 userDrawn="1"/>
        </p:nvCxnSpPr>
        <p:spPr>
          <a:xfrm>
            <a:off x="9738783" y="0"/>
            <a:ext cx="0" cy="547790"/>
          </a:xfrm>
          <a:prstGeom prst="line">
            <a:avLst/>
          </a:prstGeom>
          <a:ln w="9525">
            <a:solidFill>
              <a:srgbClr val="59618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 userDrawn="1"/>
        </p:nvSpPr>
        <p:spPr>
          <a:xfrm>
            <a:off x="9746829" y="0"/>
            <a:ext cx="2445172" cy="547790"/>
          </a:xfrm>
          <a:prstGeom prst="rect">
            <a:avLst/>
          </a:prstGeom>
          <a:solidFill>
            <a:srgbClr val="03CCCE"/>
          </a:solidFill>
          <a:ln>
            <a:noFill/>
          </a:ln>
          <a:effectLst>
            <a:outerShdw blurRad="38100" dir="16200000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2400"/>
          </a:p>
        </p:txBody>
      </p:sp>
      <p:sp>
        <p:nvSpPr>
          <p:cNvPr id="15" name="等腰三角形 14"/>
          <p:cNvSpPr/>
          <p:nvPr userDrawn="1"/>
        </p:nvSpPr>
        <p:spPr>
          <a:xfrm>
            <a:off x="0" y="441585"/>
            <a:ext cx="12192000" cy="490365"/>
          </a:xfrm>
          <a:custGeom>
            <a:avLst/>
            <a:gdLst/>
            <a:ahLst/>
            <a:cxnLst/>
            <a:rect l="l" t="t" r="r" b="b"/>
            <a:pathLst>
              <a:path w="9144000" h="367660">
                <a:moveTo>
                  <a:pt x="8224747" y="0"/>
                </a:moveTo>
                <a:lnTo>
                  <a:pt x="8270931" y="79628"/>
                </a:lnTo>
                <a:lnTo>
                  <a:pt x="9144000" y="79628"/>
                </a:lnTo>
                <a:lnTo>
                  <a:pt x="9144000" y="367660"/>
                </a:lnTo>
                <a:lnTo>
                  <a:pt x="0" y="367660"/>
                </a:lnTo>
                <a:lnTo>
                  <a:pt x="0" y="79628"/>
                </a:lnTo>
                <a:lnTo>
                  <a:pt x="8178563" y="79628"/>
                </a:lnTo>
                <a:close/>
              </a:path>
            </a:pathLst>
          </a:custGeom>
          <a:solidFill>
            <a:srgbClr val="EFF6FC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2400"/>
          </a:p>
        </p:txBody>
      </p:sp>
      <p:cxnSp>
        <p:nvCxnSpPr>
          <p:cNvPr id="16" name="直接连接符 15"/>
          <p:cNvCxnSpPr/>
          <p:nvPr userDrawn="1"/>
        </p:nvCxnSpPr>
        <p:spPr>
          <a:xfrm>
            <a:off x="0" y="931952"/>
            <a:ext cx="12192000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圆角矩形 36">
            <a:extLst>
              <a:ext uri="{FF2B5EF4-FFF2-40B4-BE49-F238E27FC236}">
                <a16:creationId xmlns:a16="http://schemas.microsoft.com/office/drawing/2014/main" id="{2D170F15-2BFA-4914-B025-DB0168684144}"/>
              </a:ext>
            </a:extLst>
          </p:cNvPr>
          <p:cNvSpPr/>
          <p:nvPr userDrawn="1"/>
        </p:nvSpPr>
        <p:spPr>
          <a:xfrm>
            <a:off x="2438824" y="-20320"/>
            <a:ext cx="2418927" cy="547790"/>
          </a:xfrm>
          <a:prstGeom prst="roundRect">
            <a:avLst>
              <a:gd name="adj" fmla="val 0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0" dirty="0">
                <a:ln w="6350">
                  <a:noFill/>
                </a:ln>
                <a:solidFill>
                  <a:schemeClr val="bg1"/>
                </a:solidFill>
                <a:effectLst>
                  <a:outerShdw blurRad="38100" dist="12700" dir="2700000" algn="tl" rotWithShape="0">
                    <a:schemeClr val="tx2">
                      <a:lumMod val="75000"/>
                      <a:alpha val="40000"/>
                    </a:schemeClr>
                  </a:outerShdw>
                </a:effectLst>
                <a:latin typeface="+mn-lt"/>
                <a:ea typeface="微软雅黑" pitchFamily="34" charset="-122"/>
              </a:rPr>
              <a:t>Methods</a:t>
            </a:r>
            <a:endParaRPr lang="zh-CN" altLang="en-US" sz="2400" b="0" dirty="0">
              <a:ln w="6350">
                <a:noFill/>
              </a:ln>
              <a:solidFill>
                <a:schemeClr val="bg1"/>
              </a:solidFill>
              <a:effectLst>
                <a:outerShdw blurRad="38100" dist="12700" dir="2700000" algn="tl" rotWithShape="0">
                  <a:schemeClr val="tx2">
                    <a:lumMod val="75000"/>
                    <a:alpha val="40000"/>
                  </a:schemeClr>
                </a:outerShdw>
              </a:effectLst>
              <a:latin typeface="+mn-lt"/>
              <a:ea typeface="微软雅黑" pitchFamily="34" charset="-122"/>
            </a:endParaRPr>
          </a:p>
        </p:txBody>
      </p:sp>
      <p:sp>
        <p:nvSpPr>
          <p:cNvPr id="31" name="圆角矩形 36">
            <a:extLst>
              <a:ext uri="{FF2B5EF4-FFF2-40B4-BE49-F238E27FC236}">
                <a16:creationId xmlns:a16="http://schemas.microsoft.com/office/drawing/2014/main" id="{310406D7-B290-47F0-A0AC-E3E99468A3F0}"/>
              </a:ext>
            </a:extLst>
          </p:cNvPr>
          <p:cNvSpPr/>
          <p:nvPr userDrawn="1"/>
        </p:nvSpPr>
        <p:spPr>
          <a:xfrm>
            <a:off x="4877647" y="-20320"/>
            <a:ext cx="2418927" cy="547790"/>
          </a:xfrm>
          <a:prstGeom prst="roundRect">
            <a:avLst>
              <a:gd name="adj" fmla="val 0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0" dirty="0">
                <a:ln w="6350">
                  <a:noFill/>
                </a:ln>
                <a:solidFill>
                  <a:schemeClr val="bg1"/>
                </a:solidFill>
                <a:effectLst>
                  <a:outerShdw blurRad="38100" dist="12700" dir="2700000" algn="tl" rotWithShape="0">
                    <a:schemeClr val="tx2">
                      <a:lumMod val="75000"/>
                      <a:alpha val="40000"/>
                    </a:schemeClr>
                  </a:outerShdw>
                </a:effectLst>
                <a:latin typeface="+mn-lt"/>
                <a:ea typeface="微软雅黑" pitchFamily="34" charset="-122"/>
              </a:rPr>
              <a:t>Product</a:t>
            </a:r>
            <a:endParaRPr lang="zh-CN" altLang="en-US" sz="2400" b="0" dirty="0">
              <a:ln w="6350">
                <a:noFill/>
              </a:ln>
              <a:solidFill>
                <a:schemeClr val="bg1"/>
              </a:solidFill>
              <a:effectLst>
                <a:outerShdw blurRad="38100" dist="12700" dir="2700000" algn="tl" rotWithShape="0">
                  <a:schemeClr val="tx2">
                    <a:lumMod val="75000"/>
                    <a:alpha val="40000"/>
                  </a:schemeClr>
                </a:outerShdw>
              </a:effectLst>
              <a:latin typeface="+mn-lt"/>
              <a:ea typeface="微软雅黑" pitchFamily="34" charset="-122"/>
            </a:endParaRPr>
          </a:p>
        </p:txBody>
      </p:sp>
      <p:sp>
        <p:nvSpPr>
          <p:cNvPr id="32" name="圆角矩形 36">
            <a:extLst>
              <a:ext uri="{FF2B5EF4-FFF2-40B4-BE49-F238E27FC236}">
                <a16:creationId xmlns:a16="http://schemas.microsoft.com/office/drawing/2014/main" id="{548710A4-59C1-493D-84A7-DDD0E0E80F21}"/>
              </a:ext>
            </a:extLst>
          </p:cNvPr>
          <p:cNvSpPr/>
          <p:nvPr userDrawn="1"/>
        </p:nvSpPr>
        <p:spPr>
          <a:xfrm>
            <a:off x="7334249" y="-20320"/>
            <a:ext cx="2418927" cy="547790"/>
          </a:xfrm>
          <a:prstGeom prst="roundRect">
            <a:avLst>
              <a:gd name="adj" fmla="val 0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0" dirty="0">
                <a:ln w="6350">
                  <a:noFill/>
                </a:ln>
                <a:solidFill>
                  <a:schemeClr val="bg1"/>
                </a:solidFill>
                <a:effectLst>
                  <a:outerShdw blurRad="38100" dist="12700" dir="2700000" algn="tl" rotWithShape="0">
                    <a:schemeClr val="tx2">
                      <a:lumMod val="75000"/>
                      <a:alpha val="40000"/>
                    </a:schemeClr>
                  </a:outerShdw>
                </a:effectLst>
                <a:latin typeface="+mn-lt"/>
                <a:ea typeface="微软雅黑" pitchFamily="34" charset="-122"/>
              </a:rPr>
              <a:t>Summary</a:t>
            </a:r>
            <a:endParaRPr lang="zh-CN" altLang="en-US" sz="2400" b="0" dirty="0">
              <a:ln w="6350">
                <a:noFill/>
              </a:ln>
              <a:solidFill>
                <a:schemeClr val="bg1"/>
              </a:solidFill>
              <a:effectLst>
                <a:outerShdw blurRad="38100" dist="12700" dir="2700000" algn="tl" rotWithShape="0">
                  <a:schemeClr val="tx2">
                    <a:lumMod val="75000"/>
                    <a:alpha val="40000"/>
                  </a:schemeClr>
                </a:outerShdw>
              </a:effectLst>
              <a:latin typeface="+mn-lt"/>
              <a:ea typeface="微软雅黑" pitchFamily="34" charset="-122"/>
            </a:endParaRPr>
          </a:p>
        </p:txBody>
      </p:sp>
      <p:sp>
        <p:nvSpPr>
          <p:cNvPr id="33" name="圆角矩形 36">
            <a:extLst>
              <a:ext uri="{FF2B5EF4-FFF2-40B4-BE49-F238E27FC236}">
                <a16:creationId xmlns:a16="http://schemas.microsoft.com/office/drawing/2014/main" id="{92F7ECE8-7040-4F6E-ACB1-A00BE372179E}"/>
              </a:ext>
            </a:extLst>
          </p:cNvPr>
          <p:cNvSpPr/>
          <p:nvPr userDrawn="1"/>
        </p:nvSpPr>
        <p:spPr>
          <a:xfrm>
            <a:off x="9753176" y="-20320"/>
            <a:ext cx="2418927" cy="547790"/>
          </a:xfrm>
          <a:prstGeom prst="roundRect">
            <a:avLst>
              <a:gd name="adj" fmla="val 0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0" dirty="0">
                <a:ln w="6350">
                  <a:noFill/>
                </a:ln>
                <a:solidFill>
                  <a:schemeClr val="bg1"/>
                </a:solidFill>
                <a:effectLst>
                  <a:outerShdw blurRad="38100" dist="12700" dir="2700000" algn="tl" rotWithShape="0">
                    <a:schemeClr val="tx2">
                      <a:lumMod val="75000"/>
                      <a:alpha val="40000"/>
                    </a:schemeClr>
                  </a:outerShdw>
                </a:effectLst>
                <a:latin typeface="+mn-lt"/>
                <a:ea typeface="微软雅黑" pitchFamily="34" charset="-122"/>
              </a:rPr>
              <a:t>Acknowledge</a:t>
            </a:r>
            <a:endParaRPr lang="zh-CN" altLang="en-US" sz="2400" b="0" dirty="0">
              <a:ln w="6350">
                <a:noFill/>
              </a:ln>
              <a:solidFill>
                <a:schemeClr val="bg1"/>
              </a:solidFill>
              <a:effectLst>
                <a:outerShdw blurRad="38100" dist="12700" dir="2700000" algn="tl" rotWithShape="0">
                  <a:schemeClr val="tx2">
                    <a:lumMod val="75000"/>
                    <a:alpha val="40000"/>
                  </a:schemeClr>
                </a:outerShdw>
              </a:effectLst>
              <a:latin typeface="+mn-lt"/>
              <a:ea typeface="微软雅黑" pitchFamily="34" charset="-122"/>
            </a:endParaRPr>
          </a:p>
        </p:txBody>
      </p:sp>
      <p:sp>
        <p:nvSpPr>
          <p:cNvPr id="34" name="圆角矩形 36">
            <a:extLst>
              <a:ext uri="{FF2B5EF4-FFF2-40B4-BE49-F238E27FC236}">
                <a16:creationId xmlns:a16="http://schemas.microsoft.com/office/drawing/2014/main" id="{218B8937-40C4-4D14-B691-B8B7DE6C87DC}"/>
              </a:ext>
            </a:extLst>
          </p:cNvPr>
          <p:cNvSpPr/>
          <p:nvPr userDrawn="1"/>
        </p:nvSpPr>
        <p:spPr>
          <a:xfrm>
            <a:off x="38734" y="-20320"/>
            <a:ext cx="2418927" cy="547790"/>
          </a:xfrm>
          <a:prstGeom prst="roundRect">
            <a:avLst>
              <a:gd name="adj" fmla="val 0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kern="1200" dirty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Motivation</a:t>
            </a:r>
            <a:endParaRPr lang="zh-CN" altLang="en-US" sz="2400" kern="1200" dirty="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816209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491EF0-B6BD-4C14-84EE-245621E066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A5AC0E5-D5E4-4B2E-A586-6696A67994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8287F61-E484-48FB-BF5B-F5114C4221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EE7E3-FB23-448D-9D3C-B626F188B099}" type="datetimeFigureOut">
              <a:rPr lang="zh-CN" altLang="en-US" smtClean="0"/>
              <a:t>2019/12/5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3A674D9-E500-4011-AD2A-CE7CC289E4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3E53E84-EB20-46E6-AA9A-7A746BD89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838F81-7E5B-4FA2-B72D-26E203B75CA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4156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F2C2438-330B-412C-A57C-1646F0BB8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ED72179-9B60-4F81-ADC3-5835B9CA57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22A8316-D262-4878-9065-ED4AAE3638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EE7E3-FB23-448D-9D3C-B626F188B099}" type="datetimeFigureOut">
              <a:rPr lang="zh-CN" altLang="en-US" smtClean="0"/>
              <a:t>2019/12/5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452F91E-2329-4B07-B0B0-EE8020DB4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47B577E-9BC7-41B8-891E-2BDD305C03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838F81-7E5B-4FA2-B72D-26E203B75CA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86153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39957F1-26E0-4DEA-8C2D-59C43FBA54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3AB6E12-3F64-40BC-A9F9-B329E173B8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22085C6-CB46-4A7E-BEF9-C4771DEA78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EE7E3-FB23-448D-9D3C-B626F188B099}" type="datetimeFigureOut">
              <a:rPr lang="zh-CN" altLang="en-US" smtClean="0"/>
              <a:t>2019/12/5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185A7BC-8829-4D82-A7CC-E9AD233BB1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197560C-FB0F-4D32-842F-B2A75315C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838F81-7E5B-4FA2-B72D-26E203B75CA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1487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5D0CDA-BD86-4C9D-9751-E57505F81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587683A-A113-4FF9-847B-251DB17414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CD77EE3-36FC-407B-A81C-18418B91BD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766372B-E950-456D-820D-9B33E258C1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EE7E3-FB23-448D-9D3C-B626F188B099}" type="datetimeFigureOut">
              <a:rPr lang="zh-CN" altLang="en-US" smtClean="0"/>
              <a:t>2019/12/5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3ED3BF2-8016-4DDA-B79A-EEC764E581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F120FED-1278-4CF5-BEA7-7ED96DB94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838F81-7E5B-4FA2-B72D-26E203B75CA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60345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F14584F6-94AB-478D-A63E-3946754D3C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BA42803-5141-4EEB-A749-E3577F1E6A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F389757-8707-41AA-A4B4-6B0B42B502A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0EE7E3-FB23-448D-9D3C-B626F188B099}" type="datetimeFigureOut">
              <a:rPr lang="zh-CN" altLang="en-US" smtClean="0"/>
              <a:t>2019/12/5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08E45AC-E891-48ED-A33D-7E3979D70F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5E492F0-17F1-4B81-AA26-29FDBD79E1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838F81-7E5B-4FA2-B72D-26E203B75CA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39978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49" r:id="rId6"/>
    <p:sldLayoutId id="2147483650" r:id="rId7"/>
    <p:sldLayoutId id="2147483651" r:id="rId8"/>
    <p:sldLayoutId id="2147483652" r:id="rId9"/>
    <p:sldLayoutId id="2147483653" r:id="rId10"/>
    <p:sldLayoutId id="2147483654" r:id="rId11"/>
    <p:sldLayoutId id="2147483655" r:id="rId12"/>
    <p:sldLayoutId id="2147483656" r:id="rId13"/>
    <p:sldLayoutId id="2147483657" r:id="rId14"/>
    <p:sldLayoutId id="2147483658" r:id="rId15"/>
    <p:sldLayoutId id="2147483659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hyperlink" Target="shihan.github.io/water_cycle_wiki_v3.html" TargetMode="Externa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ga.water.usgs.gov/edu/watercycle.html" TargetMode="External"/><Relationship Id="rId5" Type="http://schemas.openxmlformats.org/officeDocument/2006/relationships/image" Target="../media/image4.jpeg"/><Relationship Id="rId4" Type="http://schemas.openxmlformats.org/officeDocument/2006/relationships/hyperlink" Target="https://zh.wikipedia.org/zh-cn/%E8%A1%A8%E6%83%85%E7%AC%A6%E8%99%9F_(%E5%9C%96%E7%89%87)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microsoft.com/office/2011/relationships/webextension" Target="../webextensions/webextension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hihan150/shihan.github.io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2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4695FA8-F153-4A00-837E-74B4DD86C8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36651" y="168117"/>
            <a:ext cx="9144000" cy="2387600"/>
          </a:xfrm>
        </p:spPr>
        <p:txBody>
          <a:bodyPr>
            <a:normAutofit/>
          </a:bodyPr>
          <a:lstStyle/>
          <a:p>
            <a:r>
              <a:rPr lang="en-US" altLang="zh-CN" sz="4000" b="1" dirty="0">
                <a:latin typeface="Arial" panose="020B0604020202020204" pitchFamily="34" charset="0"/>
                <a:cs typeface="Arial" panose="020B0604020202020204" pitchFamily="34" charset="0"/>
              </a:rPr>
              <a:t>An animated wiki for the water cycle</a:t>
            </a:r>
            <a:br>
              <a:rPr lang="en-US" altLang="zh-CN" sz="54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Geoscientific Project, a Media Project</a:t>
            </a:r>
            <a:endParaRPr lang="zh-CN" altLang="en-US" sz="5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6B0A2EE-0192-4FC8-A0D2-6E31496DB1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36651" y="3108484"/>
            <a:ext cx="9144000" cy="2387600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Shihan Li</a:t>
            </a: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shihan@uni-bremen.de</a:t>
            </a: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Advisor: Dr. André Paul</a:t>
            </a: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Institution: Geoscience faculty, Universität Bremen</a:t>
            </a: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Period: 08.2019 – 11.2019</a:t>
            </a: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C0E6A41-DEBA-41DB-B665-E7151E1698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3270" y="5751216"/>
            <a:ext cx="3405459" cy="815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1417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36">
            <a:extLst>
              <a:ext uri="{FF2B5EF4-FFF2-40B4-BE49-F238E27FC236}">
                <a16:creationId xmlns:a16="http://schemas.microsoft.com/office/drawing/2014/main" id="{6CD5271C-B9A2-44AF-9D7C-E4FBB73B1045}"/>
              </a:ext>
            </a:extLst>
          </p:cNvPr>
          <p:cNvSpPr/>
          <p:nvPr/>
        </p:nvSpPr>
        <p:spPr>
          <a:xfrm>
            <a:off x="4712825" y="458404"/>
            <a:ext cx="2766349" cy="547790"/>
          </a:xfrm>
          <a:prstGeom prst="roundRect">
            <a:avLst>
              <a:gd name="adj" fmla="val 0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n w="6350">
                  <a:noFill/>
                </a:ln>
                <a:solidFill>
                  <a:srgbClr val="002060"/>
                </a:solidFill>
                <a:ea typeface="微软雅黑" pitchFamily="34" charset="-122"/>
              </a:rPr>
              <a:t>Temporal evolution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78B33E3-DB21-4F4E-B76B-A569037C50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57050"/>
            <a:ext cx="12386921" cy="4954768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499A1A06-C70F-4421-8D95-43B65D525255}"/>
              </a:ext>
            </a:extLst>
          </p:cNvPr>
          <p:cNvSpPr txBox="1"/>
          <p:nvPr/>
        </p:nvSpPr>
        <p:spPr>
          <a:xfrm>
            <a:off x="2600699" y="1179814"/>
            <a:ext cx="5380879" cy="25750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000"/>
              </a:spcAft>
            </a:pPr>
            <a:r>
              <a:rPr lang="en-US" altLang="zh-CN" sz="32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Last 1kyr</a:t>
            </a:r>
            <a:endParaRPr lang="en-US" altLang="zh-CN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Aft>
                <a:spcPts val="1000"/>
              </a:spcAft>
            </a:pP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</a:p>
          <a:p>
            <a:pPr marL="285750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endParaRPr lang="en-US" altLang="zh-CN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Aft>
                <a:spcPts val="1000"/>
              </a:spcAft>
            </a:pPr>
            <a:endParaRPr lang="en-US" altLang="zh-CN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endParaRPr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025314C-5697-45E8-BA6B-08175FD8D537}"/>
              </a:ext>
            </a:extLst>
          </p:cNvPr>
          <p:cNvSpPr txBox="1"/>
          <p:nvPr/>
        </p:nvSpPr>
        <p:spPr>
          <a:xfrm>
            <a:off x="6765830" y="1039243"/>
            <a:ext cx="4191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Almost same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Regional variations</a:t>
            </a:r>
          </a:p>
        </p:txBody>
      </p:sp>
    </p:spTree>
    <p:extLst>
      <p:ext uri="{BB962C8B-B14F-4D97-AF65-F5344CB8AC3E}">
        <p14:creationId xmlns:p14="http://schemas.microsoft.com/office/powerpoint/2010/main" val="3868155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36">
            <a:extLst>
              <a:ext uri="{FF2B5EF4-FFF2-40B4-BE49-F238E27FC236}">
                <a16:creationId xmlns:a16="http://schemas.microsoft.com/office/drawing/2014/main" id="{8CB58A3C-355D-47E0-AD11-FC765E0211B4}"/>
              </a:ext>
            </a:extLst>
          </p:cNvPr>
          <p:cNvSpPr/>
          <p:nvPr/>
        </p:nvSpPr>
        <p:spPr>
          <a:xfrm>
            <a:off x="4557577" y="491670"/>
            <a:ext cx="3076846" cy="547790"/>
          </a:xfrm>
          <a:prstGeom prst="roundRect">
            <a:avLst>
              <a:gd name="adj" fmla="val 0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n w="6350">
                  <a:noFill/>
                </a:ln>
                <a:solidFill>
                  <a:srgbClr val="002060"/>
                </a:solidFill>
                <a:ea typeface="微软雅黑" pitchFamily="34" charset="-122"/>
              </a:rPr>
              <a:t>Temporal evolution</a:t>
            </a:r>
            <a:endParaRPr lang="zh-CN" altLang="en-US" sz="2400" b="0" dirty="0">
              <a:ln w="6350">
                <a:noFill/>
              </a:ln>
              <a:solidFill>
                <a:srgbClr val="002060"/>
              </a:solidFill>
              <a:ea typeface="微软雅黑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84A1379-526F-461D-AF0F-1D2D748EF5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6933" y="3131159"/>
            <a:ext cx="9620165" cy="3848066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ECD82A6C-F969-4AC2-B31B-6ECC5E23FBD3}"/>
              </a:ext>
            </a:extLst>
          </p:cNvPr>
          <p:cNvSpPr txBox="1"/>
          <p:nvPr/>
        </p:nvSpPr>
        <p:spPr>
          <a:xfrm>
            <a:off x="8034432" y="4517587"/>
            <a:ext cx="415756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Similar zonal pattern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Decrease in tropic and subpolar areas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Largest decrease</a:t>
            </a:r>
          </a:p>
          <a:p>
            <a:endParaRPr lang="en-US" altLang="zh-CN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DC907A4-86B7-407C-94F3-52AA5068ABE4}"/>
              </a:ext>
            </a:extLst>
          </p:cNvPr>
          <p:cNvSpPr txBox="1"/>
          <p:nvPr/>
        </p:nvSpPr>
        <p:spPr>
          <a:xfrm>
            <a:off x="166577" y="1304405"/>
            <a:ext cx="5380879" cy="25750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000"/>
              </a:spcAft>
            </a:pPr>
            <a:r>
              <a:rPr lang="en-US" altLang="zh-CN" sz="32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Last Glacial Maximum</a:t>
            </a:r>
            <a:endParaRPr lang="en-US" altLang="zh-CN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Aft>
                <a:spcPts val="1000"/>
              </a:spcAft>
            </a:pP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</a:p>
          <a:p>
            <a:pPr marL="285750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endParaRPr lang="en-US" altLang="zh-CN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Aft>
                <a:spcPts val="1000"/>
              </a:spcAft>
            </a:pPr>
            <a:endParaRPr lang="en-US" altLang="zh-CN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endParaRPr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3C34814-FE91-4688-8B8D-09625290113D}"/>
              </a:ext>
            </a:extLst>
          </p:cNvPr>
          <p:cNvSpPr txBox="1"/>
          <p:nvPr/>
        </p:nvSpPr>
        <p:spPr>
          <a:xfrm>
            <a:off x="166577" y="1930830"/>
            <a:ext cx="4191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Slow down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Larger changes in ocean</a:t>
            </a:r>
          </a:p>
          <a:p>
            <a:endParaRPr lang="en-US" altLang="zh-CN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0AA7D501-5473-4FFE-AF7D-C50D650ECE60}"/>
                  </a:ext>
                </a:extLst>
              </p:cNvPr>
              <p:cNvSpPr txBox="1"/>
              <p:nvPr/>
            </p:nvSpPr>
            <p:spPr>
              <a:xfrm>
                <a:off x="3861812" y="940536"/>
                <a:ext cx="8330188" cy="24602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000"/>
                  </a:spcAft>
                </a:pPr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   Water balance in LGM and </a:t>
                </a:r>
                <a:r>
                  <a:rPr lang="en-US" altLang="zh-CN" sz="240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the modern world </a:t>
                </a:r>
                <a14:m>
                  <m:oMath xmlns:m="http://schemas.openxmlformats.org/officeDocument/2006/math">
                    <m:r>
                      <a:rPr lang="en-US" altLang="zh-CN" sz="240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sSup>
                      <m:sSupPr>
                        <m:ctrlPr>
                          <a:rPr lang="zh-CN" altLang="zh-CN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sz="240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10</m:t>
                        </m:r>
                      </m:e>
                      <m:sup>
                        <m:r>
                          <a:rPr lang="en-US" altLang="zh-CN" sz="240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3</m:t>
                        </m:r>
                      </m:sup>
                    </m:sSup>
                    <m:sSup>
                      <m:sSupPr>
                        <m:ctrlPr>
                          <a:rPr lang="zh-CN" altLang="zh-CN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sz="240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𝑘𝑚</m:t>
                        </m:r>
                      </m:e>
                      <m:sup>
                        <m:r>
                          <a:rPr lang="en-US" altLang="zh-CN" sz="240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3</m:t>
                        </m:r>
                      </m:sup>
                    </m:sSup>
                    <m:r>
                      <a:rPr lang="en-US" altLang="zh-CN" sz="240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/</m:t>
                    </m:r>
                    <m:r>
                      <m:rPr>
                        <m:sty m:val="p"/>
                      </m:rPr>
                      <a:rPr lang="en-US" altLang="zh-CN" sz="24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a</m:t>
                    </m:r>
                    <m:r>
                      <a:rPr lang="en-US" altLang="zh-CN" sz="240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endParaRPr lang="en-US" altLang="zh-CN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spcAft>
                    <a:spcPts val="1000"/>
                  </a:spcAft>
                </a:pPr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    </a:t>
                </a:r>
              </a:p>
              <a:p>
                <a:pPr marL="285750" indent="-285750">
                  <a:spcAft>
                    <a:spcPts val="1000"/>
                  </a:spcAft>
                  <a:buFont typeface="Arial" panose="020B0604020202020204" pitchFamily="34" charset="0"/>
                  <a:buChar char="•"/>
                </a:pPr>
                <a:endParaRPr lang="en-US" altLang="zh-CN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spcAft>
                    <a:spcPts val="1000"/>
                  </a:spcAft>
                </a:pPr>
                <a:endParaRPr lang="en-US" altLang="zh-CN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spcAft>
                    <a:spcPts val="1000"/>
                  </a:spcAft>
                  <a:buFont typeface="Arial" panose="020B0604020202020204" pitchFamily="34" charset="0"/>
                  <a:buChar char="•"/>
                </a:pPr>
                <a:endParaRPr lang="zh-CN" alt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0AA7D501-5473-4FFE-AF7D-C50D650ECE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1812" y="940536"/>
                <a:ext cx="8330188" cy="2460289"/>
              </a:xfrm>
              <a:prstGeom prst="rect">
                <a:avLst/>
              </a:prstGeom>
              <a:blipFill>
                <a:blip r:embed="rId3"/>
                <a:stretch>
                  <a:fillRect t="-14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4A2C550E-F13E-4C2B-8C47-57018F2FB5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9053" y="1207280"/>
            <a:ext cx="7187518" cy="2458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421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2">
            <a:extLst>
              <a:ext uri="{FF2B5EF4-FFF2-40B4-BE49-F238E27FC236}">
                <a16:creationId xmlns:a16="http://schemas.microsoft.com/office/drawing/2014/main" id="{42EDA5CD-BBD4-4C88-A6F6-5DBAD4FE89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3356880"/>
              </p:ext>
            </p:extLst>
          </p:nvPr>
        </p:nvGraphicFramePr>
        <p:xfrm>
          <a:off x="802396" y="1251051"/>
          <a:ext cx="10587208" cy="411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97846">
                  <a:extLst>
                    <a:ext uri="{9D8B030D-6E8A-4147-A177-3AD203B41FA5}">
                      <a16:colId xmlns:a16="http://schemas.microsoft.com/office/drawing/2014/main" val="4074888175"/>
                    </a:ext>
                  </a:extLst>
                </a:gridCol>
                <a:gridCol w="4277692">
                  <a:extLst>
                    <a:ext uri="{9D8B030D-6E8A-4147-A177-3AD203B41FA5}">
                      <a16:colId xmlns:a16="http://schemas.microsoft.com/office/drawing/2014/main" val="2619578401"/>
                    </a:ext>
                  </a:extLst>
                </a:gridCol>
                <a:gridCol w="3011670">
                  <a:extLst>
                    <a:ext uri="{9D8B030D-6E8A-4147-A177-3AD203B41FA5}">
                      <a16:colId xmlns:a16="http://schemas.microsoft.com/office/drawing/2014/main" val="4263594841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Aims</a:t>
                      </a:r>
                      <a:endParaRPr lang="zh-CN" altLang="en-US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Self-evaluation</a:t>
                      </a:r>
                      <a:endParaRPr lang="zh-CN" altLang="en-US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9143099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For readers</a:t>
                      </a:r>
                      <a:endParaRPr lang="zh-CN" altLang="en-US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An animated wiki</a:t>
                      </a:r>
                      <a:endParaRPr lang="zh-CN" altLang="en-US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492420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zh-CN" altLang="en-US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Deeper </a:t>
                      </a:r>
                      <a:r>
                        <a:rPr lang="en-US" altLang="zh-CN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understanding</a:t>
                      </a:r>
                      <a:endParaRPr lang="zh-CN" altLang="en-US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322737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zh-CN" altLang="en-US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Interest stimulation</a:t>
                      </a:r>
                      <a:endParaRPr lang="zh-CN" altLang="en-US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2527754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For me</a:t>
                      </a:r>
                      <a:endParaRPr lang="zh-CN" altLang="en-US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Python programing skills</a:t>
                      </a:r>
                      <a:endParaRPr lang="zh-CN" altLang="en-US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180289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zh-CN" altLang="en-US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Website build-up skills</a:t>
                      </a:r>
                      <a:endParaRPr lang="zh-CN" altLang="en-US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0877207"/>
                  </a:ext>
                </a:extLst>
              </a:tr>
              <a:tr h="228600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Unexpected gain</a:t>
                      </a:r>
                      <a:endParaRPr lang="zh-CN" altLang="en-US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Better review of this topic</a:t>
                      </a:r>
                      <a:endParaRPr lang="zh-CN" altLang="en-US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3280466"/>
                  </a:ext>
                </a:extLst>
              </a:tr>
              <a:tr h="228600">
                <a:tc vMerge="1">
                  <a:txBody>
                    <a:bodyPr/>
                    <a:lstStyle/>
                    <a:p>
                      <a:pPr algn="ctr"/>
                      <a:endParaRPr lang="zh-CN" altLang="en-US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Obtain some scientific insights</a:t>
                      </a:r>
                      <a:endParaRPr lang="zh-CN" altLang="en-US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132112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Outlook</a:t>
                      </a:r>
                      <a:endParaRPr lang="zh-CN" altLang="en-US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Uploading,</a:t>
                      </a:r>
                      <a:r>
                        <a:rPr lang="zh-CN" alt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translation</a:t>
                      </a:r>
                      <a:endParaRPr lang="zh-CN" altLang="en-US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6160085"/>
                  </a:ext>
                </a:extLst>
              </a:tr>
            </a:tbl>
          </a:graphicData>
        </a:graphic>
      </p:graphicFrame>
      <p:sp>
        <p:nvSpPr>
          <p:cNvPr id="3" name="文本框 2">
            <a:extLst>
              <a:ext uri="{FF2B5EF4-FFF2-40B4-BE49-F238E27FC236}">
                <a16:creationId xmlns:a16="http://schemas.microsoft.com/office/drawing/2014/main" id="{BA28319E-B747-4A49-9617-6A0B0F1FB86C}"/>
              </a:ext>
            </a:extLst>
          </p:cNvPr>
          <p:cNvSpPr txBox="1"/>
          <p:nvPr/>
        </p:nvSpPr>
        <p:spPr>
          <a:xfrm>
            <a:off x="1959167" y="5528632"/>
            <a:ext cx="8749228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In summary, this project is very rewardable!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5754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22F80375-8186-4909-AD80-799A5122D9AF}"/>
              </a:ext>
            </a:extLst>
          </p:cNvPr>
          <p:cNvSpPr txBox="1"/>
          <p:nvPr/>
        </p:nvSpPr>
        <p:spPr>
          <a:xfrm>
            <a:off x="772928" y="959472"/>
            <a:ext cx="11322616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Dr. André Paul</a:t>
            </a:r>
          </a:p>
          <a:p>
            <a:r>
              <a:rPr lang="en-US" altLang="zh-CN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who gives me many invaluable suggestions and instructions</a:t>
            </a:r>
          </a:p>
          <a:p>
            <a:endParaRPr lang="en-US" altLang="zh-CN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Dr. Feng He</a:t>
            </a:r>
          </a:p>
          <a:p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    who operated the TraCE-21ka simulation and make the results freely available</a:t>
            </a:r>
          </a:p>
          <a:p>
            <a:endParaRPr lang="en-US" altLang="zh-CN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Shuquan Li, Xinyi Li</a:t>
            </a:r>
          </a:p>
          <a:p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    who help me design and improve some figures</a:t>
            </a:r>
          </a:p>
          <a:p>
            <a:endParaRPr lang="en-US" altLang="zh-CN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Joe </a:t>
            </a:r>
            <a:r>
              <a:rPr lang="en-US" altLang="zh-CN" sz="24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LeMonnier</a:t>
            </a:r>
            <a:endParaRPr lang="en-US" altLang="zh-CN" sz="24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    who gives me the permission to use his classical diagram</a:t>
            </a:r>
          </a:p>
          <a:p>
            <a:endParaRPr lang="en-US" altLang="zh-CN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Many colleagues (</a:t>
            </a:r>
            <a:r>
              <a:rPr lang="en-US" altLang="zh-CN" sz="24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Siying</a:t>
            </a:r>
            <a:r>
              <a:rPr lang="en-US" altLang="zh-CN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Du, Mayur Parmar,</a:t>
            </a:r>
            <a:r>
              <a:rPr lang="zh-CN" altLang="en-US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Konstantinos </a:t>
            </a:r>
            <a:r>
              <a:rPr lang="en-US" altLang="zh-CN" sz="24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Kostopoulos</a:t>
            </a:r>
            <a:endParaRPr lang="en-US" altLang="zh-CN" sz="24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et al.)</a:t>
            </a:r>
          </a:p>
          <a:p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    who provide me the feedback for the website and help improve it</a:t>
            </a:r>
          </a:p>
          <a:p>
            <a:endParaRPr lang="en-US" altLang="zh-CN" sz="24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sz="24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sz="24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13247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2">
            <a:extLst>
              <a:ext uri="{FF2B5EF4-FFF2-40B4-BE49-F238E27FC236}">
                <a16:creationId xmlns:a16="http://schemas.microsoft.com/office/drawing/2014/main" id="{A9B92047-DEE0-46C1-9993-CFF68BBAE157}"/>
              </a:ext>
            </a:extLst>
          </p:cNvPr>
          <p:cNvSpPr/>
          <p:nvPr/>
        </p:nvSpPr>
        <p:spPr>
          <a:xfrm>
            <a:off x="-2240772" y="-3506184"/>
            <a:ext cx="13870760" cy="13870760"/>
          </a:xfrm>
          <a:prstGeom prst="ellipse">
            <a:avLst/>
          </a:prstGeom>
          <a:noFill/>
          <a:ln w="12700" cap="flat" cmpd="sng" algn="ctr">
            <a:solidFill>
              <a:schemeClr val="bg1">
                <a:lumMod val="71667"/>
                <a:alpha val="80952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100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D535CC22-B756-4E36-A793-7A14A1A29748}"/>
              </a:ext>
            </a:extLst>
          </p:cNvPr>
          <p:cNvSpPr/>
          <p:nvPr/>
        </p:nvSpPr>
        <p:spPr>
          <a:xfrm>
            <a:off x="-1881194" y="-3146606"/>
            <a:ext cx="13151603" cy="13151603"/>
          </a:xfrm>
          <a:prstGeom prst="ellipse">
            <a:avLst/>
          </a:prstGeom>
          <a:noFill/>
          <a:ln w="12700" cap="flat" cmpd="sng" algn="ctr">
            <a:solidFill>
              <a:schemeClr val="bg1">
                <a:lumMod val="73333"/>
                <a:alpha val="7619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100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A1275AB4-CD9C-4C68-A9D4-D49CAC8B570B}"/>
              </a:ext>
            </a:extLst>
          </p:cNvPr>
          <p:cNvSpPr/>
          <p:nvPr/>
        </p:nvSpPr>
        <p:spPr>
          <a:xfrm>
            <a:off x="-1521616" y="-2787028"/>
            <a:ext cx="12432447" cy="12432447"/>
          </a:xfrm>
          <a:prstGeom prst="ellipse">
            <a:avLst/>
          </a:prstGeom>
          <a:noFill/>
          <a:ln w="12700" cap="flat" cmpd="sng" algn="ctr">
            <a:solidFill>
              <a:schemeClr val="bg1">
                <a:lumMod val="75000"/>
                <a:alpha val="71429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100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EEF11C4B-DAA2-4E98-8FA2-A5FD22F73595}"/>
              </a:ext>
            </a:extLst>
          </p:cNvPr>
          <p:cNvSpPr/>
          <p:nvPr/>
        </p:nvSpPr>
        <p:spPr>
          <a:xfrm>
            <a:off x="-1162038" y="-2427450"/>
            <a:ext cx="11713291" cy="11713291"/>
          </a:xfrm>
          <a:prstGeom prst="ellipse">
            <a:avLst/>
          </a:prstGeom>
          <a:noFill/>
          <a:ln w="12700" cap="flat" cmpd="sng" algn="ctr">
            <a:solidFill>
              <a:schemeClr val="bg1">
                <a:lumMod val="76667"/>
                <a:alpha val="66667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100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13428CF6-51A5-4E9D-B3D2-3FB8A5EAF2D8}"/>
              </a:ext>
            </a:extLst>
          </p:cNvPr>
          <p:cNvSpPr/>
          <p:nvPr/>
        </p:nvSpPr>
        <p:spPr>
          <a:xfrm>
            <a:off x="-802460" y="-2067872"/>
            <a:ext cx="10994135" cy="10994135"/>
          </a:xfrm>
          <a:prstGeom prst="ellipse">
            <a:avLst/>
          </a:prstGeom>
          <a:noFill/>
          <a:ln w="12700" cap="flat" cmpd="sng" algn="ctr">
            <a:solidFill>
              <a:schemeClr val="bg1">
                <a:lumMod val="78333"/>
                <a:alpha val="61905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100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86646897-911C-41AE-A0F5-38FECE672A39}"/>
              </a:ext>
            </a:extLst>
          </p:cNvPr>
          <p:cNvSpPr/>
          <p:nvPr/>
        </p:nvSpPr>
        <p:spPr>
          <a:xfrm>
            <a:off x="-442882" y="-1708294"/>
            <a:ext cx="10274979" cy="10274979"/>
          </a:xfrm>
          <a:prstGeom prst="ellipse">
            <a:avLst/>
          </a:prstGeom>
          <a:noFill/>
          <a:ln w="12700" cap="flat" cmpd="sng" algn="ctr">
            <a:solidFill>
              <a:schemeClr val="bg1">
                <a:lumMod val="80000"/>
                <a:alpha val="57143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100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44FF6DB7-8E49-4E34-9264-1567A5071500}"/>
              </a:ext>
            </a:extLst>
          </p:cNvPr>
          <p:cNvSpPr/>
          <p:nvPr/>
        </p:nvSpPr>
        <p:spPr>
          <a:xfrm>
            <a:off x="-83303" y="-1348715"/>
            <a:ext cx="9555823" cy="9555823"/>
          </a:xfrm>
          <a:prstGeom prst="ellipse">
            <a:avLst/>
          </a:prstGeom>
          <a:noFill/>
          <a:ln w="12700" cap="flat" cmpd="sng" algn="ctr">
            <a:solidFill>
              <a:schemeClr val="bg1">
                <a:lumMod val="81667"/>
                <a:alpha val="52381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100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A8654D93-D3D3-43ED-86FC-09ABE867A1FE}"/>
              </a:ext>
            </a:extLst>
          </p:cNvPr>
          <p:cNvSpPr/>
          <p:nvPr/>
        </p:nvSpPr>
        <p:spPr>
          <a:xfrm flipH="1">
            <a:off x="276274" y="-989138"/>
            <a:ext cx="8836667" cy="8836667"/>
          </a:xfrm>
          <a:prstGeom prst="ellipse">
            <a:avLst/>
          </a:prstGeom>
          <a:noFill/>
          <a:ln w="12700" cap="flat" cmpd="sng" algn="ctr">
            <a:solidFill>
              <a:schemeClr val="bg1">
                <a:lumMod val="83333"/>
                <a:alpha val="47619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100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4D2C7217-84AC-43DE-A903-C52F5286A6A3}"/>
              </a:ext>
            </a:extLst>
          </p:cNvPr>
          <p:cNvSpPr/>
          <p:nvPr/>
        </p:nvSpPr>
        <p:spPr>
          <a:xfrm>
            <a:off x="635853" y="-629559"/>
            <a:ext cx="8117511" cy="8117511"/>
          </a:xfrm>
          <a:prstGeom prst="ellipse">
            <a:avLst/>
          </a:prstGeom>
          <a:noFill/>
          <a:ln w="12700" cap="flat" cmpd="sng" algn="ctr">
            <a:solidFill>
              <a:schemeClr val="bg1">
                <a:lumMod val="85000"/>
                <a:alpha val="42857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100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53BB8B2D-ECE3-427E-8B41-F4927CFE2978}"/>
              </a:ext>
            </a:extLst>
          </p:cNvPr>
          <p:cNvSpPr/>
          <p:nvPr/>
        </p:nvSpPr>
        <p:spPr>
          <a:xfrm>
            <a:off x="995430" y="-269982"/>
            <a:ext cx="7398355" cy="7398355"/>
          </a:xfrm>
          <a:prstGeom prst="ellipse">
            <a:avLst/>
          </a:prstGeom>
          <a:noFill/>
          <a:ln w="12700" cap="flat" cmpd="sng" algn="ctr">
            <a:solidFill>
              <a:schemeClr val="bg1">
                <a:lumMod val="86667"/>
                <a:alpha val="38095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100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CA307E4D-179E-4A2F-BEB5-61DE60B69A0E}"/>
              </a:ext>
            </a:extLst>
          </p:cNvPr>
          <p:cNvSpPr/>
          <p:nvPr/>
        </p:nvSpPr>
        <p:spPr>
          <a:xfrm>
            <a:off x="1355009" y="89597"/>
            <a:ext cx="6679198" cy="6679198"/>
          </a:xfrm>
          <a:prstGeom prst="ellipse">
            <a:avLst/>
          </a:prstGeom>
          <a:noFill/>
          <a:ln w="12700" cap="flat" cmpd="sng" algn="ctr">
            <a:solidFill>
              <a:schemeClr val="bg1">
                <a:lumMod val="88333"/>
                <a:alpha val="33333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100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BEAA7177-CBBB-4CEB-8CAD-7E62D2BD18F2}"/>
              </a:ext>
            </a:extLst>
          </p:cNvPr>
          <p:cNvGrpSpPr/>
          <p:nvPr/>
        </p:nvGrpSpPr>
        <p:grpSpPr>
          <a:xfrm>
            <a:off x="3152898" y="2174768"/>
            <a:ext cx="2429557" cy="1299554"/>
            <a:chOff x="3563505" y="2265881"/>
            <a:chExt cx="2429557" cy="1299554"/>
          </a:xfrm>
        </p:grpSpPr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01CE86DB-6687-4A91-ABDF-4575BE55AB5C}"/>
                </a:ext>
              </a:extLst>
            </p:cNvPr>
            <p:cNvSpPr txBox="1"/>
            <p:nvPr/>
          </p:nvSpPr>
          <p:spPr>
            <a:xfrm>
              <a:off x="3702050" y="2365106"/>
              <a:ext cx="2291012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7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rPr>
                <a:t>PART</a:t>
              </a:r>
              <a:endParaRPr kumimoji="0" lang="zh-CN" altLang="en-US" sz="7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endParaRP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5DACD8F4-9D35-44B8-A10B-22AC1E9493F4}"/>
                </a:ext>
              </a:extLst>
            </p:cNvPr>
            <p:cNvSpPr txBox="1"/>
            <p:nvPr/>
          </p:nvSpPr>
          <p:spPr>
            <a:xfrm>
              <a:off x="3563505" y="2265881"/>
              <a:ext cx="184731" cy="1200329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7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1818"/>
                  </a:prstClr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endParaRPr>
            </a:p>
          </p:txBody>
        </p:sp>
      </p:grpSp>
      <p:sp>
        <p:nvSpPr>
          <p:cNvPr id="40" name="矩形 39">
            <a:extLst>
              <a:ext uri="{FF2B5EF4-FFF2-40B4-BE49-F238E27FC236}">
                <a16:creationId xmlns:a16="http://schemas.microsoft.com/office/drawing/2014/main" id="{17AA9042-B85A-4450-B81B-5E8FA832126B}"/>
              </a:ext>
            </a:extLst>
          </p:cNvPr>
          <p:cNvSpPr/>
          <p:nvPr/>
        </p:nvSpPr>
        <p:spPr>
          <a:xfrm>
            <a:off x="6199922" y="2705775"/>
            <a:ext cx="4747304" cy="2323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  <a:hlinkClick r:id="rId2" action="ppaction://hlinkfile"/>
              </a:rPr>
              <a:t>Q&amp;A</a:t>
            </a:r>
            <a:endParaRPr kumimoji="0" lang="en-US" altLang="zh-CN" sz="3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ea typeface="微软雅黑 Light" panose="020B0502040204020203" pitchFamily="34" charset="-122"/>
              <a:cs typeface="Arial" panose="020B0604020202020204" pitchFamily="34" charset="0"/>
            </a:endParaRPr>
          </a:p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  </a:t>
            </a:r>
            <a:r>
              <a:rPr lang="en-US" altLang="zh-CN" sz="4000" dirty="0"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  </a:t>
            </a:r>
            <a:endParaRPr kumimoji="0" lang="en-US" altLang="zh-CN" sz="4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ea typeface="微软雅黑 Light" panose="020B0502040204020203" pitchFamily="34" charset="-122"/>
              <a:cs typeface="Arial" panose="020B0604020202020204" pitchFamily="34" charset="0"/>
            </a:endParaRPr>
          </a:p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CN" sz="2800" dirty="0">
                <a:solidFill>
                  <a:prstClr val="black">
                    <a:lumMod val="65000"/>
                    <a:lumOff val="35000"/>
                  </a:prstClr>
                </a:solidFill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</a:rPr>
              <a:t>   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Times New Roman" panose="02020603050405020304" pitchFamily="18" charset="0"/>
              <a:ea typeface="微软雅黑 Light" panose="020B0502040204020203" pitchFamily="34" charset="-122"/>
              <a:cs typeface="Times New Roman" panose="02020603050405020304" pitchFamily="18" charset="0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CFF84FA7-E071-49B1-8E83-0303F50F5C8B}"/>
              </a:ext>
            </a:extLst>
          </p:cNvPr>
          <p:cNvSpPr txBox="1"/>
          <p:nvPr/>
        </p:nvSpPr>
        <p:spPr>
          <a:xfrm>
            <a:off x="3742629" y="3391374"/>
            <a:ext cx="155363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6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02</a:t>
            </a:r>
            <a:endParaRPr lang="zh-CN" altLang="en-US" sz="96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51F6F1F0-05D5-48BF-BE44-D0504B0C1F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3808" y="1998772"/>
            <a:ext cx="3858647" cy="2323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6832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2">
            <a:extLst>
              <a:ext uri="{FF2B5EF4-FFF2-40B4-BE49-F238E27FC236}">
                <a16:creationId xmlns:a16="http://schemas.microsoft.com/office/drawing/2014/main" id="{A9B92047-DEE0-46C1-9993-CFF68BBAE157}"/>
              </a:ext>
            </a:extLst>
          </p:cNvPr>
          <p:cNvSpPr/>
          <p:nvPr/>
        </p:nvSpPr>
        <p:spPr>
          <a:xfrm>
            <a:off x="-2240772" y="-3506184"/>
            <a:ext cx="13870760" cy="13870760"/>
          </a:xfrm>
          <a:prstGeom prst="ellipse">
            <a:avLst/>
          </a:prstGeom>
          <a:noFill/>
          <a:ln w="12700" cap="flat" cmpd="sng" algn="ctr">
            <a:solidFill>
              <a:schemeClr val="bg1">
                <a:lumMod val="71667"/>
                <a:alpha val="80952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100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D535CC22-B756-4E36-A793-7A14A1A29748}"/>
              </a:ext>
            </a:extLst>
          </p:cNvPr>
          <p:cNvSpPr/>
          <p:nvPr/>
        </p:nvSpPr>
        <p:spPr>
          <a:xfrm>
            <a:off x="-1881194" y="-3146606"/>
            <a:ext cx="13151603" cy="13151603"/>
          </a:xfrm>
          <a:prstGeom prst="ellipse">
            <a:avLst/>
          </a:prstGeom>
          <a:noFill/>
          <a:ln w="12700" cap="flat" cmpd="sng" algn="ctr">
            <a:solidFill>
              <a:schemeClr val="bg1">
                <a:lumMod val="73333"/>
                <a:alpha val="7619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100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A1275AB4-CD9C-4C68-A9D4-D49CAC8B570B}"/>
              </a:ext>
            </a:extLst>
          </p:cNvPr>
          <p:cNvSpPr/>
          <p:nvPr/>
        </p:nvSpPr>
        <p:spPr>
          <a:xfrm>
            <a:off x="-1521616" y="-2787028"/>
            <a:ext cx="12432447" cy="12432447"/>
          </a:xfrm>
          <a:prstGeom prst="ellipse">
            <a:avLst/>
          </a:prstGeom>
          <a:noFill/>
          <a:ln w="12700" cap="flat" cmpd="sng" algn="ctr">
            <a:solidFill>
              <a:schemeClr val="bg1">
                <a:lumMod val="75000"/>
                <a:alpha val="71429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100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EEF11C4B-DAA2-4E98-8FA2-A5FD22F73595}"/>
              </a:ext>
            </a:extLst>
          </p:cNvPr>
          <p:cNvSpPr/>
          <p:nvPr/>
        </p:nvSpPr>
        <p:spPr>
          <a:xfrm>
            <a:off x="-1162038" y="-2427450"/>
            <a:ext cx="11713291" cy="11713291"/>
          </a:xfrm>
          <a:prstGeom prst="ellipse">
            <a:avLst/>
          </a:prstGeom>
          <a:noFill/>
          <a:ln w="12700" cap="flat" cmpd="sng" algn="ctr">
            <a:solidFill>
              <a:schemeClr val="bg1">
                <a:lumMod val="76667"/>
                <a:alpha val="66667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100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13428CF6-51A5-4E9D-B3D2-3FB8A5EAF2D8}"/>
              </a:ext>
            </a:extLst>
          </p:cNvPr>
          <p:cNvSpPr/>
          <p:nvPr/>
        </p:nvSpPr>
        <p:spPr>
          <a:xfrm>
            <a:off x="-802460" y="-2067872"/>
            <a:ext cx="10994135" cy="10994135"/>
          </a:xfrm>
          <a:prstGeom prst="ellipse">
            <a:avLst/>
          </a:prstGeom>
          <a:noFill/>
          <a:ln w="12700" cap="flat" cmpd="sng" algn="ctr">
            <a:solidFill>
              <a:schemeClr val="bg1">
                <a:lumMod val="78333"/>
                <a:alpha val="61905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100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86646897-911C-41AE-A0F5-38FECE672A39}"/>
              </a:ext>
            </a:extLst>
          </p:cNvPr>
          <p:cNvSpPr/>
          <p:nvPr/>
        </p:nvSpPr>
        <p:spPr>
          <a:xfrm>
            <a:off x="-442882" y="-1708294"/>
            <a:ext cx="10274979" cy="10274979"/>
          </a:xfrm>
          <a:prstGeom prst="ellipse">
            <a:avLst/>
          </a:prstGeom>
          <a:noFill/>
          <a:ln w="12700" cap="flat" cmpd="sng" algn="ctr">
            <a:solidFill>
              <a:schemeClr val="bg1">
                <a:lumMod val="80000"/>
                <a:alpha val="57143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100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44FF6DB7-8E49-4E34-9264-1567A5071500}"/>
              </a:ext>
            </a:extLst>
          </p:cNvPr>
          <p:cNvSpPr/>
          <p:nvPr/>
        </p:nvSpPr>
        <p:spPr>
          <a:xfrm>
            <a:off x="-83303" y="-1348715"/>
            <a:ext cx="9555823" cy="9555823"/>
          </a:xfrm>
          <a:prstGeom prst="ellipse">
            <a:avLst/>
          </a:prstGeom>
          <a:noFill/>
          <a:ln w="12700" cap="flat" cmpd="sng" algn="ctr">
            <a:solidFill>
              <a:schemeClr val="bg1">
                <a:lumMod val="81667"/>
                <a:alpha val="52381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100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A8654D93-D3D3-43ED-86FC-09ABE867A1FE}"/>
              </a:ext>
            </a:extLst>
          </p:cNvPr>
          <p:cNvSpPr/>
          <p:nvPr/>
        </p:nvSpPr>
        <p:spPr>
          <a:xfrm flipH="1">
            <a:off x="276274" y="-989138"/>
            <a:ext cx="8836667" cy="8836667"/>
          </a:xfrm>
          <a:prstGeom prst="ellipse">
            <a:avLst/>
          </a:prstGeom>
          <a:noFill/>
          <a:ln w="12700" cap="flat" cmpd="sng" algn="ctr">
            <a:solidFill>
              <a:schemeClr val="bg1">
                <a:lumMod val="83333"/>
                <a:alpha val="47619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100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4D2C7217-84AC-43DE-A903-C52F5286A6A3}"/>
              </a:ext>
            </a:extLst>
          </p:cNvPr>
          <p:cNvSpPr/>
          <p:nvPr/>
        </p:nvSpPr>
        <p:spPr>
          <a:xfrm>
            <a:off x="635853" y="-629559"/>
            <a:ext cx="8117511" cy="8117511"/>
          </a:xfrm>
          <a:prstGeom prst="ellipse">
            <a:avLst/>
          </a:prstGeom>
          <a:noFill/>
          <a:ln w="12700" cap="flat" cmpd="sng" algn="ctr">
            <a:solidFill>
              <a:schemeClr val="bg1">
                <a:lumMod val="85000"/>
                <a:alpha val="42857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100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53BB8B2D-ECE3-427E-8B41-F4927CFE2978}"/>
              </a:ext>
            </a:extLst>
          </p:cNvPr>
          <p:cNvSpPr/>
          <p:nvPr/>
        </p:nvSpPr>
        <p:spPr>
          <a:xfrm>
            <a:off x="995430" y="-269982"/>
            <a:ext cx="7398355" cy="7398355"/>
          </a:xfrm>
          <a:prstGeom prst="ellipse">
            <a:avLst/>
          </a:prstGeom>
          <a:noFill/>
          <a:ln w="12700" cap="flat" cmpd="sng" algn="ctr">
            <a:solidFill>
              <a:schemeClr val="bg1">
                <a:lumMod val="86667"/>
                <a:alpha val="38095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100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CA307E4D-179E-4A2F-BEB5-61DE60B69A0E}"/>
              </a:ext>
            </a:extLst>
          </p:cNvPr>
          <p:cNvSpPr/>
          <p:nvPr/>
        </p:nvSpPr>
        <p:spPr>
          <a:xfrm>
            <a:off x="1355009" y="89597"/>
            <a:ext cx="6679198" cy="6679198"/>
          </a:xfrm>
          <a:prstGeom prst="ellipse">
            <a:avLst/>
          </a:prstGeom>
          <a:noFill/>
          <a:ln w="12700" cap="flat" cmpd="sng" algn="ctr">
            <a:solidFill>
              <a:schemeClr val="bg1">
                <a:lumMod val="88333"/>
                <a:alpha val="33333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100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BEAA7177-CBBB-4CEB-8CAD-7E62D2BD18F2}"/>
              </a:ext>
            </a:extLst>
          </p:cNvPr>
          <p:cNvGrpSpPr/>
          <p:nvPr/>
        </p:nvGrpSpPr>
        <p:grpSpPr>
          <a:xfrm>
            <a:off x="3152898" y="2174768"/>
            <a:ext cx="2429557" cy="1299554"/>
            <a:chOff x="3563505" y="2265881"/>
            <a:chExt cx="2429557" cy="1299554"/>
          </a:xfrm>
        </p:grpSpPr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01CE86DB-6687-4A91-ABDF-4575BE55AB5C}"/>
                </a:ext>
              </a:extLst>
            </p:cNvPr>
            <p:cNvSpPr txBox="1"/>
            <p:nvPr/>
          </p:nvSpPr>
          <p:spPr>
            <a:xfrm>
              <a:off x="3702050" y="2365106"/>
              <a:ext cx="2291012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7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rPr>
                <a:t>PART</a:t>
              </a:r>
              <a:endParaRPr kumimoji="0" lang="zh-CN" altLang="en-US" sz="7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endParaRP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5DACD8F4-9D35-44B8-A10B-22AC1E9493F4}"/>
                </a:ext>
              </a:extLst>
            </p:cNvPr>
            <p:cNvSpPr txBox="1"/>
            <p:nvPr/>
          </p:nvSpPr>
          <p:spPr>
            <a:xfrm>
              <a:off x="3563505" y="2265881"/>
              <a:ext cx="184731" cy="1200329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7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1818"/>
                  </a:prstClr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endParaRPr>
            </a:p>
          </p:txBody>
        </p:sp>
      </p:grpSp>
      <p:sp>
        <p:nvSpPr>
          <p:cNvPr id="40" name="矩形 39">
            <a:extLst>
              <a:ext uri="{FF2B5EF4-FFF2-40B4-BE49-F238E27FC236}">
                <a16:creationId xmlns:a16="http://schemas.microsoft.com/office/drawing/2014/main" id="{17AA9042-B85A-4450-B81B-5E8FA832126B}"/>
              </a:ext>
            </a:extLst>
          </p:cNvPr>
          <p:cNvSpPr/>
          <p:nvPr/>
        </p:nvSpPr>
        <p:spPr>
          <a:xfrm>
            <a:off x="6199922" y="2705775"/>
            <a:ext cx="4747304" cy="2323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Appendix</a:t>
            </a:r>
          </a:p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  </a:t>
            </a:r>
            <a:r>
              <a:rPr lang="en-US" altLang="zh-CN" sz="4000" dirty="0"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  </a:t>
            </a:r>
            <a:endParaRPr kumimoji="0" lang="en-US" altLang="zh-CN" sz="4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ea typeface="微软雅黑 Light" panose="020B0502040204020203" pitchFamily="34" charset="-122"/>
              <a:cs typeface="Arial" panose="020B0604020202020204" pitchFamily="34" charset="0"/>
            </a:endParaRPr>
          </a:p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CN" sz="2800" dirty="0">
                <a:solidFill>
                  <a:prstClr val="black">
                    <a:lumMod val="65000"/>
                    <a:lumOff val="35000"/>
                  </a:prstClr>
                </a:solidFill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</a:rPr>
              <a:t>   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Times New Roman" panose="02020603050405020304" pitchFamily="18" charset="0"/>
              <a:ea typeface="微软雅黑 Light" panose="020B0502040204020203" pitchFamily="34" charset="-122"/>
              <a:cs typeface="Times New Roman" panose="02020603050405020304" pitchFamily="18" charset="0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CFF84FA7-E071-49B1-8E83-0303F50F5C8B}"/>
              </a:ext>
            </a:extLst>
          </p:cNvPr>
          <p:cNvSpPr txBox="1"/>
          <p:nvPr/>
        </p:nvSpPr>
        <p:spPr>
          <a:xfrm>
            <a:off x="3742629" y="3391374"/>
            <a:ext cx="155363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6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02</a:t>
            </a:r>
            <a:endParaRPr lang="zh-CN" altLang="en-US" sz="96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09934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2">
            <a:extLst>
              <a:ext uri="{FF2B5EF4-FFF2-40B4-BE49-F238E27FC236}">
                <a16:creationId xmlns:a16="http://schemas.microsoft.com/office/drawing/2014/main" id="{7F84FA76-DB4E-47FD-B5C0-10FD01F4BEA3}"/>
              </a:ext>
            </a:extLst>
          </p:cNvPr>
          <p:cNvSpPr txBox="1">
            <a:spLocks/>
          </p:cNvSpPr>
          <p:nvPr/>
        </p:nvSpPr>
        <p:spPr>
          <a:xfrm>
            <a:off x="3349455" y="304834"/>
            <a:ext cx="6908956" cy="486141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3200" dirty="0">
                <a:solidFill>
                  <a:schemeClr val="accent1"/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TraCE-21ka Simulation</a:t>
            </a:r>
            <a:endParaRPr lang="zh-CN" altLang="en-US" sz="3200" dirty="0">
              <a:solidFill>
                <a:schemeClr val="accent1"/>
              </a:solidFill>
              <a:latin typeface="Arial" panose="020B0604020202020204" pitchFamily="34" charset="0"/>
              <a:ea typeface="微软雅黑 Light" panose="020B0502040204020203" pitchFamily="34" charset="-122"/>
              <a:cs typeface="Arial" panose="020B0604020202020204" pitchFamily="34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84894AC-A1D7-484C-ADF6-24927A45BE60}"/>
              </a:ext>
            </a:extLst>
          </p:cNvPr>
          <p:cNvSpPr txBox="1"/>
          <p:nvPr/>
        </p:nvSpPr>
        <p:spPr>
          <a:xfrm>
            <a:off x="1144735" y="917912"/>
            <a:ext cx="10210837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 description</a:t>
            </a:r>
          </a:p>
          <a:p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     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-  Community Climate System Model version 3 (CCSM3), centered at the NCAR</a:t>
            </a:r>
          </a:p>
          <a:p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       -  A global, coupled ocean-atmosphere-sea ice-land surface climate model </a:t>
            </a:r>
          </a:p>
          <a:p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       -  Atmosphere resolution: 3.75° × 3.75° × 26 vertical layers</a:t>
            </a:r>
          </a:p>
          <a:p>
            <a:endParaRPr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Forcing</a:t>
            </a:r>
          </a:p>
          <a:p>
            <a:pPr lvl="0"/>
            <a:r>
              <a:rPr lang="en-US" altLang="zh-CN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-  Orbital forcing, Atmospheric Greenhouse Gases, </a:t>
            </a:r>
          </a:p>
          <a:p>
            <a:pPr lvl="0"/>
            <a:r>
              <a:rPr lang="en-US" altLang="zh-CN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Ice Sheets and Paleogeography, Meltwater Forcing.</a:t>
            </a:r>
          </a:p>
          <a:p>
            <a:pPr lvl="0"/>
            <a:endParaRPr lang="en-US" altLang="zh-CN" sz="20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Capability</a:t>
            </a:r>
          </a:p>
          <a:p>
            <a:pPr lvl="0"/>
            <a:r>
              <a:rPr lang="en-US" altLang="zh-CN" sz="2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</a:t>
            </a:r>
            <a:r>
              <a:rPr lang="en-US" altLang="zh-CN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reproduces many major features of the deglacial climate evolution in Greenland,  </a:t>
            </a:r>
          </a:p>
          <a:p>
            <a:pPr lvl="0"/>
            <a:r>
              <a:rPr lang="en-US" altLang="zh-CN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Antarctica, the tropical Pacific, and the Southern and Deep Oceans.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More information on the setup of this simulation can be found in the </a:t>
            </a:r>
            <a:r>
              <a:rPr lang="en-US" altLang="zh-CN" sz="24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Ph.D</a:t>
            </a:r>
            <a:r>
              <a:rPr lang="en-US" altLang="zh-CN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dissertation of Dr. Feng He (2011)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http://www.cgd.ucar.edu/ccr/TraCE/doc/He_PhD_dissertation_UW_2011.pdf</a:t>
            </a:r>
            <a:endParaRPr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3887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AA713B5-CB39-4C96-96D2-4AFD15F9BD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862" y="152400"/>
            <a:ext cx="11859858" cy="5590198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0E4A64B7-F8FD-4774-8BF7-9924B6A04E67}"/>
              </a:ext>
            </a:extLst>
          </p:cNvPr>
          <p:cNvSpPr/>
          <p:nvPr/>
        </p:nvSpPr>
        <p:spPr>
          <a:xfrm>
            <a:off x="1851666" y="5828585"/>
            <a:ext cx="6733534" cy="633175"/>
          </a:xfrm>
          <a:prstGeom prst="rect">
            <a:avLst/>
          </a:prstGeom>
          <a:solidFill>
            <a:schemeClr val="bg1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spcAft>
                <a:spcPts val="1000"/>
              </a:spcAft>
            </a:pPr>
            <a:r>
              <a:rPr lang="en-US" altLang="zh-CN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Hartmann, 1994. Chapter 5 in &lt;Global Physical Climatology&gt;.            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1460522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2">
            <a:extLst>
              <a:ext uri="{FF2B5EF4-FFF2-40B4-BE49-F238E27FC236}">
                <a16:creationId xmlns:a16="http://schemas.microsoft.com/office/drawing/2014/main" id="{7F84FA76-DB4E-47FD-B5C0-10FD01F4BEA3}"/>
              </a:ext>
            </a:extLst>
          </p:cNvPr>
          <p:cNvSpPr txBox="1">
            <a:spLocks/>
          </p:cNvSpPr>
          <p:nvPr/>
        </p:nvSpPr>
        <p:spPr>
          <a:xfrm>
            <a:off x="2384019" y="2603079"/>
            <a:ext cx="2645182" cy="486141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3200" dirty="0">
                <a:solidFill>
                  <a:schemeClr val="accent1"/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Main python packages used in this project</a:t>
            </a:r>
            <a:endParaRPr lang="zh-CN" altLang="en-US" sz="3200" dirty="0">
              <a:solidFill>
                <a:schemeClr val="accent1"/>
              </a:solidFill>
              <a:latin typeface="Arial" panose="020B0604020202020204" pitchFamily="34" charset="0"/>
              <a:ea typeface="微软雅黑 Light" panose="020B0502040204020203" pitchFamily="34" charset="-122"/>
              <a:cs typeface="Arial" panose="020B0604020202020204" pitchFamily="34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84894AC-A1D7-484C-ADF6-24927A45BE60}"/>
              </a:ext>
            </a:extLst>
          </p:cNvPr>
          <p:cNvSpPr txBox="1"/>
          <p:nvPr/>
        </p:nvSpPr>
        <p:spPr>
          <a:xfrm>
            <a:off x="6224735" y="1284093"/>
            <a:ext cx="10210837" cy="5139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Numpy</a:t>
            </a:r>
            <a:r>
              <a:rPr lang="en-US" altLang="zh-CN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                               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                                           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-  for calculation of matrix, arrays et al.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Matplotlib</a:t>
            </a:r>
          </a:p>
          <a:p>
            <a:pPr lvl="0"/>
            <a:r>
              <a:rPr lang="en-US" altLang="zh-CN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-  .</a:t>
            </a:r>
            <a:r>
              <a:rPr lang="en-US" altLang="zh-CN" sz="20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pyplot</a:t>
            </a:r>
            <a:r>
              <a:rPr lang="en-US" altLang="zh-CN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to plot the basic 2D, 3D figures</a:t>
            </a:r>
          </a:p>
          <a:p>
            <a:pPr lvl="0"/>
            <a:r>
              <a:rPr lang="en-US" altLang="zh-CN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-  .animation, to plot the animated figures</a:t>
            </a:r>
          </a:p>
          <a:p>
            <a:pPr lvl="0"/>
            <a:r>
              <a:rPr lang="en-US" altLang="zh-CN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-  .contour(f), to plot the contour figures </a:t>
            </a:r>
          </a:p>
          <a:p>
            <a:pPr lvl="0"/>
            <a:r>
              <a:rPr lang="en-US" altLang="zh-CN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-  .</a:t>
            </a:r>
            <a:r>
              <a:rPr lang="en-US" altLang="zh-CN" sz="20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quiverkey</a:t>
            </a:r>
            <a:r>
              <a:rPr lang="en-US" altLang="zh-CN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to plot the vector figures</a:t>
            </a:r>
          </a:p>
          <a:p>
            <a:pPr lvl="0"/>
            <a:endParaRPr lang="en-US" altLang="zh-CN" sz="20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zh-CN" sz="24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Cartopy</a:t>
            </a:r>
            <a:endParaRPr lang="en-US" altLang="zh-CN" sz="24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r>
              <a:rPr lang="en-US" altLang="zh-CN" sz="2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</a:t>
            </a:r>
            <a:r>
              <a:rPr lang="en-US" altLang="zh-CN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plot the base map for the spatial datasets</a:t>
            </a:r>
          </a:p>
          <a:p>
            <a:pPr lvl="0"/>
            <a:endParaRPr lang="en-US" altLang="zh-CN" sz="20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netCDF4</a:t>
            </a:r>
          </a:p>
          <a:p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     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- read the data from .</a:t>
            </a:r>
            <a:r>
              <a:rPr lang="en-US" altLang="zh-CN" sz="2000" dirty="0" err="1">
                <a:latin typeface="Arial" panose="020B0604020202020204" pitchFamily="34" charset="0"/>
                <a:cs typeface="Arial" panose="020B0604020202020204" pitchFamily="34" charset="0"/>
              </a:rPr>
              <a:t>nc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 files</a:t>
            </a:r>
            <a:endParaRPr lang="en-US" altLang="zh-CN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endParaRPr lang="en-US" altLang="zh-CN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92971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2">
            <a:extLst>
              <a:ext uri="{FF2B5EF4-FFF2-40B4-BE49-F238E27FC236}">
                <a16:creationId xmlns:a16="http://schemas.microsoft.com/office/drawing/2014/main" id="{7F84FA76-DB4E-47FD-B5C0-10FD01F4BEA3}"/>
              </a:ext>
            </a:extLst>
          </p:cNvPr>
          <p:cNvSpPr txBox="1">
            <a:spLocks/>
          </p:cNvSpPr>
          <p:nvPr/>
        </p:nvSpPr>
        <p:spPr>
          <a:xfrm>
            <a:off x="4773409" y="1225691"/>
            <a:ext cx="2645182" cy="486141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3200" dirty="0">
                <a:solidFill>
                  <a:schemeClr val="accent1"/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Web build-up</a:t>
            </a:r>
            <a:endParaRPr lang="zh-CN" altLang="en-US" sz="3200" dirty="0">
              <a:solidFill>
                <a:schemeClr val="accent1"/>
              </a:solidFill>
              <a:latin typeface="Arial" panose="020B0604020202020204" pitchFamily="34" charset="0"/>
              <a:ea typeface="微软雅黑 Light" panose="020B0502040204020203" pitchFamily="34" charset="-122"/>
              <a:cs typeface="Arial" panose="020B0604020202020204" pitchFamily="34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84894AC-A1D7-484C-ADF6-24927A45BE60}"/>
              </a:ext>
            </a:extLst>
          </p:cNvPr>
          <p:cNvSpPr txBox="1"/>
          <p:nvPr/>
        </p:nvSpPr>
        <p:spPr>
          <a:xfrm>
            <a:off x="3294926" y="2336393"/>
            <a:ext cx="1021083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GitHub  </a:t>
            </a:r>
          </a:p>
          <a:p>
            <a:r>
              <a:rPr lang="en-US" altLang="zh-CN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a repository for uploading materials                                                                                                                     </a:t>
            </a:r>
          </a:p>
          <a:p>
            <a:endParaRPr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Markdown</a:t>
            </a:r>
          </a:p>
          <a:p>
            <a:pPr lvl="0"/>
            <a:r>
              <a:rPr lang="en-US" altLang="zh-CN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lang="en-US" altLang="zh-CN" sz="20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- static website generator</a:t>
            </a:r>
          </a:p>
          <a:p>
            <a:pPr lvl="0"/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zh-CN" sz="20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Sublime text</a:t>
            </a:r>
          </a:p>
          <a:p>
            <a:pPr lvl="0"/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      - convert the .md file into .html</a:t>
            </a:r>
          </a:p>
        </p:txBody>
      </p:sp>
    </p:spTree>
    <p:extLst>
      <p:ext uri="{BB962C8B-B14F-4D97-AF65-F5344CB8AC3E}">
        <p14:creationId xmlns:p14="http://schemas.microsoft.com/office/powerpoint/2010/main" val="3564468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9E45AC69-BE78-49C3-8BB0-561764F710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29953"/>
            <a:ext cx="6884501" cy="4702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圆角矩形 36">
            <a:extLst>
              <a:ext uri="{FF2B5EF4-FFF2-40B4-BE49-F238E27FC236}">
                <a16:creationId xmlns:a16="http://schemas.microsoft.com/office/drawing/2014/main" id="{C09414E7-AE66-46BD-A179-A9CD6B56183C}"/>
              </a:ext>
            </a:extLst>
          </p:cNvPr>
          <p:cNvSpPr/>
          <p:nvPr/>
        </p:nvSpPr>
        <p:spPr>
          <a:xfrm>
            <a:off x="0" y="494013"/>
            <a:ext cx="2579135" cy="547790"/>
          </a:xfrm>
          <a:prstGeom prst="roundRect">
            <a:avLst>
              <a:gd name="adj" fmla="val 0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n w="6350">
                  <a:noFill/>
                </a:ln>
                <a:solidFill>
                  <a:srgbClr val="002060"/>
                </a:solidFill>
                <a:ea typeface="微软雅黑" pitchFamily="34" charset="-122"/>
              </a:rPr>
              <a:t>Existing wikis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9BEAC31-8724-4010-883F-223AC654F161}"/>
              </a:ext>
            </a:extLst>
          </p:cNvPr>
          <p:cNvSpPr txBox="1"/>
          <p:nvPr/>
        </p:nvSpPr>
        <p:spPr>
          <a:xfrm>
            <a:off x="7905508" y="4871983"/>
            <a:ext cx="4433976" cy="1713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2000"/>
              </a:spcAft>
            </a:pP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High school students</a:t>
            </a:r>
          </a:p>
          <a:p>
            <a:pPr>
              <a:spcAft>
                <a:spcPts val="2000"/>
              </a:spcAft>
            </a:pP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>
              <a:spcAft>
                <a:spcPts val="2000"/>
              </a:spcAft>
            </a:pP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Undergraduates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37CA90D-4AA5-4ABE-999C-7E49192973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0982972" y="4572685"/>
            <a:ext cx="1067282" cy="1060260"/>
          </a:xfrm>
          <a:prstGeom prst="rect">
            <a:avLst/>
          </a:prstGeom>
        </p:spPr>
      </p:pic>
      <p:pic>
        <p:nvPicPr>
          <p:cNvPr id="7" name="Picture 2" descr="Image result for å­è¸">
            <a:extLst>
              <a:ext uri="{FF2B5EF4-FFF2-40B4-BE49-F238E27FC236}">
                <a16:creationId xmlns:a16="http://schemas.microsoft.com/office/drawing/2014/main" id="{3C0A50F8-F81C-4749-825F-7CDCAF9063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2121" y="5667375"/>
            <a:ext cx="1190625" cy="1190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CBC72455-C0DF-483E-9890-3B4EC855C9DE}"/>
              </a:ext>
            </a:extLst>
          </p:cNvPr>
          <p:cNvSpPr/>
          <p:nvPr/>
        </p:nvSpPr>
        <p:spPr>
          <a:xfrm>
            <a:off x="662949" y="5830304"/>
            <a:ext cx="5655030" cy="754969"/>
          </a:xfrm>
          <a:prstGeom prst="rect">
            <a:avLst/>
          </a:prstGeom>
          <a:solidFill>
            <a:schemeClr val="bg1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spcAft>
                <a:spcPts val="300"/>
              </a:spcAft>
            </a:pPr>
            <a:r>
              <a:rPr lang="en-US" altLang="zh-CN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Credit: John Evans and Howard </a:t>
            </a:r>
            <a:r>
              <a:rPr lang="en-US" altLang="zh-CN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Periman</a:t>
            </a:r>
            <a:r>
              <a:rPr lang="en-US" altLang="zh-CN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USGS</a:t>
            </a:r>
          </a:p>
          <a:p>
            <a:pPr lvl="0">
              <a:spcAft>
                <a:spcPts val="300"/>
              </a:spcAft>
            </a:pPr>
            <a:r>
              <a:rPr lang="en-US" altLang="zh-CN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Source: </a:t>
            </a:r>
            <a:r>
              <a:rPr lang="en-US" altLang="zh-CN" dirty="0">
                <a:hlinkClick r:id="rId6"/>
              </a:rPr>
              <a:t>http://ga.water.usgs.gov/edu/watercycle.html</a:t>
            </a:r>
            <a:endParaRPr lang="en-US" altLang="zh-CN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D0D84D6-16C7-4BF8-A4A7-BDC86FA993FC}"/>
              </a:ext>
            </a:extLst>
          </p:cNvPr>
          <p:cNvSpPr txBox="1"/>
          <p:nvPr/>
        </p:nvSpPr>
        <p:spPr>
          <a:xfrm>
            <a:off x="7476572" y="1318787"/>
            <a:ext cx="5291848" cy="27033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2000"/>
              </a:spcAft>
            </a:pPr>
            <a:r>
              <a:rPr lang="en-US" altLang="zh-CN" sz="32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  <a:r>
              <a:rPr lang="en-US" altLang="zh-CN" sz="3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improvement</a:t>
            </a:r>
          </a:p>
          <a:p>
            <a:pPr marL="285750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Little quantitative analysis</a:t>
            </a:r>
          </a:p>
          <a:p>
            <a:pPr marL="285750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Poor data visualization</a:t>
            </a:r>
          </a:p>
          <a:p>
            <a:pPr marL="285750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Key academic ideas missing</a:t>
            </a:r>
          </a:p>
          <a:p>
            <a:pPr marL="285750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No temporal evolution</a:t>
            </a:r>
          </a:p>
        </p:txBody>
      </p:sp>
    </p:spTree>
    <p:extLst>
      <p:ext uri="{BB962C8B-B14F-4D97-AF65-F5344CB8AC3E}">
        <p14:creationId xmlns:p14="http://schemas.microsoft.com/office/powerpoint/2010/main" val="2264384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E19C36C4-E99A-4DF9-969A-7C9092F277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0"/>
            <a:ext cx="11430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97844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02EF9E5-3915-4F9D-85D9-832963407E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1984" y="116633"/>
            <a:ext cx="8748032" cy="5693859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9ED9CE9B-8930-413D-9D08-10537835F0A6}"/>
              </a:ext>
            </a:extLst>
          </p:cNvPr>
          <p:cNvSpPr/>
          <p:nvPr/>
        </p:nvSpPr>
        <p:spPr>
          <a:xfrm>
            <a:off x="1721984" y="6027003"/>
            <a:ext cx="909191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Simplified sketch of the global thermohaline circulation pathway (</a:t>
            </a:r>
            <a:r>
              <a:rPr lang="en-US" altLang="zh-CN" sz="2400" dirty="0" err="1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Rahmstorf</a:t>
            </a:r>
            <a:r>
              <a:rPr lang="en-US" altLang="zh-CN" sz="24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2002. &lt;Nature&gt;)</a:t>
            </a:r>
            <a:endParaRPr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99215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0FC7727-8E67-44A1-A849-B158A90F05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83314" y="706056"/>
            <a:ext cx="14667439" cy="407428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667D9383-C66F-4117-8999-1D8D30DFDBE0}"/>
              </a:ext>
            </a:extLst>
          </p:cNvPr>
          <p:cNvSpPr txBox="1"/>
          <p:nvPr/>
        </p:nvSpPr>
        <p:spPr>
          <a:xfrm>
            <a:off x="2183757" y="4780345"/>
            <a:ext cx="74540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Annual-mean </a:t>
            </a:r>
            <a:r>
              <a:rPr lang="en-US" altLang="zh-CN" sz="2400" dirty="0" err="1">
                <a:latin typeface="Arial" panose="020B0604020202020204" pitchFamily="34" charset="0"/>
                <a:cs typeface="Arial" panose="020B0604020202020204" pitchFamily="34" charset="0"/>
              </a:rPr>
              <a:t>streamfunction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altLang="zh-CN" sz="2400" dirty="0" err="1">
                <a:latin typeface="Arial" panose="020B0604020202020204" pitchFamily="34" charset="0"/>
                <a:cs typeface="Arial" panose="020B0604020202020204" pitchFamily="34" charset="0"/>
              </a:rPr>
              <a:t>Sv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, 1 </a:t>
            </a:r>
            <a:r>
              <a:rPr lang="en-US" altLang="zh-CN" sz="2400" dirty="0" err="1">
                <a:latin typeface="Arial" panose="020B0604020202020204" pitchFamily="34" charset="0"/>
                <a:cs typeface="Arial" panose="020B0604020202020204" pitchFamily="34" charset="0"/>
              </a:rPr>
              <a:t>Sv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 =10</a:t>
            </a:r>
            <a:r>
              <a:rPr lang="en-US" altLang="zh-CN" sz="2400" baseline="30000" dirty="0"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n-US" altLang="zh-CN" sz="2400" baseline="300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/s) in Atlantic (left) and Pacific (right) ocean</a:t>
            </a:r>
            <a:endParaRPr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05998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00AB5748-DC5E-4756-8EFD-2026DD0F80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94" t="7574" r="10133" b="50718"/>
          <a:stretch/>
        </p:blipFill>
        <p:spPr bwMode="auto">
          <a:xfrm>
            <a:off x="-162046" y="1396600"/>
            <a:ext cx="12275389" cy="3551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076F6822-A6CF-4559-BE6A-9618E50C5E69}"/>
              </a:ext>
            </a:extLst>
          </p:cNvPr>
          <p:cNvSpPr/>
          <p:nvPr/>
        </p:nvSpPr>
        <p:spPr>
          <a:xfrm>
            <a:off x="4337432" y="5466509"/>
            <a:ext cx="3159760" cy="449828"/>
          </a:xfrm>
          <a:prstGeom prst="rect">
            <a:avLst/>
          </a:prstGeom>
          <a:solidFill>
            <a:schemeClr val="bg1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spcAft>
                <a:spcPts val="1000"/>
              </a:spcAft>
            </a:pPr>
            <a:r>
              <a:rPr lang="en-US" altLang="zh-CN" sz="2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Winter intensification</a:t>
            </a:r>
          </a:p>
        </p:txBody>
      </p:sp>
    </p:spTree>
    <p:extLst>
      <p:ext uri="{BB962C8B-B14F-4D97-AF65-F5344CB8AC3E}">
        <p14:creationId xmlns:p14="http://schemas.microsoft.com/office/powerpoint/2010/main" val="10203591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7528654D-7E3C-466F-8879-594F444840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703" y="-396433"/>
            <a:ext cx="11358624" cy="6625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9284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2">
            <a:extLst>
              <a:ext uri="{FF2B5EF4-FFF2-40B4-BE49-F238E27FC236}">
                <a16:creationId xmlns:a16="http://schemas.microsoft.com/office/drawing/2014/main" id="{A9B92047-DEE0-46C1-9993-CFF68BBAE157}"/>
              </a:ext>
            </a:extLst>
          </p:cNvPr>
          <p:cNvSpPr/>
          <p:nvPr/>
        </p:nvSpPr>
        <p:spPr>
          <a:xfrm>
            <a:off x="-2240772" y="-3506184"/>
            <a:ext cx="13870760" cy="13870760"/>
          </a:xfrm>
          <a:prstGeom prst="ellipse">
            <a:avLst/>
          </a:prstGeom>
          <a:noFill/>
          <a:ln w="12700" cap="flat" cmpd="sng" algn="ctr">
            <a:solidFill>
              <a:schemeClr val="bg1">
                <a:lumMod val="71667"/>
                <a:alpha val="80952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100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D535CC22-B756-4E36-A793-7A14A1A29748}"/>
              </a:ext>
            </a:extLst>
          </p:cNvPr>
          <p:cNvSpPr/>
          <p:nvPr/>
        </p:nvSpPr>
        <p:spPr>
          <a:xfrm>
            <a:off x="-1881194" y="-3146606"/>
            <a:ext cx="13151603" cy="13151603"/>
          </a:xfrm>
          <a:prstGeom prst="ellipse">
            <a:avLst/>
          </a:prstGeom>
          <a:noFill/>
          <a:ln w="12700" cap="flat" cmpd="sng" algn="ctr">
            <a:solidFill>
              <a:schemeClr val="bg1">
                <a:lumMod val="73333"/>
                <a:alpha val="7619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100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A1275AB4-CD9C-4C68-A9D4-D49CAC8B570B}"/>
              </a:ext>
            </a:extLst>
          </p:cNvPr>
          <p:cNvSpPr/>
          <p:nvPr/>
        </p:nvSpPr>
        <p:spPr>
          <a:xfrm>
            <a:off x="-1521616" y="-2787028"/>
            <a:ext cx="12432447" cy="12432447"/>
          </a:xfrm>
          <a:prstGeom prst="ellipse">
            <a:avLst/>
          </a:prstGeom>
          <a:noFill/>
          <a:ln w="12700" cap="flat" cmpd="sng" algn="ctr">
            <a:solidFill>
              <a:schemeClr val="bg1">
                <a:lumMod val="75000"/>
                <a:alpha val="71429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100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EEF11C4B-DAA2-4E98-8FA2-A5FD22F73595}"/>
              </a:ext>
            </a:extLst>
          </p:cNvPr>
          <p:cNvSpPr/>
          <p:nvPr/>
        </p:nvSpPr>
        <p:spPr>
          <a:xfrm>
            <a:off x="-1162038" y="-2427450"/>
            <a:ext cx="11713291" cy="11713291"/>
          </a:xfrm>
          <a:prstGeom prst="ellipse">
            <a:avLst/>
          </a:prstGeom>
          <a:noFill/>
          <a:ln w="12700" cap="flat" cmpd="sng" algn="ctr">
            <a:solidFill>
              <a:schemeClr val="bg1">
                <a:lumMod val="76667"/>
                <a:alpha val="66667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100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13428CF6-51A5-4E9D-B3D2-3FB8A5EAF2D8}"/>
              </a:ext>
            </a:extLst>
          </p:cNvPr>
          <p:cNvSpPr/>
          <p:nvPr/>
        </p:nvSpPr>
        <p:spPr>
          <a:xfrm>
            <a:off x="-802460" y="-2067872"/>
            <a:ext cx="10994135" cy="10994135"/>
          </a:xfrm>
          <a:prstGeom prst="ellipse">
            <a:avLst/>
          </a:prstGeom>
          <a:noFill/>
          <a:ln w="12700" cap="flat" cmpd="sng" algn="ctr">
            <a:solidFill>
              <a:schemeClr val="bg1">
                <a:lumMod val="78333"/>
                <a:alpha val="61905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100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86646897-911C-41AE-A0F5-38FECE672A39}"/>
              </a:ext>
            </a:extLst>
          </p:cNvPr>
          <p:cNvSpPr/>
          <p:nvPr/>
        </p:nvSpPr>
        <p:spPr>
          <a:xfrm>
            <a:off x="-442882" y="-1708294"/>
            <a:ext cx="10274979" cy="10274979"/>
          </a:xfrm>
          <a:prstGeom prst="ellipse">
            <a:avLst/>
          </a:prstGeom>
          <a:noFill/>
          <a:ln w="12700" cap="flat" cmpd="sng" algn="ctr">
            <a:solidFill>
              <a:schemeClr val="bg1">
                <a:lumMod val="80000"/>
                <a:alpha val="57143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100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44FF6DB7-8E49-4E34-9264-1567A5071500}"/>
              </a:ext>
            </a:extLst>
          </p:cNvPr>
          <p:cNvSpPr/>
          <p:nvPr/>
        </p:nvSpPr>
        <p:spPr>
          <a:xfrm>
            <a:off x="-83303" y="-1348715"/>
            <a:ext cx="9555823" cy="9555823"/>
          </a:xfrm>
          <a:prstGeom prst="ellipse">
            <a:avLst/>
          </a:prstGeom>
          <a:noFill/>
          <a:ln w="12700" cap="flat" cmpd="sng" algn="ctr">
            <a:solidFill>
              <a:schemeClr val="bg1">
                <a:lumMod val="81667"/>
                <a:alpha val="52381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100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A8654D93-D3D3-43ED-86FC-09ABE867A1FE}"/>
              </a:ext>
            </a:extLst>
          </p:cNvPr>
          <p:cNvSpPr/>
          <p:nvPr/>
        </p:nvSpPr>
        <p:spPr>
          <a:xfrm flipH="1">
            <a:off x="276274" y="-989138"/>
            <a:ext cx="8836667" cy="8836667"/>
          </a:xfrm>
          <a:prstGeom prst="ellipse">
            <a:avLst/>
          </a:prstGeom>
          <a:noFill/>
          <a:ln w="12700" cap="flat" cmpd="sng" algn="ctr">
            <a:solidFill>
              <a:schemeClr val="bg1">
                <a:lumMod val="83333"/>
                <a:alpha val="47619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100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4D2C7217-84AC-43DE-A903-C52F5286A6A3}"/>
              </a:ext>
            </a:extLst>
          </p:cNvPr>
          <p:cNvSpPr/>
          <p:nvPr/>
        </p:nvSpPr>
        <p:spPr>
          <a:xfrm>
            <a:off x="635853" y="-629559"/>
            <a:ext cx="8117511" cy="8117511"/>
          </a:xfrm>
          <a:prstGeom prst="ellipse">
            <a:avLst/>
          </a:prstGeom>
          <a:noFill/>
          <a:ln w="12700" cap="flat" cmpd="sng" algn="ctr">
            <a:solidFill>
              <a:schemeClr val="bg1">
                <a:lumMod val="85000"/>
                <a:alpha val="42857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100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53BB8B2D-ECE3-427E-8B41-F4927CFE2978}"/>
              </a:ext>
            </a:extLst>
          </p:cNvPr>
          <p:cNvSpPr/>
          <p:nvPr/>
        </p:nvSpPr>
        <p:spPr>
          <a:xfrm>
            <a:off x="995430" y="-269982"/>
            <a:ext cx="7398355" cy="7398355"/>
          </a:xfrm>
          <a:prstGeom prst="ellipse">
            <a:avLst/>
          </a:prstGeom>
          <a:noFill/>
          <a:ln w="12700" cap="flat" cmpd="sng" algn="ctr">
            <a:solidFill>
              <a:schemeClr val="bg1">
                <a:lumMod val="86667"/>
                <a:alpha val="38095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100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CA307E4D-179E-4A2F-BEB5-61DE60B69A0E}"/>
              </a:ext>
            </a:extLst>
          </p:cNvPr>
          <p:cNvSpPr/>
          <p:nvPr/>
        </p:nvSpPr>
        <p:spPr>
          <a:xfrm>
            <a:off x="1355009" y="89597"/>
            <a:ext cx="6679198" cy="6679198"/>
          </a:xfrm>
          <a:prstGeom prst="ellipse">
            <a:avLst/>
          </a:prstGeom>
          <a:noFill/>
          <a:ln w="12700" cap="flat" cmpd="sng" algn="ctr">
            <a:solidFill>
              <a:schemeClr val="bg1">
                <a:lumMod val="88333"/>
                <a:alpha val="33333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100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BEAA7177-CBBB-4CEB-8CAD-7E62D2BD18F2}"/>
              </a:ext>
            </a:extLst>
          </p:cNvPr>
          <p:cNvGrpSpPr/>
          <p:nvPr/>
        </p:nvGrpSpPr>
        <p:grpSpPr>
          <a:xfrm>
            <a:off x="3152898" y="2174768"/>
            <a:ext cx="2429557" cy="1299554"/>
            <a:chOff x="3563505" y="2265881"/>
            <a:chExt cx="2429557" cy="1299554"/>
          </a:xfrm>
        </p:grpSpPr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01CE86DB-6687-4A91-ABDF-4575BE55AB5C}"/>
                </a:ext>
              </a:extLst>
            </p:cNvPr>
            <p:cNvSpPr txBox="1"/>
            <p:nvPr/>
          </p:nvSpPr>
          <p:spPr>
            <a:xfrm>
              <a:off x="3702050" y="2365106"/>
              <a:ext cx="2291012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7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rPr>
                <a:t>PART</a:t>
              </a:r>
              <a:endParaRPr kumimoji="0" lang="zh-CN" altLang="en-US" sz="7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endParaRP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5DACD8F4-9D35-44B8-A10B-22AC1E9493F4}"/>
                </a:ext>
              </a:extLst>
            </p:cNvPr>
            <p:cNvSpPr txBox="1"/>
            <p:nvPr/>
          </p:nvSpPr>
          <p:spPr>
            <a:xfrm>
              <a:off x="3563505" y="2265881"/>
              <a:ext cx="184731" cy="1200329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7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1818"/>
                  </a:prstClr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endParaRPr>
            </a:p>
          </p:txBody>
        </p:sp>
      </p:grpSp>
      <p:sp>
        <p:nvSpPr>
          <p:cNvPr id="40" name="矩形 39">
            <a:extLst>
              <a:ext uri="{FF2B5EF4-FFF2-40B4-BE49-F238E27FC236}">
                <a16:creationId xmlns:a16="http://schemas.microsoft.com/office/drawing/2014/main" id="{17AA9042-B85A-4450-B81B-5E8FA832126B}"/>
              </a:ext>
            </a:extLst>
          </p:cNvPr>
          <p:cNvSpPr/>
          <p:nvPr/>
        </p:nvSpPr>
        <p:spPr>
          <a:xfrm>
            <a:off x="6199922" y="2705775"/>
            <a:ext cx="4747304" cy="2323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sz="3200" dirty="0"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Animated figures</a:t>
            </a:r>
            <a:endParaRPr kumimoji="0" lang="en-US" altLang="zh-CN" sz="3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ea typeface="微软雅黑 Light" panose="020B0502040204020203" pitchFamily="34" charset="-122"/>
              <a:cs typeface="Arial" panose="020B0604020202020204" pitchFamily="34" charset="0"/>
            </a:endParaRPr>
          </a:p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  </a:t>
            </a:r>
            <a:r>
              <a:rPr lang="en-US" altLang="zh-CN" sz="4000" dirty="0"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  </a:t>
            </a:r>
            <a:endParaRPr kumimoji="0" lang="en-US" altLang="zh-CN" sz="4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ea typeface="微软雅黑 Light" panose="020B0502040204020203" pitchFamily="34" charset="-122"/>
              <a:cs typeface="Arial" panose="020B0604020202020204" pitchFamily="34" charset="0"/>
            </a:endParaRPr>
          </a:p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CN" sz="2800" dirty="0">
                <a:solidFill>
                  <a:prstClr val="black">
                    <a:lumMod val="65000"/>
                    <a:lumOff val="35000"/>
                  </a:prstClr>
                </a:solidFill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</a:rPr>
              <a:t>   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Times New Roman" panose="02020603050405020304" pitchFamily="18" charset="0"/>
              <a:ea typeface="微软雅黑 Light" panose="020B0502040204020203" pitchFamily="34" charset="-122"/>
              <a:cs typeface="Times New Roman" panose="02020603050405020304" pitchFamily="18" charset="0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CFF84FA7-E071-49B1-8E83-0303F50F5C8B}"/>
              </a:ext>
            </a:extLst>
          </p:cNvPr>
          <p:cNvSpPr txBox="1"/>
          <p:nvPr/>
        </p:nvSpPr>
        <p:spPr>
          <a:xfrm>
            <a:off x="3742629" y="3391374"/>
            <a:ext cx="155363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6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02</a:t>
            </a:r>
            <a:endParaRPr lang="zh-CN" altLang="en-US" sz="96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550507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890CEDB-4BB2-4937-A236-AC1E4197DB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87078" y="902825"/>
            <a:ext cx="13716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4061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D5215AB-2687-41FC-BB05-A3722AA49B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8555" y="92599"/>
            <a:ext cx="8585040" cy="343401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4AB5989-E082-4F5B-82C7-A3EE143C70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8405" y="3526615"/>
            <a:ext cx="7776741" cy="3110696"/>
          </a:xfrm>
          <a:prstGeom prst="rect">
            <a:avLst/>
          </a:prstGeom>
        </p:spPr>
      </p:pic>
      <p:sp>
        <p:nvSpPr>
          <p:cNvPr id="6" name="Text Placeholder 22">
            <a:extLst>
              <a:ext uri="{FF2B5EF4-FFF2-40B4-BE49-F238E27FC236}">
                <a16:creationId xmlns:a16="http://schemas.microsoft.com/office/drawing/2014/main" id="{EEE1F40D-FEC4-439F-98D9-9DAC9B8B3939}"/>
              </a:ext>
            </a:extLst>
          </p:cNvPr>
          <p:cNvSpPr txBox="1">
            <a:spLocks/>
          </p:cNvSpPr>
          <p:nvPr/>
        </p:nvSpPr>
        <p:spPr>
          <a:xfrm>
            <a:off x="0" y="385857"/>
            <a:ext cx="2148519" cy="486141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3200" dirty="0">
                <a:solidFill>
                  <a:schemeClr val="accent1"/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Last 1kyr</a:t>
            </a:r>
            <a:endParaRPr lang="zh-CN" altLang="en-US" sz="3200" dirty="0">
              <a:solidFill>
                <a:schemeClr val="accent1"/>
              </a:solidFill>
              <a:latin typeface="Arial" panose="020B0604020202020204" pitchFamily="34" charset="0"/>
              <a:ea typeface="微软雅黑 Light" panose="020B0502040204020203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42745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2">
            <a:extLst>
              <a:ext uri="{FF2B5EF4-FFF2-40B4-BE49-F238E27FC236}">
                <a16:creationId xmlns:a16="http://schemas.microsoft.com/office/drawing/2014/main" id="{1E7497A7-3329-4CEC-A483-B4803F885CA2}"/>
              </a:ext>
            </a:extLst>
          </p:cNvPr>
          <p:cNvSpPr txBox="1">
            <a:spLocks/>
          </p:cNvSpPr>
          <p:nvPr/>
        </p:nvSpPr>
        <p:spPr>
          <a:xfrm>
            <a:off x="0" y="385857"/>
            <a:ext cx="2148519" cy="486141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3200" dirty="0">
                <a:solidFill>
                  <a:schemeClr val="accent1"/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LGM</a:t>
            </a:r>
            <a:endParaRPr lang="zh-CN" altLang="en-US" sz="3200" dirty="0">
              <a:solidFill>
                <a:schemeClr val="accent1"/>
              </a:solidFill>
              <a:latin typeface="Arial" panose="020B0604020202020204" pitchFamily="34" charset="0"/>
              <a:ea typeface="微软雅黑 Light" panose="020B0502040204020203" pitchFamily="34" charset="-122"/>
              <a:cs typeface="Arial" panose="020B0604020202020204" pitchFamily="34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D339B6A-A035-465D-A84A-93B93DC463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728" y="303835"/>
            <a:ext cx="7255879" cy="290235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6F0E18D-7AF8-4F05-8E40-E9A2A09DA8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8470" y="3206187"/>
            <a:ext cx="5664393" cy="3965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8557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>
            <a:extLst>
              <a:ext uri="{FF2B5EF4-FFF2-40B4-BE49-F238E27FC236}">
                <a16:creationId xmlns:a16="http://schemas.microsoft.com/office/drawing/2014/main" id="{DF4237AE-F533-4205-9553-D8D5B0BF99E7}"/>
              </a:ext>
            </a:extLst>
          </p:cNvPr>
          <p:cNvSpPr/>
          <p:nvPr/>
        </p:nvSpPr>
        <p:spPr>
          <a:xfrm>
            <a:off x="7251807" y="1219365"/>
            <a:ext cx="3159760" cy="449828"/>
          </a:xfrm>
          <a:prstGeom prst="rect">
            <a:avLst/>
          </a:prstGeom>
          <a:solidFill>
            <a:schemeClr val="bg1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Analysis tool </a:t>
            </a: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AF64F997-0273-49AE-8976-DBEA923C8434}"/>
              </a:ext>
            </a:extLst>
          </p:cNvPr>
          <p:cNvSpPr/>
          <p:nvPr/>
        </p:nvSpPr>
        <p:spPr>
          <a:xfrm>
            <a:off x="7251807" y="5863418"/>
            <a:ext cx="3159760" cy="449828"/>
          </a:xfrm>
          <a:prstGeom prst="rect">
            <a:avLst/>
          </a:prstGeom>
          <a:solidFill>
            <a:schemeClr val="bg1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Animated figures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F9DC9C40-E156-46CD-8BA2-6D3C03C8AF99}"/>
              </a:ext>
            </a:extLst>
          </p:cNvPr>
          <p:cNvSpPr/>
          <p:nvPr/>
        </p:nvSpPr>
        <p:spPr>
          <a:xfrm>
            <a:off x="7260156" y="2622166"/>
            <a:ext cx="3159760" cy="449828"/>
          </a:xfrm>
          <a:prstGeom prst="rect">
            <a:avLst/>
          </a:prstGeom>
          <a:solidFill>
            <a:schemeClr val="bg1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spcAft>
                <a:spcPts val="1000"/>
              </a:spcAft>
            </a:pPr>
            <a:r>
              <a:rPr lang="en-US" altLang="zh-CN" sz="2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Academic concepts</a:t>
            </a: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E77A9331-0B40-49A8-AFC0-E07BF780E005}"/>
              </a:ext>
            </a:extLst>
          </p:cNvPr>
          <p:cNvSpPr/>
          <p:nvPr/>
        </p:nvSpPr>
        <p:spPr>
          <a:xfrm>
            <a:off x="7260156" y="4239352"/>
            <a:ext cx="3159760" cy="449828"/>
          </a:xfrm>
          <a:prstGeom prst="rect">
            <a:avLst/>
          </a:prstGeom>
          <a:solidFill>
            <a:schemeClr val="bg1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spcAft>
                <a:spcPts val="1000"/>
              </a:spcAft>
            </a:pPr>
            <a:r>
              <a:rPr lang="en-US" altLang="zh-CN" sz="2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Temporal evolution</a:t>
            </a:r>
          </a:p>
        </p:txBody>
      </p:sp>
      <p:sp>
        <p:nvSpPr>
          <p:cNvPr id="3" name="圆角矩形 36">
            <a:extLst>
              <a:ext uri="{FF2B5EF4-FFF2-40B4-BE49-F238E27FC236}">
                <a16:creationId xmlns:a16="http://schemas.microsoft.com/office/drawing/2014/main" id="{C09414E7-AE66-46BD-A179-A9CD6B56183C}"/>
              </a:ext>
            </a:extLst>
          </p:cNvPr>
          <p:cNvSpPr/>
          <p:nvPr/>
        </p:nvSpPr>
        <p:spPr>
          <a:xfrm>
            <a:off x="0" y="494013"/>
            <a:ext cx="2579135" cy="547790"/>
          </a:xfrm>
          <a:prstGeom prst="roundRect">
            <a:avLst>
              <a:gd name="adj" fmla="val 0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n w="6350">
                  <a:noFill/>
                </a:ln>
                <a:solidFill>
                  <a:srgbClr val="002060"/>
                </a:solidFill>
                <a:ea typeface="微软雅黑" pitchFamily="34" charset="-122"/>
              </a:rPr>
              <a:t>Aims</a:t>
            </a: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ABCAB040-29A8-4FEB-87C5-8D15865456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509" y="1111952"/>
            <a:ext cx="4352646" cy="6000433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9538A5B5-339F-433F-9F25-12AAC188E0C3}"/>
              </a:ext>
            </a:extLst>
          </p:cNvPr>
          <p:cNvSpPr txBox="1"/>
          <p:nvPr/>
        </p:nvSpPr>
        <p:spPr>
          <a:xfrm>
            <a:off x="480315" y="335665"/>
            <a:ext cx="5380879" cy="1954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000"/>
              </a:spcAft>
            </a:pP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</a:p>
          <a:p>
            <a:pPr marL="285750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endParaRPr lang="en-US" altLang="zh-CN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Aft>
                <a:spcPts val="1000"/>
              </a:spcAft>
            </a:pPr>
            <a:endParaRPr lang="en-US" altLang="zh-CN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endParaRPr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107DE363-723E-487D-B1AF-272EC5EBDA22}"/>
              </a:ext>
            </a:extLst>
          </p:cNvPr>
          <p:cNvSpPr/>
          <p:nvPr/>
        </p:nvSpPr>
        <p:spPr>
          <a:xfrm>
            <a:off x="1362274" y="2341355"/>
            <a:ext cx="3703322" cy="72734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38C7EF97-8900-47F1-A6EE-993FDD650C5B}"/>
              </a:ext>
            </a:extLst>
          </p:cNvPr>
          <p:cNvSpPr/>
          <p:nvPr/>
        </p:nvSpPr>
        <p:spPr>
          <a:xfrm>
            <a:off x="1656915" y="3588086"/>
            <a:ext cx="2768600" cy="71002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n</a:t>
            </a:r>
            <a:endParaRPr lang="zh-CN" altLang="en-US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7F55E2C6-143C-4D0D-8A5A-6D7C73A9ED3B}"/>
              </a:ext>
            </a:extLst>
          </p:cNvPr>
          <p:cNvSpPr/>
          <p:nvPr/>
        </p:nvSpPr>
        <p:spPr>
          <a:xfrm>
            <a:off x="1656915" y="4544175"/>
            <a:ext cx="3022602" cy="3736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C0564F1E-38B9-4EF7-A362-FD8201D039BB}"/>
              </a:ext>
            </a:extLst>
          </p:cNvPr>
          <p:cNvSpPr/>
          <p:nvPr/>
        </p:nvSpPr>
        <p:spPr>
          <a:xfrm>
            <a:off x="1529914" y="5208562"/>
            <a:ext cx="3281682" cy="61109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E6ED43FA-C9CF-4320-B991-EE7AD3286D1B}"/>
              </a:ext>
            </a:extLst>
          </p:cNvPr>
          <p:cNvCxnSpPr>
            <a:cxnSpLocks/>
            <a:stCxn id="21" idx="3"/>
            <a:endCxn id="18" idx="1"/>
          </p:cNvCxnSpPr>
          <p:nvPr/>
        </p:nvCxnSpPr>
        <p:spPr>
          <a:xfrm flipV="1">
            <a:off x="5065596" y="1444279"/>
            <a:ext cx="2186211" cy="126075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DD8274C3-F155-49E8-B4C1-74BEBC6D0D93}"/>
              </a:ext>
            </a:extLst>
          </p:cNvPr>
          <p:cNvCxnSpPr>
            <a:cxnSpLocks/>
            <a:stCxn id="24" idx="3"/>
            <a:endCxn id="30" idx="1"/>
          </p:cNvCxnSpPr>
          <p:nvPr/>
        </p:nvCxnSpPr>
        <p:spPr>
          <a:xfrm flipV="1">
            <a:off x="4811596" y="4464266"/>
            <a:ext cx="2448560" cy="104984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3FCF7A8B-1DF3-4D6B-91B4-4A95BE3E7B4C}"/>
              </a:ext>
            </a:extLst>
          </p:cNvPr>
          <p:cNvCxnSpPr>
            <a:cxnSpLocks/>
            <a:stCxn id="22" idx="3"/>
            <a:endCxn id="29" idx="1"/>
          </p:cNvCxnSpPr>
          <p:nvPr/>
        </p:nvCxnSpPr>
        <p:spPr>
          <a:xfrm flipV="1">
            <a:off x="4425515" y="2847080"/>
            <a:ext cx="2834641" cy="109601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619879A5-BDA0-4827-89B0-57AA89EABF53}"/>
              </a:ext>
            </a:extLst>
          </p:cNvPr>
          <p:cNvCxnSpPr>
            <a:cxnSpLocks/>
            <a:endCxn id="29" idx="1"/>
          </p:cNvCxnSpPr>
          <p:nvPr/>
        </p:nvCxnSpPr>
        <p:spPr>
          <a:xfrm flipV="1">
            <a:off x="4679517" y="2847080"/>
            <a:ext cx="2580639" cy="18421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矩形 31">
            <a:extLst>
              <a:ext uri="{FF2B5EF4-FFF2-40B4-BE49-F238E27FC236}">
                <a16:creationId xmlns:a16="http://schemas.microsoft.com/office/drawing/2014/main" id="{A33711E2-49EE-47D9-8C55-866BD44C4822}"/>
              </a:ext>
            </a:extLst>
          </p:cNvPr>
          <p:cNvSpPr/>
          <p:nvPr/>
        </p:nvSpPr>
        <p:spPr>
          <a:xfrm>
            <a:off x="3041215" y="1202430"/>
            <a:ext cx="1384300" cy="466763"/>
          </a:xfrm>
          <a:prstGeom prst="rect">
            <a:avLst/>
          </a:prstGeom>
          <a:solidFill>
            <a:schemeClr val="bg1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spcAft>
                <a:spcPts val="300"/>
              </a:spcAft>
            </a:pPr>
            <a:r>
              <a:rPr lang="en-US" altLang="zh-CN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Logical flow</a:t>
            </a:r>
          </a:p>
        </p:txBody>
      </p:sp>
    </p:spTree>
    <p:extLst>
      <p:ext uri="{BB962C8B-B14F-4D97-AF65-F5344CB8AC3E}">
        <p14:creationId xmlns:p14="http://schemas.microsoft.com/office/powerpoint/2010/main" val="1064074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31" grpId="0" animBg="1"/>
      <p:bldP spid="29" grpId="0" animBg="1"/>
      <p:bldP spid="30" grpId="0" animBg="1"/>
      <p:bldP spid="21" grpId="0" animBg="1"/>
      <p:bldP spid="22" grpId="0" animBg="1"/>
      <p:bldP spid="23" grpId="0" animBg="1"/>
      <p:bldP spid="2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F3D0BED-02E2-4D56-A638-2A29C26B9F48}"/>
              </a:ext>
            </a:extLst>
          </p:cNvPr>
          <p:cNvSpPr txBox="1"/>
          <p:nvPr/>
        </p:nvSpPr>
        <p:spPr>
          <a:xfrm>
            <a:off x="1721230" y="1253927"/>
            <a:ext cx="2100943" cy="11844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3" name="Text Placeholder 22">
            <a:extLst>
              <a:ext uri="{FF2B5EF4-FFF2-40B4-BE49-F238E27FC236}">
                <a16:creationId xmlns:a16="http://schemas.microsoft.com/office/drawing/2014/main" id="{A1CD361D-589F-44AF-92C4-E9BEC76519A7}"/>
              </a:ext>
            </a:extLst>
          </p:cNvPr>
          <p:cNvSpPr txBox="1">
            <a:spLocks/>
          </p:cNvSpPr>
          <p:nvPr/>
        </p:nvSpPr>
        <p:spPr>
          <a:xfrm>
            <a:off x="5283044" y="695004"/>
            <a:ext cx="6908956" cy="486141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3200" dirty="0">
                <a:solidFill>
                  <a:schemeClr val="accent1"/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Data Source: TraCE-21ka Simulation </a:t>
            </a:r>
            <a:endParaRPr lang="zh-CN" altLang="en-US" sz="3200" dirty="0">
              <a:solidFill>
                <a:schemeClr val="accent1"/>
              </a:solidFill>
              <a:latin typeface="Arial" panose="020B0604020202020204" pitchFamily="34" charset="0"/>
              <a:ea typeface="微软雅黑 Light" panose="020B0502040204020203" pitchFamily="34" charset="-122"/>
              <a:cs typeface="Arial" panose="020B0604020202020204" pitchFamily="34" charset="0"/>
            </a:endParaRPr>
          </a:p>
        </p:txBody>
      </p:sp>
      <p:grpSp>
        <p:nvGrpSpPr>
          <p:cNvPr id="4" name="Group 2947">
            <a:extLst>
              <a:ext uri="{FF2B5EF4-FFF2-40B4-BE49-F238E27FC236}">
                <a16:creationId xmlns:a16="http://schemas.microsoft.com/office/drawing/2014/main" id="{053F63B4-7028-4256-A168-E35F3E66B8FD}"/>
              </a:ext>
            </a:extLst>
          </p:cNvPr>
          <p:cNvGrpSpPr/>
          <p:nvPr/>
        </p:nvGrpSpPr>
        <p:grpSpPr>
          <a:xfrm>
            <a:off x="923470" y="2102063"/>
            <a:ext cx="3454412" cy="2787145"/>
            <a:chOff x="0" y="0"/>
            <a:chExt cx="7716922" cy="6226292"/>
          </a:xfrm>
        </p:grpSpPr>
        <p:sp>
          <p:nvSpPr>
            <p:cNvPr id="5" name="Shape 2944">
              <a:extLst>
                <a:ext uri="{FF2B5EF4-FFF2-40B4-BE49-F238E27FC236}">
                  <a16:creationId xmlns:a16="http://schemas.microsoft.com/office/drawing/2014/main" id="{44447B8E-0FE6-4A28-9FA0-1DBE9F40D23F}"/>
                </a:ext>
              </a:extLst>
            </p:cNvPr>
            <p:cNvSpPr/>
            <p:nvPr/>
          </p:nvSpPr>
          <p:spPr>
            <a:xfrm>
              <a:off x="4011953" y="333953"/>
              <a:ext cx="1073849" cy="54786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7985" y="21600"/>
                  </a:lnTo>
                  <a:lnTo>
                    <a:pt x="7985" y="1565"/>
                  </a:lnTo>
                  <a:lnTo>
                    <a:pt x="21600" y="1565"/>
                  </a:lnTo>
                </a:path>
              </a:pathLst>
            </a:custGeom>
            <a:solidFill>
              <a:srgbClr val="413B39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 defTabSz="457200">
                <a:spcBef>
                  <a:spcPts val="0"/>
                </a:spcBef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Sinkin Sans 400 Regular"/>
                  <a:ea typeface="Sinkin Sans 400 Regular"/>
                  <a:cs typeface="Sinkin Sans 400 Regular"/>
                  <a:sym typeface="Sinkin Sans 400 Regular"/>
                </a:defRPr>
              </a:pPr>
              <a:endParaRPr dirty="0">
                <a:latin typeface="Arial" pitchFamily="34" charset="0"/>
                <a:ea typeface="微软雅黑 Light" panose="020B0502040204020203" pitchFamily="34" charset="-122"/>
                <a:cs typeface="+mn-ea"/>
                <a:sym typeface="Arial" pitchFamily="34" charset="0"/>
              </a:endParaRPr>
            </a:p>
          </p:txBody>
        </p:sp>
        <p:sp>
          <p:nvSpPr>
            <p:cNvPr id="6" name="Shape 2945">
              <a:extLst>
                <a:ext uri="{FF2B5EF4-FFF2-40B4-BE49-F238E27FC236}">
                  <a16:creationId xmlns:a16="http://schemas.microsoft.com/office/drawing/2014/main" id="{6996BE80-A978-477F-91F6-FC38B7558BF9}"/>
                </a:ext>
              </a:extLst>
            </p:cNvPr>
            <p:cNvSpPr/>
            <p:nvPr/>
          </p:nvSpPr>
          <p:spPr>
            <a:xfrm rot="14177477">
              <a:off x="1159802" y="598136"/>
              <a:ext cx="3864553" cy="48558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13" h="21073" extrusionOk="0">
                  <a:moveTo>
                    <a:pt x="17465" y="6506"/>
                  </a:moveTo>
                  <a:cubicBezTo>
                    <a:pt x="16409" y="7764"/>
                    <a:pt x="15332" y="6878"/>
                    <a:pt x="13825" y="5995"/>
                  </a:cubicBezTo>
                  <a:cubicBezTo>
                    <a:pt x="12317" y="5116"/>
                    <a:pt x="10949" y="4574"/>
                    <a:pt x="12003" y="3316"/>
                  </a:cubicBezTo>
                  <a:cubicBezTo>
                    <a:pt x="13059" y="2059"/>
                    <a:pt x="15136" y="1752"/>
                    <a:pt x="16646" y="2634"/>
                  </a:cubicBezTo>
                  <a:cubicBezTo>
                    <a:pt x="18155" y="3514"/>
                    <a:pt x="18520" y="5248"/>
                    <a:pt x="17465" y="6506"/>
                  </a:cubicBezTo>
                  <a:close/>
                  <a:moveTo>
                    <a:pt x="20866" y="4864"/>
                  </a:moveTo>
                  <a:cubicBezTo>
                    <a:pt x="20189" y="1664"/>
                    <a:pt x="16529" y="-475"/>
                    <a:pt x="12692" y="90"/>
                  </a:cubicBezTo>
                  <a:cubicBezTo>
                    <a:pt x="8853" y="655"/>
                    <a:pt x="5612" y="3118"/>
                    <a:pt x="6290" y="6320"/>
                  </a:cubicBezTo>
                  <a:cubicBezTo>
                    <a:pt x="6434" y="7009"/>
                    <a:pt x="6839" y="8087"/>
                    <a:pt x="7317" y="8862"/>
                  </a:cubicBezTo>
                  <a:lnTo>
                    <a:pt x="347" y="17165"/>
                  </a:lnTo>
                  <a:cubicBezTo>
                    <a:pt x="89" y="17471"/>
                    <a:pt x="-56" y="18024"/>
                    <a:pt x="21" y="18391"/>
                  </a:cubicBezTo>
                  <a:lnTo>
                    <a:pt x="469" y="20510"/>
                  </a:lnTo>
                  <a:cubicBezTo>
                    <a:pt x="547" y="20878"/>
                    <a:pt x="970" y="21125"/>
                    <a:pt x="1412" y="21063"/>
                  </a:cubicBezTo>
                  <a:lnTo>
                    <a:pt x="3454" y="20761"/>
                  </a:lnTo>
                  <a:cubicBezTo>
                    <a:pt x="3896" y="20697"/>
                    <a:pt x="4456" y="20386"/>
                    <a:pt x="4699" y="20074"/>
                  </a:cubicBezTo>
                  <a:lnTo>
                    <a:pt x="7456" y="16514"/>
                  </a:lnTo>
                  <a:lnTo>
                    <a:pt x="7480" y="16491"/>
                  </a:lnTo>
                  <a:lnTo>
                    <a:pt x="9347" y="16216"/>
                  </a:lnTo>
                  <a:lnTo>
                    <a:pt x="12566" y="12045"/>
                  </a:lnTo>
                  <a:cubicBezTo>
                    <a:pt x="13624" y="12195"/>
                    <a:pt x="15142" y="12144"/>
                    <a:pt x="16039" y="12012"/>
                  </a:cubicBezTo>
                  <a:cubicBezTo>
                    <a:pt x="19875" y="11447"/>
                    <a:pt x="21544" y="8067"/>
                    <a:pt x="20866" y="4864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43656" tIns="43656" rIns="43656" bIns="43656" numCol="1" anchor="ctr">
              <a:noAutofit/>
            </a:bodyPr>
            <a:lstStyle/>
            <a:p>
              <a:pPr lvl="0" algn="ctr" defTabSz="457200">
                <a:spcBef>
                  <a:spcPts val="0"/>
                </a:spcBef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Sinkin Sans 400 Regular"/>
                  <a:ea typeface="Sinkin Sans 400 Regular"/>
                  <a:cs typeface="Sinkin Sans 400 Regular"/>
                  <a:sym typeface="Sinkin Sans 400 Regular"/>
                </a:defRPr>
              </a:pPr>
              <a:endParaRPr dirty="0">
                <a:latin typeface="Arial" pitchFamily="34" charset="0"/>
                <a:ea typeface="微软雅黑 Light" panose="020B0502040204020203" pitchFamily="34" charset="-122"/>
                <a:cs typeface="+mn-ea"/>
                <a:sym typeface="Arial" pitchFamily="34" charset="0"/>
              </a:endParaRPr>
            </a:p>
          </p:txBody>
        </p:sp>
        <p:sp>
          <p:nvSpPr>
            <p:cNvPr id="7" name="Shape 2946">
              <a:extLst>
                <a:ext uri="{FF2B5EF4-FFF2-40B4-BE49-F238E27FC236}">
                  <a16:creationId xmlns:a16="http://schemas.microsoft.com/office/drawing/2014/main" id="{A048F304-7E29-49C3-ABB4-654AE4A42EA1}"/>
                </a:ext>
              </a:extLst>
            </p:cNvPr>
            <p:cNvSpPr/>
            <p:nvPr/>
          </p:nvSpPr>
          <p:spPr>
            <a:xfrm>
              <a:off x="5085452" y="0"/>
              <a:ext cx="2631470" cy="62262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974" y="11540"/>
                  </a:moveTo>
                  <a:cubicBezTo>
                    <a:pt x="3247" y="11540"/>
                    <a:pt x="2659" y="11217"/>
                    <a:pt x="2659" y="10817"/>
                  </a:cubicBezTo>
                  <a:cubicBezTo>
                    <a:pt x="2659" y="10418"/>
                    <a:pt x="3247" y="10094"/>
                    <a:pt x="3974" y="10094"/>
                  </a:cubicBezTo>
                  <a:cubicBezTo>
                    <a:pt x="4700" y="10094"/>
                    <a:pt x="5288" y="10418"/>
                    <a:pt x="5288" y="10817"/>
                  </a:cubicBezTo>
                  <a:cubicBezTo>
                    <a:pt x="5288" y="11217"/>
                    <a:pt x="4700" y="11540"/>
                    <a:pt x="3974" y="11540"/>
                  </a:cubicBezTo>
                  <a:close/>
                  <a:moveTo>
                    <a:pt x="0" y="0"/>
                  </a:moveTo>
                  <a:lnTo>
                    <a:pt x="0" y="953"/>
                  </a:lnTo>
                  <a:lnTo>
                    <a:pt x="0" y="2330"/>
                  </a:lnTo>
                  <a:lnTo>
                    <a:pt x="0" y="21600"/>
                  </a:lnTo>
                  <a:lnTo>
                    <a:pt x="21600" y="19959"/>
                  </a:lnTo>
                  <a:lnTo>
                    <a:pt x="21600" y="1645"/>
                  </a:lnTo>
                  <a:cubicBezTo>
                    <a:pt x="21600" y="1645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413B39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 defTabSz="457200">
                <a:spcBef>
                  <a:spcPts val="0"/>
                </a:spcBef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Sinkin Sans 400 Regular"/>
                  <a:ea typeface="Sinkin Sans 400 Regular"/>
                  <a:cs typeface="Sinkin Sans 400 Regular"/>
                  <a:sym typeface="Sinkin Sans 400 Regular"/>
                </a:defRPr>
              </a:pPr>
              <a:endParaRPr dirty="0">
                <a:latin typeface="Arial" pitchFamily="34" charset="0"/>
                <a:ea typeface="微软雅黑 Light" panose="020B0502040204020203" pitchFamily="34" charset="-122"/>
                <a:cs typeface="+mn-ea"/>
                <a:sym typeface="Arial" pitchFamily="34" charset="0"/>
              </a:endParaRPr>
            </a:p>
          </p:txBody>
        </p:sp>
      </p:grpSp>
      <p:grpSp>
        <p:nvGrpSpPr>
          <p:cNvPr id="8" name="Group 2952">
            <a:extLst>
              <a:ext uri="{FF2B5EF4-FFF2-40B4-BE49-F238E27FC236}">
                <a16:creationId xmlns:a16="http://schemas.microsoft.com/office/drawing/2014/main" id="{50F9F11D-F316-43DD-B055-15F0464A804D}"/>
              </a:ext>
            </a:extLst>
          </p:cNvPr>
          <p:cNvGrpSpPr/>
          <p:nvPr/>
        </p:nvGrpSpPr>
        <p:grpSpPr>
          <a:xfrm>
            <a:off x="4784057" y="752230"/>
            <a:ext cx="374385" cy="374385"/>
            <a:chOff x="0" y="0"/>
            <a:chExt cx="836349" cy="836349"/>
          </a:xfrm>
          <a:solidFill>
            <a:schemeClr val="bg1">
              <a:lumMod val="85000"/>
            </a:schemeClr>
          </a:solidFill>
        </p:grpSpPr>
        <p:sp>
          <p:nvSpPr>
            <p:cNvPr id="9" name="Shape 2948">
              <a:extLst>
                <a:ext uri="{FF2B5EF4-FFF2-40B4-BE49-F238E27FC236}">
                  <a16:creationId xmlns:a16="http://schemas.microsoft.com/office/drawing/2014/main" id="{FEBB57DF-C60D-4ABB-96E6-D7A0DCC2469E}"/>
                </a:ext>
              </a:extLst>
            </p:cNvPr>
            <p:cNvSpPr/>
            <p:nvPr/>
          </p:nvSpPr>
          <p:spPr>
            <a:xfrm>
              <a:off x="-1" y="-1"/>
              <a:ext cx="836351" cy="8363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lvl="0" algn="ctr" defTabSz="457200">
                <a:spcBef>
                  <a:spcPts val="0"/>
                </a:spcBef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Sinkin Sans 400 Regular"/>
                  <a:ea typeface="Sinkin Sans 400 Regular"/>
                  <a:cs typeface="Sinkin Sans 400 Regular"/>
                  <a:sym typeface="Sinkin Sans 400 Regular"/>
                </a:defRPr>
              </a:pPr>
              <a:endParaRPr dirty="0">
                <a:latin typeface="Arial" pitchFamily="34" charset="0"/>
                <a:ea typeface="微软雅黑 Light" panose="020B0502040204020203" pitchFamily="34" charset="-122"/>
                <a:cs typeface="+mn-ea"/>
                <a:sym typeface="Arial" pitchFamily="34" charset="0"/>
              </a:endParaRPr>
            </a:p>
          </p:txBody>
        </p:sp>
        <p:grpSp>
          <p:nvGrpSpPr>
            <p:cNvPr id="10" name="Group 2951">
              <a:extLst>
                <a:ext uri="{FF2B5EF4-FFF2-40B4-BE49-F238E27FC236}">
                  <a16:creationId xmlns:a16="http://schemas.microsoft.com/office/drawing/2014/main" id="{E394E10B-64D2-4345-B989-7BDC12E79251}"/>
                </a:ext>
              </a:extLst>
            </p:cNvPr>
            <p:cNvGrpSpPr/>
            <p:nvPr/>
          </p:nvGrpSpPr>
          <p:grpSpPr>
            <a:xfrm>
              <a:off x="278349" y="183194"/>
              <a:ext cx="279652" cy="469962"/>
              <a:chOff x="0" y="0"/>
              <a:chExt cx="279651" cy="469961"/>
            </a:xfrm>
            <a:grpFill/>
          </p:grpSpPr>
          <p:sp>
            <p:nvSpPr>
              <p:cNvPr id="11" name="Shape 2949">
                <a:extLst>
                  <a:ext uri="{FF2B5EF4-FFF2-40B4-BE49-F238E27FC236}">
                    <a16:creationId xmlns:a16="http://schemas.microsoft.com/office/drawing/2014/main" id="{B22ADA9B-15A2-4EFA-92EB-BECFD80328DD}"/>
                  </a:ext>
                </a:extLst>
              </p:cNvPr>
              <p:cNvSpPr/>
              <p:nvPr/>
            </p:nvSpPr>
            <p:spPr>
              <a:xfrm>
                <a:off x="0" y="25206"/>
                <a:ext cx="81055" cy="4135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0" y="0"/>
                    </a:lnTo>
                    <a:lnTo>
                      <a:pt x="0" y="21600"/>
                    </a:lnTo>
                    <a:lnTo>
                      <a:pt x="7985" y="21600"/>
                    </a:lnTo>
                    <a:lnTo>
                      <a:pt x="7985" y="1565"/>
                    </a:lnTo>
                    <a:lnTo>
                      <a:pt x="21600" y="1565"/>
                    </a:lnTo>
                  </a:path>
                </a:pathLst>
              </a:custGeom>
              <a:solidFill>
                <a:srgbClr val="413B3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lvl="0" algn="ctr" defTabSz="457200">
                  <a:spcBef>
                    <a:spcPts val="0"/>
                  </a:spcBef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Sinkin Sans 400 Regular"/>
                    <a:ea typeface="Sinkin Sans 400 Regular"/>
                    <a:cs typeface="Sinkin Sans 400 Regular"/>
                    <a:sym typeface="Sinkin Sans 400 Regular"/>
                  </a:defRPr>
                </a:pPr>
                <a:endParaRPr dirty="0">
                  <a:latin typeface="Arial" pitchFamily="34" charset="0"/>
                  <a:ea typeface="微软雅黑 Light" panose="020B0502040204020203" pitchFamily="34" charset="-122"/>
                  <a:cs typeface="+mn-ea"/>
                  <a:sym typeface="Arial" pitchFamily="34" charset="0"/>
                </a:endParaRPr>
              </a:p>
            </p:txBody>
          </p:sp>
          <p:sp>
            <p:nvSpPr>
              <p:cNvPr id="12" name="Shape 2950">
                <a:extLst>
                  <a:ext uri="{FF2B5EF4-FFF2-40B4-BE49-F238E27FC236}">
                    <a16:creationId xmlns:a16="http://schemas.microsoft.com/office/drawing/2014/main" id="{3214CA9F-F03C-46D3-BFA4-9263AB293A74}"/>
                  </a:ext>
                </a:extLst>
              </p:cNvPr>
              <p:cNvSpPr/>
              <p:nvPr/>
            </p:nvSpPr>
            <p:spPr>
              <a:xfrm>
                <a:off x="81027" y="0"/>
                <a:ext cx="198625" cy="46996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974" y="11540"/>
                    </a:moveTo>
                    <a:cubicBezTo>
                      <a:pt x="3247" y="11540"/>
                      <a:pt x="2659" y="11217"/>
                      <a:pt x="2659" y="10817"/>
                    </a:cubicBezTo>
                    <a:cubicBezTo>
                      <a:pt x="2659" y="10418"/>
                      <a:pt x="3247" y="10094"/>
                      <a:pt x="3974" y="10094"/>
                    </a:cubicBezTo>
                    <a:cubicBezTo>
                      <a:pt x="4700" y="10094"/>
                      <a:pt x="5288" y="10418"/>
                      <a:pt x="5288" y="10817"/>
                    </a:cubicBezTo>
                    <a:cubicBezTo>
                      <a:pt x="5288" y="11217"/>
                      <a:pt x="4700" y="11540"/>
                      <a:pt x="3974" y="11540"/>
                    </a:cubicBezTo>
                    <a:close/>
                    <a:moveTo>
                      <a:pt x="0" y="0"/>
                    </a:moveTo>
                    <a:lnTo>
                      <a:pt x="0" y="953"/>
                    </a:lnTo>
                    <a:lnTo>
                      <a:pt x="0" y="2330"/>
                    </a:lnTo>
                    <a:lnTo>
                      <a:pt x="0" y="21600"/>
                    </a:lnTo>
                    <a:lnTo>
                      <a:pt x="21600" y="19959"/>
                    </a:lnTo>
                    <a:lnTo>
                      <a:pt x="21600" y="1645"/>
                    </a:lnTo>
                    <a:cubicBezTo>
                      <a:pt x="21600" y="1645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413B3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lvl="0" algn="ctr" defTabSz="457200">
                  <a:spcBef>
                    <a:spcPts val="0"/>
                  </a:spcBef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Sinkin Sans 400 Regular"/>
                    <a:ea typeface="Sinkin Sans 400 Regular"/>
                    <a:cs typeface="Sinkin Sans 400 Regular"/>
                    <a:sym typeface="Sinkin Sans 400 Regular"/>
                  </a:defRPr>
                </a:pPr>
                <a:endParaRPr dirty="0">
                  <a:latin typeface="Arial" pitchFamily="34" charset="0"/>
                  <a:ea typeface="微软雅黑 Light" panose="020B0502040204020203" pitchFamily="34" charset="-122"/>
                  <a:cs typeface="+mn-ea"/>
                  <a:sym typeface="Arial" pitchFamily="34" charset="0"/>
                </a:endParaRPr>
              </a:p>
            </p:txBody>
          </p:sp>
        </p:grpSp>
      </p:grpSp>
      <p:sp>
        <p:nvSpPr>
          <p:cNvPr id="13" name="文本框 12">
            <a:extLst>
              <a:ext uri="{FF2B5EF4-FFF2-40B4-BE49-F238E27FC236}">
                <a16:creationId xmlns:a16="http://schemas.microsoft.com/office/drawing/2014/main" id="{050C300A-2785-43B3-9B86-6A4218F0201B}"/>
              </a:ext>
            </a:extLst>
          </p:cNvPr>
          <p:cNvSpPr txBox="1"/>
          <p:nvPr/>
        </p:nvSpPr>
        <p:spPr>
          <a:xfrm>
            <a:off x="5283043" y="1245998"/>
            <a:ext cx="604252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Covers the last 21,000 years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Of high quality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Annual, seasonal and monthly datasets               P/E/wind velocity/SST/SSS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 Placeholder 22">
            <a:extLst>
              <a:ext uri="{FF2B5EF4-FFF2-40B4-BE49-F238E27FC236}">
                <a16:creationId xmlns:a16="http://schemas.microsoft.com/office/drawing/2014/main" id="{5829EBC7-EE6D-494E-AD1F-3A7341C4A074}"/>
              </a:ext>
            </a:extLst>
          </p:cNvPr>
          <p:cNvSpPr txBox="1">
            <a:spLocks/>
          </p:cNvSpPr>
          <p:nvPr/>
        </p:nvSpPr>
        <p:spPr>
          <a:xfrm>
            <a:off x="5283044" y="3006772"/>
            <a:ext cx="6908956" cy="486141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3200" dirty="0">
                <a:solidFill>
                  <a:schemeClr val="accent1"/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Data Visualization: Python </a:t>
            </a:r>
            <a:endParaRPr lang="zh-CN" altLang="en-US" sz="3200" dirty="0">
              <a:solidFill>
                <a:schemeClr val="accent1"/>
              </a:solidFill>
              <a:latin typeface="Arial" panose="020B0604020202020204" pitchFamily="34" charset="0"/>
              <a:ea typeface="微软雅黑 Light" panose="020B0502040204020203" pitchFamily="34" charset="-122"/>
              <a:cs typeface="Arial" panose="020B0604020202020204" pitchFamily="34" charset="0"/>
            </a:endParaRPr>
          </a:p>
        </p:txBody>
      </p:sp>
      <p:grpSp>
        <p:nvGrpSpPr>
          <p:cNvPr id="15" name="Group 2952">
            <a:extLst>
              <a:ext uri="{FF2B5EF4-FFF2-40B4-BE49-F238E27FC236}">
                <a16:creationId xmlns:a16="http://schemas.microsoft.com/office/drawing/2014/main" id="{B419F173-6D98-47CB-B559-05C85223F4A3}"/>
              </a:ext>
            </a:extLst>
          </p:cNvPr>
          <p:cNvGrpSpPr/>
          <p:nvPr/>
        </p:nvGrpSpPr>
        <p:grpSpPr>
          <a:xfrm>
            <a:off x="4784057" y="3063998"/>
            <a:ext cx="374385" cy="374385"/>
            <a:chOff x="0" y="0"/>
            <a:chExt cx="836349" cy="836349"/>
          </a:xfrm>
          <a:solidFill>
            <a:schemeClr val="bg1">
              <a:lumMod val="85000"/>
            </a:schemeClr>
          </a:solidFill>
        </p:grpSpPr>
        <p:sp>
          <p:nvSpPr>
            <p:cNvPr id="16" name="Shape 2948">
              <a:extLst>
                <a:ext uri="{FF2B5EF4-FFF2-40B4-BE49-F238E27FC236}">
                  <a16:creationId xmlns:a16="http://schemas.microsoft.com/office/drawing/2014/main" id="{6BA03016-AFD9-497F-A049-17EE9D3A624A}"/>
                </a:ext>
              </a:extLst>
            </p:cNvPr>
            <p:cNvSpPr/>
            <p:nvPr/>
          </p:nvSpPr>
          <p:spPr>
            <a:xfrm>
              <a:off x="-1" y="-1"/>
              <a:ext cx="836351" cy="8363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lvl="0" algn="ctr" defTabSz="457200">
                <a:spcBef>
                  <a:spcPts val="0"/>
                </a:spcBef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Sinkin Sans 400 Regular"/>
                  <a:ea typeface="Sinkin Sans 400 Regular"/>
                  <a:cs typeface="Sinkin Sans 400 Regular"/>
                  <a:sym typeface="Sinkin Sans 400 Regular"/>
                </a:defRPr>
              </a:pPr>
              <a:endParaRPr dirty="0">
                <a:latin typeface="Arial" pitchFamily="34" charset="0"/>
                <a:ea typeface="微软雅黑 Light" panose="020B0502040204020203" pitchFamily="34" charset="-122"/>
                <a:cs typeface="+mn-ea"/>
                <a:sym typeface="Arial" pitchFamily="34" charset="0"/>
              </a:endParaRPr>
            </a:p>
          </p:txBody>
        </p:sp>
        <p:grpSp>
          <p:nvGrpSpPr>
            <p:cNvPr id="17" name="Group 2951">
              <a:extLst>
                <a:ext uri="{FF2B5EF4-FFF2-40B4-BE49-F238E27FC236}">
                  <a16:creationId xmlns:a16="http://schemas.microsoft.com/office/drawing/2014/main" id="{594727FD-EED7-4DDB-ACAE-BD0F8C64087A}"/>
                </a:ext>
              </a:extLst>
            </p:cNvPr>
            <p:cNvGrpSpPr/>
            <p:nvPr/>
          </p:nvGrpSpPr>
          <p:grpSpPr>
            <a:xfrm>
              <a:off x="278349" y="183194"/>
              <a:ext cx="279652" cy="469962"/>
              <a:chOff x="0" y="0"/>
              <a:chExt cx="279651" cy="469961"/>
            </a:xfrm>
            <a:grpFill/>
          </p:grpSpPr>
          <p:sp>
            <p:nvSpPr>
              <p:cNvPr id="18" name="Shape 2949">
                <a:extLst>
                  <a:ext uri="{FF2B5EF4-FFF2-40B4-BE49-F238E27FC236}">
                    <a16:creationId xmlns:a16="http://schemas.microsoft.com/office/drawing/2014/main" id="{C0342654-E407-4B7C-B87D-29EB041CF117}"/>
                  </a:ext>
                </a:extLst>
              </p:cNvPr>
              <p:cNvSpPr/>
              <p:nvPr/>
            </p:nvSpPr>
            <p:spPr>
              <a:xfrm>
                <a:off x="0" y="25206"/>
                <a:ext cx="81055" cy="4135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0" y="0"/>
                    </a:lnTo>
                    <a:lnTo>
                      <a:pt x="0" y="21600"/>
                    </a:lnTo>
                    <a:lnTo>
                      <a:pt x="7985" y="21600"/>
                    </a:lnTo>
                    <a:lnTo>
                      <a:pt x="7985" y="1565"/>
                    </a:lnTo>
                    <a:lnTo>
                      <a:pt x="21600" y="1565"/>
                    </a:lnTo>
                  </a:path>
                </a:pathLst>
              </a:custGeom>
              <a:solidFill>
                <a:srgbClr val="413B3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lvl="0" algn="ctr" defTabSz="457200">
                  <a:spcBef>
                    <a:spcPts val="0"/>
                  </a:spcBef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Sinkin Sans 400 Regular"/>
                    <a:ea typeface="Sinkin Sans 400 Regular"/>
                    <a:cs typeface="Sinkin Sans 400 Regular"/>
                    <a:sym typeface="Sinkin Sans 400 Regular"/>
                  </a:defRPr>
                </a:pPr>
                <a:endParaRPr dirty="0">
                  <a:latin typeface="Arial" pitchFamily="34" charset="0"/>
                  <a:ea typeface="微软雅黑 Light" panose="020B0502040204020203" pitchFamily="34" charset="-122"/>
                  <a:cs typeface="+mn-ea"/>
                  <a:sym typeface="Arial" pitchFamily="34" charset="0"/>
                </a:endParaRPr>
              </a:p>
            </p:txBody>
          </p:sp>
          <p:sp>
            <p:nvSpPr>
              <p:cNvPr id="19" name="Shape 2950">
                <a:extLst>
                  <a:ext uri="{FF2B5EF4-FFF2-40B4-BE49-F238E27FC236}">
                    <a16:creationId xmlns:a16="http://schemas.microsoft.com/office/drawing/2014/main" id="{82AC6742-2E8D-4528-9A4A-F7168E2E9340}"/>
                  </a:ext>
                </a:extLst>
              </p:cNvPr>
              <p:cNvSpPr/>
              <p:nvPr/>
            </p:nvSpPr>
            <p:spPr>
              <a:xfrm>
                <a:off x="81027" y="0"/>
                <a:ext cx="198625" cy="46996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974" y="11540"/>
                    </a:moveTo>
                    <a:cubicBezTo>
                      <a:pt x="3247" y="11540"/>
                      <a:pt x="2659" y="11217"/>
                      <a:pt x="2659" y="10817"/>
                    </a:cubicBezTo>
                    <a:cubicBezTo>
                      <a:pt x="2659" y="10418"/>
                      <a:pt x="3247" y="10094"/>
                      <a:pt x="3974" y="10094"/>
                    </a:cubicBezTo>
                    <a:cubicBezTo>
                      <a:pt x="4700" y="10094"/>
                      <a:pt x="5288" y="10418"/>
                      <a:pt x="5288" y="10817"/>
                    </a:cubicBezTo>
                    <a:cubicBezTo>
                      <a:pt x="5288" y="11217"/>
                      <a:pt x="4700" y="11540"/>
                      <a:pt x="3974" y="11540"/>
                    </a:cubicBezTo>
                    <a:close/>
                    <a:moveTo>
                      <a:pt x="0" y="0"/>
                    </a:moveTo>
                    <a:lnTo>
                      <a:pt x="0" y="953"/>
                    </a:lnTo>
                    <a:lnTo>
                      <a:pt x="0" y="2330"/>
                    </a:lnTo>
                    <a:lnTo>
                      <a:pt x="0" y="21600"/>
                    </a:lnTo>
                    <a:lnTo>
                      <a:pt x="21600" y="19959"/>
                    </a:lnTo>
                    <a:lnTo>
                      <a:pt x="21600" y="1645"/>
                    </a:lnTo>
                    <a:cubicBezTo>
                      <a:pt x="21600" y="1645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413B3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lvl="0" algn="ctr" defTabSz="457200">
                  <a:spcBef>
                    <a:spcPts val="0"/>
                  </a:spcBef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Sinkin Sans 400 Regular"/>
                    <a:ea typeface="Sinkin Sans 400 Regular"/>
                    <a:cs typeface="Sinkin Sans 400 Regular"/>
                    <a:sym typeface="Sinkin Sans 400 Regular"/>
                  </a:defRPr>
                </a:pPr>
                <a:endParaRPr dirty="0">
                  <a:latin typeface="Arial" pitchFamily="34" charset="0"/>
                  <a:ea typeface="微软雅黑 Light" panose="020B0502040204020203" pitchFamily="34" charset="-122"/>
                  <a:cs typeface="+mn-ea"/>
                  <a:sym typeface="Arial" pitchFamily="34" charset="0"/>
                </a:endParaRPr>
              </a:p>
            </p:txBody>
          </p:sp>
        </p:grpSp>
      </p:grpSp>
      <p:sp>
        <p:nvSpPr>
          <p:cNvPr id="20" name="文本框 19">
            <a:extLst>
              <a:ext uri="{FF2B5EF4-FFF2-40B4-BE49-F238E27FC236}">
                <a16:creationId xmlns:a16="http://schemas.microsoft.com/office/drawing/2014/main" id="{97B51C39-949D-409B-BF37-563E742C5A48}"/>
              </a:ext>
            </a:extLst>
          </p:cNvPr>
          <p:cNvSpPr txBox="1"/>
          <p:nvPr/>
        </p:nvSpPr>
        <p:spPr>
          <a:xfrm>
            <a:off x="5283042" y="3557766"/>
            <a:ext cx="671432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Tons of open-source packages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Strong capabilities for calculation and plotting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Professional platforms</a:t>
            </a:r>
          </a:p>
          <a:p>
            <a:endParaRPr lang="en-US" altLang="zh-CN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 Placeholder 22">
            <a:extLst>
              <a:ext uri="{FF2B5EF4-FFF2-40B4-BE49-F238E27FC236}">
                <a16:creationId xmlns:a16="http://schemas.microsoft.com/office/drawing/2014/main" id="{B1F43C67-A305-435F-A201-805DB959450C}"/>
              </a:ext>
            </a:extLst>
          </p:cNvPr>
          <p:cNvSpPr txBox="1">
            <a:spLocks/>
          </p:cNvSpPr>
          <p:nvPr/>
        </p:nvSpPr>
        <p:spPr>
          <a:xfrm>
            <a:off x="5283042" y="5010617"/>
            <a:ext cx="6908956" cy="486141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3200" dirty="0">
                <a:solidFill>
                  <a:schemeClr val="accent1"/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Website build-up: HTML</a:t>
            </a:r>
            <a:endParaRPr lang="zh-CN" altLang="en-US" sz="3200" dirty="0">
              <a:solidFill>
                <a:schemeClr val="accent1"/>
              </a:solidFill>
              <a:latin typeface="Arial" panose="020B0604020202020204" pitchFamily="34" charset="0"/>
              <a:ea typeface="微软雅黑 Light" panose="020B0502040204020203" pitchFamily="34" charset="-122"/>
              <a:cs typeface="Arial" panose="020B0604020202020204" pitchFamily="34" charset="0"/>
            </a:endParaRPr>
          </a:p>
        </p:txBody>
      </p:sp>
      <p:grpSp>
        <p:nvGrpSpPr>
          <p:cNvPr id="22" name="Group 2952">
            <a:extLst>
              <a:ext uri="{FF2B5EF4-FFF2-40B4-BE49-F238E27FC236}">
                <a16:creationId xmlns:a16="http://schemas.microsoft.com/office/drawing/2014/main" id="{BF62B77C-94DC-422E-981D-1D488A82CF09}"/>
              </a:ext>
            </a:extLst>
          </p:cNvPr>
          <p:cNvGrpSpPr/>
          <p:nvPr/>
        </p:nvGrpSpPr>
        <p:grpSpPr>
          <a:xfrm>
            <a:off x="4784055" y="5067843"/>
            <a:ext cx="374385" cy="374385"/>
            <a:chOff x="0" y="0"/>
            <a:chExt cx="836349" cy="836349"/>
          </a:xfrm>
          <a:solidFill>
            <a:schemeClr val="bg1">
              <a:lumMod val="85000"/>
            </a:schemeClr>
          </a:solidFill>
        </p:grpSpPr>
        <p:sp>
          <p:nvSpPr>
            <p:cNvPr id="23" name="Shape 2948">
              <a:extLst>
                <a:ext uri="{FF2B5EF4-FFF2-40B4-BE49-F238E27FC236}">
                  <a16:creationId xmlns:a16="http://schemas.microsoft.com/office/drawing/2014/main" id="{2196BD21-3E55-4A83-986A-7D9CF8537683}"/>
                </a:ext>
              </a:extLst>
            </p:cNvPr>
            <p:cNvSpPr/>
            <p:nvPr/>
          </p:nvSpPr>
          <p:spPr>
            <a:xfrm>
              <a:off x="-1" y="-1"/>
              <a:ext cx="836351" cy="8363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lvl="0" algn="ctr" defTabSz="457200">
                <a:spcBef>
                  <a:spcPts val="0"/>
                </a:spcBef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Sinkin Sans 400 Regular"/>
                  <a:ea typeface="Sinkin Sans 400 Regular"/>
                  <a:cs typeface="Sinkin Sans 400 Regular"/>
                  <a:sym typeface="Sinkin Sans 400 Regular"/>
                </a:defRPr>
              </a:pPr>
              <a:endParaRPr dirty="0">
                <a:latin typeface="Arial" pitchFamily="34" charset="0"/>
                <a:ea typeface="微软雅黑 Light" panose="020B0502040204020203" pitchFamily="34" charset="-122"/>
                <a:cs typeface="+mn-ea"/>
                <a:sym typeface="Arial" pitchFamily="34" charset="0"/>
              </a:endParaRPr>
            </a:p>
          </p:txBody>
        </p:sp>
        <p:grpSp>
          <p:nvGrpSpPr>
            <p:cNvPr id="24" name="Group 2951">
              <a:extLst>
                <a:ext uri="{FF2B5EF4-FFF2-40B4-BE49-F238E27FC236}">
                  <a16:creationId xmlns:a16="http://schemas.microsoft.com/office/drawing/2014/main" id="{BCFC80A5-758B-49CF-966F-DB0425F57B24}"/>
                </a:ext>
              </a:extLst>
            </p:cNvPr>
            <p:cNvGrpSpPr/>
            <p:nvPr/>
          </p:nvGrpSpPr>
          <p:grpSpPr>
            <a:xfrm>
              <a:off x="278349" y="183194"/>
              <a:ext cx="279652" cy="469962"/>
              <a:chOff x="0" y="0"/>
              <a:chExt cx="279651" cy="469961"/>
            </a:xfrm>
            <a:grpFill/>
          </p:grpSpPr>
          <p:sp>
            <p:nvSpPr>
              <p:cNvPr id="25" name="Shape 2949">
                <a:extLst>
                  <a:ext uri="{FF2B5EF4-FFF2-40B4-BE49-F238E27FC236}">
                    <a16:creationId xmlns:a16="http://schemas.microsoft.com/office/drawing/2014/main" id="{9A11A60F-9D6B-4F51-848A-A7D4D6A63E65}"/>
                  </a:ext>
                </a:extLst>
              </p:cNvPr>
              <p:cNvSpPr/>
              <p:nvPr/>
            </p:nvSpPr>
            <p:spPr>
              <a:xfrm>
                <a:off x="0" y="25206"/>
                <a:ext cx="81055" cy="4135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0" y="0"/>
                    </a:lnTo>
                    <a:lnTo>
                      <a:pt x="0" y="21600"/>
                    </a:lnTo>
                    <a:lnTo>
                      <a:pt x="7985" y="21600"/>
                    </a:lnTo>
                    <a:lnTo>
                      <a:pt x="7985" y="1565"/>
                    </a:lnTo>
                    <a:lnTo>
                      <a:pt x="21600" y="1565"/>
                    </a:lnTo>
                  </a:path>
                </a:pathLst>
              </a:custGeom>
              <a:solidFill>
                <a:srgbClr val="413B3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lvl="0" algn="ctr" defTabSz="457200">
                  <a:spcBef>
                    <a:spcPts val="0"/>
                  </a:spcBef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Sinkin Sans 400 Regular"/>
                    <a:ea typeface="Sinkin Sans 400 Regular"/>
                    <a:cs typeface="Sinkin Sans 400 Regular"/>
                    <a:sym typeface="Sinkin Sans 400 Regular"/>
                  </a:defRPr>
                </a:pPr>
                <a:endParaRPr dirty="0">
                  <a:latin typeface="Arial" pitchFamily="34" charset="0"/>
                  <a:ea typeface="微软雅黑 Light" panose="020B0502040204020203" pitchFamily="34" charset="-122"/>
                  <a:cs typeface="+mn-ea"/>
                  <a:sym typeface="Arial" pitchFamily="34" charset="0"/>
                </a:endParaRPr>
              </a:p>
            </p:txBody>
          </p:sp>
          <p:sp>
            <p:nvSpPr>
              <p:cNvPr id="26" name="Shape 2950">
                <a:extLst>
                  <a:ext uri="{FF2B5EF4-FFF2-40B4-BE49-F238E27FC236}">
                    <a16:creationId xmlns:a16="http://schemas.microsoft.com/office/drawing/2014/main" id="{7B4474D6-333A-45BB-934B-01D908D6EB68}"/>
                  </a:ext>
                </a:extLst>
              </p:cNvPr>
              <p:cNvSpPr/>
              <p:nvPr/>
            </p:nvSpPr>
            <p:spPr>
              <a:xfrm>
                <a:off x="81027" y="0"/>
                <a:ext cx="198625" cy="46996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974" y="11540"/>
                    </a:moveTo>
                    <a:cubicBezTo>
                      <a:pt x="3247" y="11540"/>
                      <a:pt x="2659" y="11217"/>
                      <a:pt x="2659" y="10817"/>
                    </a:cubicBezTo>
                    <a:cubicBezTo>
                      <a:pt x="2659" y="10418"/>
                      <a:pt x="3247" y="10094"/>
                      <a:pt x="3974" y="10094"/>
                    </a:cubicBezTo>
                    <a:cubicBezTo>
                      <a:pt x="4700" y="10094"/>
                      <a:pt x="5288" y="10418"/>
                      <a:pt x="5288" y="10817"/>
                    </a:cubicBezTo>
                    <a:cubicBezTo>
                      <a:pt x="5288" y="11217"/>
                      <a:pt x="4700" y="11540"/>
                      <a:pt x="3974" y="11540"/>
                    </a:cubicBezTo>
                    <a:close/>
                    <a:moveTo>
                      <a:pt x="0" y="0"/>
                    </a:moveTo>
                    <a:lnTo>
                      <a:pt x="0" y="953"/>
                    </a:lnTo>
                    <a:lnTo>
                      <a:pt x="0" y="2330"/>
                    </a:lnTo>
                    <a:lnTo>
                      <a:pt x="0" y="21600"/>
                    </a:lnTo>
                    <a:lnTo>
                      <a:pt x="21600" y="19959"/>
                    </a:lnTo>
                    <a:lnTo>
                      <a:pt x="21600" y="1645"/>
                    </a:lnTo>
                    <a:cubicBezTo>
                      <a:pt x="21600" y="1645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413B3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lvl="0" algn="ctr" defTabSz="457200">
                  <a:spcBef>
                    <a:spcPts val="0"/>
                  </a:spcBef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Sinkin Sans 400 Regular"/>
                    <a:ea typeface="Sinkin Sans 400 Regular"/>
                    <a:cs typeface="Sinkin Sans 400 Regular"/>
                    <a:sym typeface="Sinkin Sans 400 Regular"/>
                  </a:defRPr>
                </a:pPr>
                <a:endParaRPr dirty="0">
                  <a:latin typeface="Arial" pitchFamily="34" charset="0"/>
                  <a:ea typeface="微软雅黑 Light" panose="020B0502040204020203" pitchFamily="34" charset="-122"/>
                  <a:cs typeface="+mn-ea"/>
                  <a:sym typeface="Arial" pitchFamily="34" charset="0"/>
                </a:endParaRPr>
              </a:p>
            </p:txBody>
          </p:sp>
        </p:grpSp>
      </p:grpSp>
      <p:sp>
        <p:nvSpPr>
          <p:cNvPr id="27" name="文本框 26">
            <a:extLst>
              <a:ext uri="{FF2B5EF4-FFF2-40B4-BE49-F238E27FC236}">
                <a16:creationId xmlns:a16="http://schemas.microsoft.com/office/drawing/2014/main" id="{7F71F562-7E76-4D8C-B2F0-2DC1391BEFA7}"/>
              </a:ext>
            </a:extLst>
          </p:cNvPr>
          <p:cNvSpPr txBox="1"/>
          <p:nvPr/>
        </p:nvSpPr>
        <p:spPr>
          <a:xfrm>
            <a:off x="5283040" y="5561611"/>
            <a:ext cx="637555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Animation included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Easily accessed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More readable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1235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3" grpId="0"/>
      <p:bldP spid="14" grpId="0"/>
      <p:bldP spid="20" grpId="0"/>
      <p:bldP spid="21" grpId="0"/>
      <p:bldP spid="2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2" name="加载项 1" title="Office Apps Fiddle for PowerPoint">
                <a:extLst>
                  <a:ext uri="{FF2B5EF4-FFF2-40B4-BE49-F238E27FC236}">
                    <a16:creationId xmlns:a16="http://schemas.microsoft.com/office/drawing/2014/main" id="{DCAF9660-3EFE-42B4-88FC-5CCB4A9BC71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26079359"/>
                  </p:ext>
                </p:extLst>
              </p:nvPr>
            </p:nvGraphicFramePr>
            <p:xfrm>
              <a:off x="0" y="544011"/>
              <a:ext cx="12192000" cy="6313990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2" name="加载项 1" title="Office Apps Fiddle for PowerPoint">
                <a:extLst>
                  <a:ext uri="{FF2B5EF4-FFF2-40B4-BE49-F238E27FC236}">
                    <a16:creationId xmlns:a16="http://schemas.microsoft.com/office/drawing/2014/main" id="{DCAF9660-3EFE-42B4-88FC-5CCB4A9BC71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544011"/>
                <a:ext cx="12192000" cy="631399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643816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9A7693D-6FEF-4DED-B5D4-DD5BE38B3E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257" y="933891"/>
            <a:ext cx="11138596" cy="4066948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5835DC7F-91BF-4190-9AE1-E8B625F6FA6C}"/>
              </a:ext>
            </a:extLst>
          </p:cNvPr>
          <p:cNvSpPr/>
          <p:nvPr/>
        </p:nvSpPr>
        <p:spPr>
          <a:xfrm>
            <a:off x="4749787" y="1048706"/>
            <a:ext cx="6522914" cy="805411"/>
          </a:xfrm>
          <a:prstGeom prst="rect">
            <a:avLst/>
          </a:prstGeom>
          <a:solidFill>
            <a:schemeClr val="bg1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zh-CN" sz="2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Github</a:t>
            </a:r>
            <a:r>
              <a:rPr lang="en-US" altLang="zh-CN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(Accessible for everyone!)</a:t>
            </a:r>
          </a:p>
          <a:p>
            <a:pPr lvl="0">
              <a:spcAft>
                <a:spcPts val="1000"/>
              </a:spcAft>
            </a:pP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https://github.com/Shihan150/shihan.github.io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6405F6E-082F-4C28-A390-75B1F0650D99}"/>
              </a:ext>
            </a:extLst>
          </p:cNvPr>
          <p:cNvSpPr txBox="1"/>
          <p:nvPr/>
        </p:nvSpPr>
        <p:spPr>
          <a:xfrm>
            <a:off x="1422341" y="5073666"/>
            <a:ext cx="5437299" cy="25750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000"/>
              </a:spcAft>
            </a:pPr>
            <a:r>
              <a:rPr lang="en-US" altLang="zh-CN" sz="32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Figures</a:t>
            </a:r>
            <a:endParaRPr lang="en-US" altLang="zh-CN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Aft>
                <a:spcPts val="1000"/>
              </a:spcAft>
            </a:pP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</a:p>
          <a:p>
            <a:pPr marL="285750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endParaRPr lang="en-US" altLang="zh-CN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Aft>
                <a:spcPts val="1000"/>
              </a:spcAft>
            </a:pPr>
            <a:endParaRPr lang="en-US" altLang="zh-CN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endParaRPr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D5C02B3-2C1B-4F3E-A7CC-EB4516657498}"/>
              </a:ext>
            </a:extLst>
          </p:cNvPr>
          <p:cNvSpPr txBox="1"/>
          <p:nvPr/>
        </p:nvSpPr>
        <p:spPr>
          <a:xfrm>
            <a:off x="1419750" y="5673572"/>
            <a:ext cx="42349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20 figures (19 + 1)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7 animated 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3B428A4-425D-4CAF-BF98-AA8EF7E80380}"/>
              </a:ext>
            </a:extLst>
          </p:cNvPr>
          <p:cNvSpPr txBox="1"/>
          <p:nvPr/>
        </p:nvSpPr>
        <p:spPr>
          <a:xfrm>
            <a:off x="6507666" y="4861578"/>
            <a:ext cx="5437299" cy="25750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000"/>
              </a:spcAft>
            </a:pPr>
            <a:r>
              <a:rPr lang="en-US" altLang="zh-CN" sz="32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Scripts</a:t>
            </a:r>
            <a:endParaRPr lang="en-US" altLang="zh-CN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Aft>
                <a:spcPts val="1000"/>
              </a:spcAft>
            </a:pP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</a:p>
          <a:p>
            <a:pPr marL="285750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endParaRPr lang="en-US" altLang="zh-CN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Aft>
                <a:spcPts val="1000"/>
              </a:spcAft>
            </a:pPr>
            <a:endParaRPr lang="en-US" altLang="zh-CN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endParaRPr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2B31E19-B4F3-4BE5-9D67-E413AD2D87CE}"/>
              </a:ext>
            </a:extLst>
          </p:cNvPr>
          <p:cNvSpPr txBox="1"/>
          <p:nvPr/>
        </p:nvSpPr>
        <p:spPr>
          <a:xfrm>
            <a:off x="6505075" y="5443060"/>
            <a:ext cx="42349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All python codes 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76C3644-62FA-40CF-9910-950649C14A9E}"/>
              </a:ext>
            </a:extLst>
          </p:cNvPr>
          <p:cNvSpPr txBox="1"/>
          <p:nvPr/>
        </p:nvSpPr>
        <p:spPr>
          <a:xfrm>
            <a:off x="6505075" y="5939029"/>
            <a:ext cx="5686925" cy="25750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000"/>
              </a:spcAft>
            </a:pPr>
            <a:r>
              <a:rPr lang="en-US" altLang="zh-CN" sz="32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HTML + </a:t>
            </a:r>
            <a:r>
              <a:rPr lang="en-US" altLang="zh-CN" sz="32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markdownToc_files</a:t>
            </a:r>
            <a:endParaRPr lang="en-US" altLang="zh-CN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Aft>
                <a:spcPts val="1000"/>
              </a:spcAft>
            </a:pP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</a:p>
          <a:p>
            <a:pPr marL="285750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endParaRPr lang="en-US" altLang="zh-CN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Aft>
                <a:spcPts val="1000"/>
              </a:spcAft>
            </a:pPr>
            <a:endParaRPr lang="en-US" altLang="zh-CN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endParaRPr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A3BC72F-18EB-491F-9716-0961AF30ADEC}"/>
              </a:ext>
            </a:extLst>
          </p:cNvPr>
          <p:cNvSpPr txBox="1"/>
          <p:nvPr/>
        </p:nvSpPr>
        <p:spPr>
          <a:xfrm>
            <a:off x="6505075" y="6396335"/>
            <a:ext cx="42349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Source code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E1171DB1-1D1D-4CEB-AF6D-F2D78C6F0AC3}"/>
              </a:ext>
            </a:extLst>
          </p:cNvPr>
          <p:cNvSpPr/>
          <p:nvPr/>
        </p:nvSpPr>
        <p:spPr>
          <a:xfrm>
            <a:off x="499627" y="1808919"/>
            <a:ext cx="1275983" cy="38219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E526A402-A8D3-4F60-82B0-3E99DAE10BFD}"/>
              </a:ext>
            </a:extLst>
          </p:cNvPr>
          <p:cNvSpPr/>
          <p:nvPr/>
        </p:nvSpPr>
        <p:spPr>
          <a:xfrm>
            <a:off x="612147" y="2806963"/>
            <a:ext cx="1275983" cy="38219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4A24364-80E4-40FC-8CA1-9FFD0E800534}"/>
              </a:ext>
            </a:extLst>
          </p:cNvPr>
          <p:cNvSpPr/>
          <p:nvPr/>
        </p:nvSpPr>
        <p:spPr>
          <a:xfrm>
            <a:off x="587626" y="2320265"/>
            <a:ext cx="2375969" cy="33828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8A56C14B-D77D-442A-9945-C25215A6C739}"/>
              </a:ext>
            </a:extLst>
          </p:cNvPr>
          <p:cNvSpPr/>
          <p:nvPr/>
        </p:nvSpPr>
        <p:spPr>
          <a:xfrm>
            <a:off x="612147" y="4342302"/>
            <a:ext cx="2925962" cy="33828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圆角矩形 36">
            <a:extLst>
              <a:ext uri="{FF2B5EF4-FFF2-40B4-BE49-F238E27FC236}">
                <a16:creationId xmlns:a16="http://schemas.microsoft.com/office/drawing/2014/main" id="{BE2A3C61-12F4-4922-902D-301AF6126E69}"/>
              </a:ext>
            </a:extLst>
          </p:cNvPr>
          <p:cNvSpPr/>
          <p:nvPr/>
        </p:nvSpPr>
        <p:spPr>
          <a:xfrm>
            <a:off x="4886536" y="491670"/>
            <a:ext cx="2418927" cy="547790"/>
          </a:xfrm>
          <a:prstGeom prst="roundRect">
            <a:avLst>
              <a:gd name="adj" fmla="val 0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0" dirty="0">
                <a:ln w="6350">
                  <a:noFill/>
                </a:ln>
                <a:solidFill>
                  <a:srgbClr val="002060"/>
                </a:solidFill>
                <a:latin typeface="+mn-lt"/>
                <a:ea typeface="微软雅黑" pitchFamily="34" charset="-122"/>
              </a:rPr>
              <a:t>Product list</a:t>
            </a:r>
            <a:endParaRPr lang="zh-CN" altLang="en-US" sz="2400" b="0" dirty="0">
              <a:ln w="6350">
                <a:noFill/>
              </a:ln>
              <a:solidFill>
                <a:srgbClr val="002060"/>
              </a:solidFill>
              <a:latin typeface="+mn-lt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4504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  <p:bldP spid="10" grpId="0" animBg="1"/>
      <p:bldP spid="11" grpId="0" animBg="1"/>
      <p:bldP spid="12" grpId="0" animBg="1"/>
      <p:bldP spid="1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36">
            <a:extLst>
              <a:ext uri="{FF2B5EF4-FFF2-40B4-BE49-F238E27FC236}">
                <a16:creationId xmlns:a16="http://schemas.microsoft.com/office/drawing/2014/main" id="{6CD5271C-B9A2-44AF-9D7C-E4FBB73B1045}"/>
              </a:ext>
            </a:extLst>
          </p:cNvPr>
          <p:cNvSpPr/>
          <p:nvPr/>
        </p:nvSpPr>
        <p:spPr>
          <a:xfrm>
            <a:off x="4886536" y="491670"/>
            <a:ext cx="2418927" cy="547790"/>
          </a:xfrm>
          <a:prstGeom prst="roundRect">
            <a:avLst>
              <a:gd name="adj" fmla="val 0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n w="6350">
                  <a:noFill/>
                </a:ln>
                <a:solidFill>
                  <a:srgbClr val="002060"/>
                </a:solidFill>
                <a:ea typeface="微软雅黑" pitchFamily="34" charset="-122"/>
              </a:rPr>
              <a:t>Analysis tool</a:t>
            </a:r>
            <a:endParaRPr lang="zh-CN" altLang="en-US" sz="2400" b="0" dirty="0">
              <a:ln w="6350">
                <a:noFill/>
              </a:ln>
              <a:solidFill>
                <a:srgbClr val="002060"/>
              </a:solidFill>
              <a:ea typeface="微软雅黑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18394D4-EEA0-447E-B203-B81E60B561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536" y="2113341"/>
            <a:ext cx="5783216" cy="326244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3CB1CF64-9E6C-4621-B532-10DBB36C04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536" y="5668904"/>
            <a:ext cx="5314950" cy="70485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C80C545B-72EF-42D2-8364-31CF48576E4E}"/>
              </a:ext>
            </a:extLst>
          </p:cNvPr>
          <p:cNvSpPr txBox="1"/>
          <p:nvPr/>
        </p:nvSpPr>
        <p:spPr>
          <a:xfrm>
            <a:off x="753054" y="1130080"/>
            <a:ext cx="46813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law of conservation of mass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1A7922B-4339-43A2-93B6-04F3BD59D947}"/>
              </a:ext>
            </a:extLst>
          </p:cNvPr>
          <p:cNvSpPr txBox="1"/>
          <p:nvPr/>
        </p:nvSpPr>
        <p:spPr>
          <a:xfrm>
            <a:off x="6295353" y="6021329"/>
            <a:ext cx="56131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Principle of the water balance between ocean and continent (in unit 10</a:t>
            </a:r>
            <a:r>
              <a:rPr lang="en-US" altLang="zh-CN" sz="2400" baseline="300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altLang="zh-CN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km</a:t>
            </a:r>
            <a:r>
              <a:rPr lang="en-US" altLang="zh-CN" sz="2400" baseline="300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altLang="zh-CN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49C3E8F-921B-4BF9-B192-AF1873BFB4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8199" y="2301209"/>
            <a:ext cx="3057525" cy="638175"/>
          </a:xfrm>
          <a:prstGeom prst="rect">
            <a:avLst/>
          </a:prstGeom>
        </p:spPr>
      </p:pic>
      <p:sp>
        <p:nvSpPr>
          <p:cNvPr id="9" name="箭头: 上 8">
            <a:extLst>
              <a:ext uri="{FF2B5EF4-FFF2-40B4-BE49-F238E27FC236}">
                <a16:creationId xmlns:a16="http://schemas.microsoft.com/office/drawing/2014/main" id="{391171BB-93E9-4093-BB65-6BD6586588BE}"/>
              </a:ext>
            </a:extLst>
          </p:cNvPr>
          <p:cNvSpPr/>
          <p:nvPr/>
        </p:nvSpPr>
        <p:spPr>
          <a:xfrm>
            <a:off x="8963247" y="1591745"/>
            <a:ext cx="457200" cy="621551"/>
          </a:xfrm>
          <a:prstGeom prst="up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44024461-34CA-4BDC-A1C8-1227A1161ED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3609" r="1104" b="21129"/>
          <a:stretch/>
        </p:blipFill>
        <p:spPr>
          <a:xfrm>
            <a:off x="7974802" y="909613"/>
            <a:ext cx="2317275" cy="461665"/>
          </a:xfrm>
          <a:prstGeom prst="rect">
            <a:avLst/>
          </a:prstGeom>
        </p:spPr>
      </p:pic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F0BAD102-4E5B-4D50-91E3-D5DC8120F7A4}"/>
              </a:ext>
            </a:extLst>
          </p:cNvPr>
          <p:cNvCxnSpPr>
            <a:cxnSpLocks/>
          </p:cNvCxnSpPr>
          <p:nvPr/>
        </p:nvCxnSpPr>
        <p:spPr>
          <a:xfrm flipV="1">
            <a:off x="6096000" y="1130080"/>
            <a:ext cx="0" cy="5015539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>
            <a:extLst>
              <a:ext uri="{FF2B5EF4-FFF2-40B4-BE49-F238E27FC236}">
                <a16:creationId xmlns:a16="http://schemas.microsoft.com/office/drawing/2014/main" id="{11F60840-7337-4AA2-9C6B-F62BE0AF8E38}"/>
              </a:ext>
            </a:extLst>
          </p:cNvPr>
          <p:cNvSpPr/>
          <p:nvPr/>
        </p:nvSpPr>
        <p:spPr>
          <a:xfrm>
            <a:off x="1948590" y="4047657"/>
            <a:ext cx="1149458" cy="310983"/>
          </a:xfrm>
          <a:prstGeom prst="rect">
            <a:avLst/>
          </a:prstGeom>
          <a:solidFill>
            <a:schemeClr val="bg1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Storage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35375B99-558A-41A8-9108-86E50B060F64}"/>
              </a:ext>
            </a:extLst>
          </p:cNvPr>
          <p:cNvSpPr/>
          <p:nvPr/>
        </p:nvSpPr>
        <p:spPr>
          <a:xfrm>
            <a:off x="1661984" y="2754355"/>
            <a:ext cx="898336" cy="310983"/>
          </a:xfrm>
          <a:prstGeom prst="rect">
            <a:avLst/>
          </a:prstGeom>
          <a:solidFill>
            <a:schemeClr val="bg1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Inflow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A3AE0C62-3383-4131-B227-8E77EBA2851E}"/>
              </a:ext>
            </a:extLst>
          </p:cNvPr>
          <p:cNvSpPr/>
          <p:nvPr/>
        </p:nvSpPr>
        <p:spPr>
          <a:xfrm>
            <a:off x="4660246" y="4203148"/>
            <a:ext cx="1059833" cy="310983"/>
          </a:xfrm>
          <a:prstGeom prst="rect">
            <a:avLst/>
          </a:prstGeom>
          <a:solidFill>
            <a:schemeClr val="bg1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Outflow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03324D38-5417-4E61-82CD-0BA326FCF362}"/>
                  </a:ext>
                </a:extLst>
              </p:cNvPr>
              <p:cNvSpPr txBox="1"/>
              <p:nvPr/>
            </p:nvSpPr>
            <p:spPr>
              <a:xfrm>
                <a:off x="9585575" y="1459191"/>
                <a:ext cx="2606425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dirty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altLang="zh-CN" sz="2400" dirty="0"/>
                  <a:t>: runoff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2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 dirty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zh-CN" altLang="en-US" sz="2400" i="1" dirty="0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</m:oMath>
                </a14:m>
                <a:r>
                  <a:rPr lang="en-US" altLang="zh-CN" sz="2400" dirty="0"/>
                  <a:t>: water storage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03324D38-5417-4E61-82CD-0BA326FCF3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85575" y="1459191"/>
                <a:ext cx="2606425" cy="830997"/>
              </a:xfrm>
              <a:prstGeom prst="rect">
                <a:avLst/>
              </a:prstGeom>
              <a:blipFill>
                <a:blip r:embed="rId6"/>
                <a:stretch>
                  <a:fillRect l="-701" t="-5109" r="-2804" b="-160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" name="组合 22">
            <a:extLst>
              <a:ext uri="{FF2B5EF4-FFF2-40B4-BE49-F238E27FC236}">
                <a16:creationId xmlns:a16="http://schemas.microsoft.com/office/drawing/2014/main" id="{8B515126-597A-4DF5-8A0B-8290126951D2}"/>
              </a:ext>
            </a:extLst>
          </p:cNvPr>
          <p:cNvGrpSpPr/>
          <p:nvPr/>
        </p:nvGrpSpPr>
        <p:grpSpPr>
          <a:xfrm>
            <a:off x="6295353" y="3027672"/>
            <a:ext cx="6100752" cy="3080281"/>
            <a:chOff x="6295353" y="3027672"/>
            <a:chExt cx="6100752" cy="3080281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8532F010-45A2-4E8A-B411-12082BCCD81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95353" y="3027672"/>
              <a:ext cx="6100752" cy="3080281"/>
            </a:xfrm>
            <a:prstGeom prst="rect">
              <a:avLst/>
            </a:prstGeom>
          </p:spPr>
        </p:pic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1614F431-F771-4982-A52D-C70ABE9FD523}"/>
                </a:ext>
              </a:extLst>
            </p:cNvPr>
            <p:cNvSpPr/>
            <p:nvPr/>
          </p:nvSpPr>
          <p:spPr>
            <a:xfrm>
              <a:off x="8090549" y="4320206"/>
              <a:ext cx="486292" cy="37540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83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A71E2BD5-F1C5-4923-AF2A-DA19F4333438}"/>
                </a:ext>
              </a:extLst>
            </p:cNvPr>
            <p:cNvSpPr/>
            <p:nvPr/>
          </p:nvSpPr>
          <p:spPr>
            <a:xfrm>
              <a:off x="8933843" y="4320206"/>
              <a:ext cx="651731" cy="37540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123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1EF34BED-E14C-405E-BBD8-12C2A901FB15}"/>
                </a:ext>
              </a:extLst>
            </p:cNvPr>
            <p:cNvSpPr/>
            <p:nvPr/>
          </p:nvSpPr>
          <p:spPr>
            <a:xfrm>
              <a:off x="10443462" y="4380108"/>
              <a:ext cx="688471" cy="37540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410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CE34AF1F-6EB4-4252-B103-261846A876A5}"/>
                </a:ext>
              </a:extLst>
            </p:cNvPr>
            <p:cNvSpPr/>
            <p:nvPr/>
          </p:nvSpPr>
          <p:spPr>
            <a:xfrm>
              <a:off x="11541900" y="4320205"/>
              <a:ext cx="688471" cy="37540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370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B5833FD4-6632-4A69-A578-110ED8092E66}"/>
                </a:ext>
              </a:extLst>
            </p:cNvPr>
            <p:cNvSpPr/>
            <p:nvPr/>
          </p:nvSpPr>
          <p:spPr>
            <a:xfrm>
              <a:off x="9585574" y="3961390"/>
              <a:ext cx="525217" cy="37540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40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B850A955-D36F-4697-AE20-2BB1DCBD109F}"/>
                </a:ext>
              </a:extLst>
            </p:cNvPr>
            <p:cNvSpPr/>
            <p:nvPr/>
          </p:nvSpPr>
          <p:spPr>
            <a:xfrm>
              <a:off x="9819550" y="5051271"/>
              <a:ext cx="525217" cy="37540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40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68656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 animBg="1"/>
      <p:bldP spid="1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36">
            <a:extLst>
              <a:ext uri="{FF2B5EF4-FFF2-40B4-BE49-F238E27FC236}">
                <a16:creationId xmlns:a16="http://schemas.microsoft.com/office/drawing/2014/main" id="{6CD5271C-B9A2-44AF-9D7C-E4FBB73B1045}"/>
              </a:ext>
            </a:extLst>
          </p:cNvPr>
          <p:cNvSpPr/>
          <p:nvPr/>
        </p:nvSpPr>
        <p:spPr>
          <a:xfrm>
            <a:off x="4806432" y="491670"/>
            <a:ext cx="2867583" cy="547790"/>
          </a:xfrm>
          <a:prstGeom prst="roundRect">
            <a:avLst>
              <a:gd name="adj" fmla="val 0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n w="6350">
                  <a:noFill/>
                </a:ln>
                <a:solidFill>
                  <a:srgbClr val="002060"/>
                </a:solidFill>
                <a:ea typeface="微软雅黑" pitchFamily="34" charset="-122"/>
              </a:rPr>
              <a:t>Academic concepts</a:t>
            </a:r>
            <a:endParaRPr lang="zh-CN" altLang="en-US" sz="2400" dirty="0">
              <a:ln w="6350">
                <a:noFill/>
              </a:ln>
              <a:solidFill>
                <a:srgbClr val="002060"/>
              </a:solidFill>
              <a:ea typeface="微软雅黑" pitchFamily="34" charset="-122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30CE729B-B36E-44F4-8881-740215E1E3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3414"/>
            <a:ext cx="12377929" cy="4951171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EE8ADD27-478A-4BFF-8762-49CB7E80F40E}"/>
              </a:ext>
            </a:extLst>
          </p:cNvPr>
          <p:cNvSpPr txBox="1"/>
          <p:nvPr/>
        </p:nvSpPr>
        <p:spPr>
          <a:xfrm>
            <a:off x="1148863" y="5904585"/>
            <a:ext cx="5380879" cy="25750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000"/>
              </a:spcAft>
            </a:pPr>
            <a:r>
              <a:rPr lang="en-US" altLang="zh-CN" sz="32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ITCZ (maximum P belt)</a:t>
            </a:r>
            <a:endParaRPr lang="en-US" altLang="zh-CN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Aft>
                <a:spcPts val="1000"/>
              </a:spcAft>
            </a:pP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</a:p>
          <a:p>
            <a:pPr marL="285750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endParaRPr lang="en-US" altLang="zh-CN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Aft>
                <a:spcPts val="1000"/>
              </a:spcAft>
            </a:pPr>
            <a:endParaRPr lang="en-US" altLang="zh-CN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endParaRPr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3B17C960-CB03-4EB8-BFA8-D43DB15D3781}"/>
              </a:ext>
            </a:extLst>
          </p:cNvPr>
          <p:cNvSpPr txBox="1"/>
          <p:nvPr/>
        </p:nvSpPr>
        <p:spPr>
          <a:xfrm>
            <a:off x="6188964" y="5809294"/>
            <a:ext cx="4191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Migrates seasonally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Monsoon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863B1BB-50B8-4618-8D2E-4D9529FE5390}"/>
              </a:ext>
            </a:extLst>
          </p:cNvPr>
          <p:cNvSpPr/>
          <p:nvPr/>
        </p:nvSpPr>
        <p:spPr>
          <a:xfrm>
            <a:off x="7354091" y="1048706"/>
            <a:ext cx="4926648" cy="452498"/>
          </a:xfrm>
          <a:prstGeom prst="rect">
            <a:avLst/>
          </a:prstGeom>
          <a:solidFill>
            <a:schemeClr val="bg1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zh-CN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Monthly P + </a:t>
            </a:r>
            <a:r>
              <a:rPr lang="en-US" altLang="zh-CN" sz="2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matploblib.</a:t>
            </a:r>
            <a:r>
              <a:rPr lang="en-US" altLang="zh-CN" sz="24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animation</a:t>
            </a:r>
            <a:endParaRPr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83684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36">
            <a:extLst>
              <a:ext uri="{FF2B5EF4-FFF2-40B4-BE49-F238E27FC236}">
                <a16:creationId xmlns:a16="http://schemas.microsoft.com/office/drawing/2014/main" id="{6CD5271C-B9A2-44AF-9D7C-E4FBB73B1045}"/>
              </a:ext>
            </a:extLst>
          </p:cNvPr>
          <p:cNvSpPr/>
          <p:nvPr/>
        </p:nvSpPr>
        <p:spPr>
          <a:xfrm>
            <a:off x="4557577" y="491670"/>
            <a:ext cx="3076846" cy="547790"/>
          </a:xfrm>
          <a:prstGeom prst="roundRect">
            <a:avLst>
              <a:gd name="adj" fmla="val 0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0" dirty="0">
                <a:ln w="6350">
                  <a:noFill/>
                </a:ln>
                <a:solidFill>
                  <a:srgbClr val="002060"/>
                </a:solidFill>
                <a:latin typeface="+mn-lt"/>
                <a:ea typeface="微软雅黑" pitchFamily="34" charset="-122"/>
              </a:rPr>
              <a:t>Academic concepts</a:t>
            </a:r>
            <a:endParaRPr lang="zh-CN" altLang="en-US" sz="2400" b="0" dirty="0">
              <a:ln w="6350">
                <a:noFill/>
              </a:ln>
              <a:solidFill>
                <a:srgbClr val="002060"/>
              </a:solidFill>
              <a:latin typeface="+mn-lt"/>
              <a:ea typeface="微软雅黑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042DC3F-E4B0-4532-AAA3-E40149A98BC3}"/>
              </a:ext>
            </a:extLst>
          </p:cNvPr>
          <p:cNvSpPr txBox="1"/>
          <p:nvPr/>
        </p:nvSpPr>
        <p:spPr>
          <a:xfrm>
            <a:off x="6385487" y="4359614"/>
            <a:ext cx="5380879" cy="25750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000"/>
              </a:spcAft>
            </a:pPr>
            <a:r>
              <a:rPr lang="en-US" altLang="zh-CN" sz="32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great ocean conveyor</a:t>
            </a:r>
            <a:endParaRPr lang="en-US" altLang="zh-CN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Aft>
                <a:spcPts val="1000"/>
              </a:spcAft>
            </a:pP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</a:p>
          <a:p>
            <a:pPr marL="285750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endParaRPr lang="en-US" altLang="zh-CN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Aft>
                <a:spcPts val="1000"/>
              </a:spcAft>
            </a:pPr>
            <a:endParaRPr lang="en-US" altLang="zh-CN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endParaRPr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77CC337-0661-41DA-9C65-78049BAF920E}"/>
              </a:ext>
            </a:extLst>
          </p:cNvPr>
          <p:cNvSpPr txBox="1"/>
          <p:nvPr/>
        </p:nvSpPr>
        <p:spPr>
          <a:xfrm>
            <a:off x="6385487" y="4995686"/>
            <a:ext cx="46364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Surface: Pacific 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→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Atlantic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North Atlantic: Convection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Bottom: NA to other basins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Net freshwater/salt transport</a:t>
            </a:r>
          </a:p>
          <a:p>
            <a:endParaRPr lang="en-US" altLang="zh-CN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ABEE0BD-C447-4C61-B4A6-FDFDF09F1D1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8" t="-1090" r="6543"/>
          <a:stretch/>
        </p:blipFill>
        <p:spPr>
          <a:xfrm>
            <a:off x="279030" y="1011542"/>
            <a:ext cx="6106457" cy="300322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7BC5EAD-D3E7-4F5B-B45D-14E78258D70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8" t="5962" r="5565" b="2052"/>
          <a:stretch/>
        </p:blipFill>
        <p:spPr>
          <a:xfrm>
            <a:off x="6211746" y="968548"/>
            <a:ext cx="5380879" cy="324171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937AA43-A2CA-4145-9FBD-A3F614CDBA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375" y="3931458"/>
            <a:ext cx="4745265" cy="3003220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AFD7ECCA-567F-4FE2-A488-832C41F379ED}"/>
              </a:ext>
            </a:extLst>
          </p:cNvPr>
          <p:cNvSpPr/>
          <p:nvPr/>
        </p:nvSpPr>
        <p:spPr>
          <a:xfrm>
            <a:off x="2146307" y="4020105"/>
            <a:ext cx="2990244" cy="754969"/>
          </a:xfrm>
          <a:prstGeom prst="rect">
            <a:avLst/>
          </a:prstGeom>
          <a:solidFill>
            <a:schemeClr val="bg1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spcAft>
                <a:spcPts val="1000"/>
              </a:spcAft>
            </a:pPr>
            <a:r>
              <a:rPr lang="en-US" altLang="zh-CN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Broecker</a:t>
            </a:r>
            <a:r>
              <a:rPr lang="en-US" altLang="zh-CN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1987, &lt;Natural History Magazine&gt;.                            Credit: Joe </a:t>
            </a:r>
            <a:r>
              <a:rPr lang="en-US" altLang="zh-CN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LeMonnier</a:t>
            </a:r>
            <a:endParaRPr lang="en-US" altLang="zh-CN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AE65570E-E61E-46B5-BE07-03E813B35FAB}"/>
              </a:ext>
            </a:extLst>
          </p:cNvPr>
          <p:cNvSpPr/>
          <p:nvPr/>
        </p:nvSpPr>
        <p:spPr>
          <a:xfrm>
            <a:off x="2055819" y="2919923"/>
            <a:ext cx="793046" cy="449828"/>
          </a:xfrm>
          <a:prstGeom prst="rect">
            <a:avLst/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spcAft>
                <a:spcPts val="1000"/>
              </a:spcAft>
            </a:pPr>
            <a:r>
              <a:rPr lang="en-US" altLang="zh-CN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P-E</a:t>
            </a:r>
          </a:p>
        </p:txBody>
      </p:sp>
    </p:spTree>
    <p:extLst>
      <p:ext uri="{BB962C8B-B14F-4D97-AF65-F5344CB8AC3E}">
        <p14:creationId xmlns:p14="http://schemas.microsoft.com/office/powerpoint/2010/main" val="1932099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9" grpId="0" animBg="1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2">
      <a:majorFont>
        <a:latin typeface="Arial"/>
        <a:ea typeface="黑体"/>
        <a:cs typeface=""/>
      </a:majorFont>
      <a:minorFont>
        <a:latin typeface="Arial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webextension1.xml.rels><?xml version="1.0" encoding="UTF-8" standalone="yes"?>
<Relationships xmlns="http://schemas.openxmlformats.org/package/2006/relationships"><Relationship Id="rId1" Type="http://schemas.openxmlformats.org/officeDocument/2006/relationships/image" Target="../media/image6.png"/></Relationships>
</file>

<file path=ppt/webextensions/webextension1.xml><?xml version="1.0" encoding="utf-8"?>
<we:webextension xmlns:we="http://schemas.microsoft.com/office/webextensions/webextension/2010/11" id="{A6C85482-F17E-4AD2-8026-373523806848}">
  <we:reference id="wa104373175" version="1.0.0.0" store="zh-CN" storeType="OMEX"/>
  <we:alternateReferences>
    <we:reference id="wa104373175" version="1.0.0.0" store="wa104373175" storeType="OMEX"/>
  </we:alternateReferences>
  <we:properties>
    <we:property name="savedSettings" value="{&quot;htmlCode&quot;:&quot;\n&lt;html&gt;\n&lt;head&gt;&lt;meta charset=\&quot;utf-8\&quot; /&gt;&lt;/head&gt;\n&lt;body&gt;\n    &lt;div&gt;\n        \n                &lt;script type=\&quot;text/javascript\&quot;&gt;window.PlotlyConfig = {MathJaxConfig: 'local'};&lt;/script&gt;\n        &lt;script type=\&quot;text/javascript\&quot;&gt;/**\n* plotly.js v1.51.1\n* Copyright 2012-2019, Plotly, Inc.\n* All rights reserved.\n* Licensed under the MIT license\n*/\n!function(t){if(\&quot;object\&quot;==typeof exports&amp;&amp;\&quot;undefined\&quot;!=typeof module)module.exports=t();else if(\&quot;function\&quot;==typeof define&amp;&amp;define.amd)define([],t);else{(\&quot;undefined\&quot;!=typeof window?window:\&quot;undefined\&quot;!=typeof global?global:\&quot;undefined\&quot;!=typeof self?self:this).Plotly=t()}}(function(){return function(){return function t(e,r,n){function a(o,s){if(!r[o]){if(!e[o]){var l=\&quot;function\&quot;==typeof require&amp;&amp;require;if(!s&amp;&amp;l)return l(o,!0);if(i)return i(o,!0);var c=new Error(\&quot;Cannot find module '\&quot;+o+\&quot;'\&quot;);throw c.code=\&quot;MODULE_NOT_FOUND\&quot;,c}var u=r[o]={exports:{}};e[o][0].call(u.exports,function(t){return a(e[o][1][t]||t)},u,u.exports,t,e,r,n)}return r[o].exports}for(var i=\&quot;function\&quot;==typeof require&amp;&amp;require,o=0;o&lt;n.length;o++)a(n[o]);return a}}()({1:[function(t,e,r){\&quot;use strict\&quot;;var n=t(\&quot;../src/lib\&quot;),a={\&quot;X,X div\&quot;:\&quot;direction:ltr;font-family:'Open Sans', verdana, arial, sans-serif;margin:0;padding:0;\&quot;,\&quot;X input,X button\&quot;:\&quot;font-family:'Open Sans', verdana, arial, sans-serif;\&quot;,\&quot;X input:focus,X button:focus\&quot;:\&quot;outline:none;\&quot;,\&quot;X a\&quot;:\&quot;text-decoration:none;\&quot;,\&quot;X a:hover\&quot;:\&quot;text-decoration:none;\&quot;,\&quot;X .crisp\&quot;:\&quot;shape-rendering:crispEdges;\&quot;,\&quot;X .user-select-none\&quot;:\&quot;-webkit-user-select:none;-moz-user-select:none;-ms-user-select:none;-o-user-select:none;user-select:none;\&quot;,\&quot;X svg\&quot;:\&quot;overflow:hidden;\&quot;,\&quot;X svg a\&quot;:\&quot;fill:#447adb;\&quot;,\&quot;X svg a:hover\&quot;:\&quot;fill:#3c6dc5;\&quot;,\&quot;X .main-svg\&quot;:\&quot;position:absolute;top:0;left:0;pointer-events:none;\&quot;,\&quot;X .main-svg .draglayer\&quot;:\&quot;pointer-events:all;\&quot;,\&quot;X .cursor-default\&quot;:\&quot;cursor:default;\&quot;,\&quot;X .cursor-pointer\&quot;:\&quot;cursor:pointer;\&quot;,\&quot;X .cursor-crosshair\&quot;:\&quot;cursor:crosshair;\&quot;,\&quot;X .cursor-move\&quot;:\&quot;cursor:move;\&quot;,\&quot;X .cursor-col-resize\&quot;:\&quot;cursor:col-resize;\&quot;,\&quot;X .cursor-row-resize\&quot;:\&quot;cursor:row-resize;\&quot;,\&quot;X .cursor-ns-resize\&quot;:\&quot;cursor:ns-resize;\&quot;,\&quot;X .cursor-ew-resize\&quot;:\&quot;cursor:ew-resize;\&quot;,\&quot;X .cursor-sw-resize\&quot;:\&quot;cursor:sw-resize;\&quot;,\&quot;X .cursor-s-resize\&quot;:\&quot;cursor:s-resize;\&quot;,\&quot;X .cursor-se-resize\&quot;:\&quot;cursor:se-resize;\&quot;,\&quot;X .cursor-w-resize\&quot;:\&quot;cursor:w-resize;\&quot;,\&quot;X .cursor-e-resize\&quot;:\&quot;cursor:e-resize;\&quot;,\&quot;X .cursor-nw-resize\&quot;:\&quot;cursor:nw-resize;\&quot;,\&quot;X .cursor-n-resize\&quot;:\&quot;cursor:n-resize;\&quot;,\&quot;X .cursor-ne-resize\&quot;:\&quot;cursor:ne-resize;\&quot;,\&quot;X .cursor-grab\&quot;:\&quot;cursor:-webkit-grab;cursor:grab;\&quot;,\&quot;X .modebar\&quot;:\&quot;position:absolute;top:2px;right:2px;\&quot;,\&quot;X .ease-bg\&quot;:\&quot;-webkit-transition:background-color 0.3s ease 0s;-moz-transition:background-color 0.3s ease 0s;-ms-transition:background-color 0.3s ease 0s;-o-transition:background-color 0.3s ease 0s;transition:background-color 0.3s ease 0s;\&quot;,\&quot;X .modebar--hover&gt;:not(.watermark)\&quot;:\&quot;opacity:0;-webkit-transition:opacity 0.3s ease 0s;-moz-transition:opacity 0.3s ease 0s;-ms-transition:opacity 0.3s ease 0s;-o-transition:opacity 0.3s ease 0s;transition:opacity 0.3s ease 0s;\&quot;,\&quot;X:hover .modebar--hover .modebar-group\&quot;:\&quot;opacity:1;\&quot;,\&quot;X .modebar-group\&quot;:\&quot;float:left;display:inline-block;box-sizing:border-box;padding-left:8px;position:relative;vertical-align:middle;white-space:nowrap;\&quot;,\&quot;X .modebar-btn\&quot;:\&quot;position:relative;font-size:16px;padding:3px 4px;height:22px;cursor:pointer;line-height:normal;box-sizing:border-box;\&quot;,\&quot;X .modebar-btn svg\&quot;:\&quot;position:relative;top:2px;\&quot;,\&quot;X .modebar.vertical\&quot;:\&quot;display:flex;flex-direction:column;flex-wrap:wrap;align-content:flex-end;max-height:100%;\&quot;,\&quot;X .modebar.vertical svg\&quot;:\&quot;top:-1px;\&quot;,\&quot;X .modebar.vertical .modebar-group\&quot;:\&quot;display:block;float:none;padding-left:0px;padding-bottom:8px;\&quot;,\&quot;X .modebar.vertical .modebar-group .modebar-btn\&quot;:\&quot;display:block;text-align:center;\&quot;,\&quot;X [data-title]:before,X [data-title]:after\&quot;:\&quot;position:absolute;-webkit-transform:translate3d(0, 0, 0);-moz-transform:translate3d(0, 0, 0);-ms-transform:translate3d(0, 0, 0);-o-transform:translate3d(0, 0, 0);transform:translate3d(0, 0, 0);display:none;opacity:0;z-index:1001;pointer-events:none;top:110%;right:50%;\&quot;,\&quot;X [data-title]:hover:before,X [data-title]:hover:after\&quot;:\&quot;display:block;opacity:1;\&quot;,\&quot;X [data-title]:before\&quot;:\&quot;content:'';position:absolute;background:transparent;border:6px solid transparent;z-index:1002;margin-top:-12px;border-bottom-color:#69738a;margin-right:-6px;\&quot;,\&quot;X [data-title]:after\&quot;:\&quot;content:attr(data-title);background:#69738a;color:white;padding:8px 10px;font-size:12px;line-height:12px;white-space:nowrap;margin-right:-18px;border-radius:2px;\&quot;,\&quot;X .vertical [data-title]:before,X .vertical [data-title]:after\&quot;:\&quot;top:0%;right:200%;\&quot;,\&quot;X .vertical [data-title]:before\&quot;:\&quot;border:6px solid transparent;border-left-color:#69738a;margin-top:8px;margin-right:-30px;\&quot;,\&quot;X .select-outline\&quot;:\&quot;fill:none;stroke-width:1;shape-rendering:crispEdges;\&quot;,\&quot;X .select-outline-1\&quot;:\&quot;stroke:white;\&quot;,\&quot;X .select-outline-2\&quot;:\&quot;stroke:black;stroke-dasharray:2px 2px;\&quot;,Y:\&quot;font-family:'Open Sans';position:fixed;top:50px;right:20px;z-index:10000;font-size:10pt;max-width:180px;\&quot;,\&quot;Y p\&quot;:\&quot;margin:0;\&quot;,\&quot;Y .notifier-note\&quot;:\&quot;min-width:180px;max-width:250px;border:1px solid #fff;z-index:3000;margin:0;background-color:#8c97af;background-color:rgba(140,151,175,0.9);color:#fff;padding:10px;overflow-wrap:break-word;word-wrap:break-word;-ms-hyphens:auto;-webkit-hyphens:auto;hyphens:auto;\&quot;,\&quot;Y .notifier-close\&quot;:\&quot;color:#fff;opacity:0.8;float:right;padding:0 5px;background:none;border:none;font-size:20px;font-weight:bold;line-height:20px;\&quot;,\&quot;Y .notifier-close:hover\&quot;:\&quot;color:#444;text-decoration:none;cursor:pointer;\&quot;};for(var i in a){var o=i.replace(/^,/,\&quot; ,\&quot;).replace(/X/g,\&quot;.js-plotly-plot .plotly\&quot;).replace(/Y/g,\&quot;.plotly-notifier\&quot;);n.addStyleRule(o,a[i])}},{\&quot;../src/lib\&quot;:716}],2:[function(t,e,r){\&quot;use strict\&quot;;e.exports=t(\&quot;../src/transforms/aggregate\&quot;)},{\&quot;../src/transforms/aggregate\&quot;:1285}],3:[function(t,e,r){\&quot;use strict\&quot;;e.exports=t(\&quot;../src/traces/bar\&quot;)},{\&quot;../src/traces/bar\&quot;:862}],4:[function(t,e,r){\&quot;use strict\&quot;;e.exports=t(\&quot;../src/traces/barpolar\&quot;)},{\&quot;../src/traces/barpolar\&quot;:874}],5:[function(t,e,r){\&quot;use strict\&quot;;e.exports=t(\&quot;../src/traces/box\&quot;)},{\&quot;../src/traces/box\&quot;:884}],6:[function(t,e,r){\&quot;use strict\&quot;;e.exports=t(\&quot;../src/components/calendars\&quot;)},{\&quot;../src/components/calendars\&quot;:589}],7:[function(t,e,r){\&quot;use strict\&quot;;e.exports=t(\&quot;../src/traces/candlestick\&quot;)},{\&quot;../src/traces/candlestick\&quot;:893}],8:[function(t,e,r){\&quot;use strict\&quot;;e.exports=t(\&quot;../src/traces/carpet\&quot;)},{\&quot;../src/traces/carpet\&quot;:912}],9:[function(t,e,r){\&quot;use strict\&quot;;e.exports=t(\&quot;../src/traces/choropleth\&quot;)},{\&quot;../src/traces/choropleth\&quot;:926}],10:[function(t,e,r){\&quot;use strict\&quot;;e.exports=t(\&quot;../src/traces/choroplethmapbox\&quot;)},{\&quot;../src/traces/choroplethmapbox\&quot;:933}],11:[function(t,e,r){\&quot;use strict\&quot;;e.exports=t(\&quot;../src/traces/cone\&quot;)},{\&quot;../src/traces/cone\&quot;:939}],12:[function(t,e,r){\&quot;use strict\&quot;;e.exports=t(\&quot;../src/traces/contour\&quot;)},{\&quot;../src/traces/contour\&quot;:954}],13:[function(t,e,r){\&quot;use strict\&quot;;e.exports=t(\&quot;../src/traces/contourcarpet\&quot;)},{\&quot;../src/traces/contourcarpet\&quot;:965}],14:[function(t,e,r){\&quot;use strict\&quot;;e.exports=t(\&quot;../src/core\&quot;)},{\&quot;../src/core\&quot;:694}],15:[function(t,e,r){\&quot;use strict\&quot;;e.exports=t(\&quot;../src/traces/densitymapbox\&quot;)},{\&quot;../src/traces/densitymapbox\&quot;:973}],16:[function(t,e,r){\&quot;use strict\&quot;;e.exports=t(\&quot;../src/transforms/filter\&quot;)},{\&quot;../src/transforms/filter\&quot;:1286}],17:[function(t,e,r){\&quot;use strict\&quot;;e.exports=t(\&quot;../src/traces/funnel\&quot;)},{\&quot;../src/traces/funnel\&quot;:983}],18:[function(t,e,r){\&quot;use strict\&quot;;e.exports=t(\&quot;../src/traces/funnelarea\&quot;)},{\&quot;../src/traces/funnelarea\&quot;:992}],19:[function(t,e,r){\&quot;use strict\&quot;;e.exports=t(\&quot;../src/transforms/groupby\&quot;)},{\&quot;../src/transforms/groupby\&quot;:1287}],20:[function(t,e,r){\&quot;use strict\&quot;;e.exports=t(\&quot;../src/traces/heatmap\&quot;)},{\&quot;../src/traces/heatmap\&quot;:1005}],21:[function(t,e,r){\&quot;use strict\&quot;;e.exports=t(\&quot;../src/traces/heatmapgl\&quot;)},{\&quot;../src/traces/heatmapgl\&quot;:1014}],22:[function(t,e,r){\&quot;use strict\&quot;;e.exports=t(\&quot;../src/traces/histogram\&quot;)},{\&quot;../src/traces/histogram\&quot;:1026}],23:[function(t,e,r){\&quot;use strict\&quot;;e.exports=t(\&quot;../src/traces/histogram2d\&quot;)},{\&quot;../src/traces/histogram2d\&quot;:1032}],24:[function(t,e,r){\&quot;use strict\&quot;;e.exports=t(\&quot;../src/traces/histogram2dcontour\&quot;)},{\&quot;../src/traces/histogram2dcontour\&quot;:1036}],25:[function(t,e,r){\&quot;use strict\&quot;;e.exports=t(\&quot;../src/traces/image\&quot;)},{\&quot;../src/traces/image\&quot;:1043}],26:[function(t,e,r){\&quot;use strict\&quot;;var n=t(\&quot;./core\&quot;);n.register([t(\&quot;./bar\&quot;),t(\&quot;./box\&quot;),t(\&quot;./heatmap\&quot;),t(\&quot;./histogram\&quot;),t(\&quot;./histogram2d\&quot;),t(\&quot;./histogram2dcontour\&quot;),t(\&quot;./contour\&quot;),t(\&quot;./scatterternary\&quot;),t(\&quot;./violin\&quot;),t(\&quot;./funnel\&quot;),t(\&quot;./waterfall\&quot;),t(\&quot;./image\&quot;),t(\&quot;./pie\&quot;),t(\&quot;./sunburst\&quot;),t(\&quot;./treemap\&quot;),t(\&quot;./funnelarea\&quot;),t(\&quot;./scatter3d\&quot;),t(\&quot;./surface\&quot;),t(\&quot;./isosurface\&quot;),t(\&quot;./volume\&quot;),t(\&quot;./mesh3d\&quot;),t(\&quot;./cone\&quot;),t(\&quot;./streamtube\&quot;),t(\&quot;./scattergeo\&quot;),t(\&quot;./choropleth\&quot;),t(\&quot;./scattergl\&quot;),t(\&quot;./splom\&quot;),t(\&quot;./pointcloud\&quot;),t(\&quot;./heatmapgl\&quot;),t(\&quot;./parcoords\&quot;),t(\&quot;./parcats\&quot;),t(\&quot;./scattermapbox\&quot;),t(\&quot;./choroplethmapbox\&quot;),t(\&quot;./densitymapbox\&quot;),t(\&quot;./sankey\&quot;),t(\&quot;./indicator\&quot;),t(\&quot;./table\&quot;),t(\&quot;./carpet\&quot;),t(\&quot;./scattercarpet\&quot;),t(\&quot;./contourcarpet\&quot;),t(\&quot;./ohlc\&quot;),t(\&quot;./candlestick\&quot;),t(\&quot;./scatterpolar\&quot;),t(\&quot;./scatterpolargl\&quot;),t(\&quot;./barpolar\&quot;)]),n.register([t(\&quot;./aggregate\&quot;),t(\&quot;./filter\&quot;),t(\&quot;./groupby\&quot;),t(\&quot;./sort\&quot;)]),n.register([t(\&quot;./calendars\&quot;)]),e.exports=n},{\&quot;./aggregate\&quot;:2,\&quot;./bar\&quot;:3,\&quot;./barpolar\&quot;:4,\&quot;./box\&quot;:5,\&quot;./calendars\&quot;:6,\&quot;./candlestick\&quot;:7,\&quot;./carpet\&quot;:8,\&quot;./choropleth\&quot;:9,\&quot;./choroplethmapbox\&quot;:10,\&quot;./cone\&quot;:11,\&quot;./contour\&quot;:12,\&quot;./contourcarpet\&quot;:13,\&quot;./core\&quot;:14,\&quot;./densitymapbox\&quot;:15,\&quot;./filter\&quot;:16,\&quot;./funnel\&quot;:17,\&quot;./funnelarea\&quot;:18,\&quot;./groupby\&quot;:19,\&quot;./heatmap\&quot;:20,\&quot;./heatmapgl\&quot;:21,\&quot;./histogram\&quot;:22,\&quot;./histogram2d\&quot;:23,\&quot;./histogram2dcontour\&quot;:24,\&quot;./image\&quot;:25,\&quot;./indicator\&quot;:27,\&quot;./isosurface\&quot;:28,\&quot;./mesh3d\&quot;:29,\&quot;./ohlc\&quot;:30,\&quot;./parcats\&quot;:31,\&quot;./parcoords\&quot;:32,\&quot;./pie\&quot;:33,\&quot;./pointcloud\&quot;:34,\&quot;./sankey\&quot;:35,\&quot;./scatter3d\&quot;:36,\&quot;./scattercarpet\&quot;:37,\&quot;./scattergeo\&quot;:38,\&quot;./scattergl\&quot;:39,\&quot;./scattermapbox\&quot;:40,\&quot;./scatterpolar\&quot;:41,\&quot;./scatterpolargl\&quot;:42,\&quot;./scatterternary\&quot;:43,\&quot;./sort\&quot;:44,\&quot;./splom\&quot;:45,\&quot;./streamtube\&quot;:46,\&quot;./sunburst\&quot;:47,\&quot;./surface\&quot;:48,\&quot;./table\&quot;:49,\&quot;./treemap\&quot;:50,\&quot;./violin\&quot;:51,\&quot;./volume\&quot;:52,\&quot;./waterfall\&quot;:53}],27:[function(t,e,r){\&quot;use strict\&quot;;e.exports=t(\&quot;../src/traces/indicator\&quot;)},{\&quot;../src/traces/indicator\&quot;:1051}],28:[function(t,e,r){\&quot;use strict\&quot;;e.exports=t(\&quot;../src/traces/isosurface\&quot;)},{\&quot;../src/traces/isosurface\&quot;:1057}],29:[function(t,e,r){\&quot;use strict\&quot;;e.exports=t(\&quot;../src/traces/mesh3d\&quot;)},{\&quot;../src/traces/mesh3d\&quot;:1062}],30:[function(t,e,r){\&quot;use strict\&quot;;e.exports=t(\&quot;../src/traces/ohlc\&quot;)},{\&quot;../src/traces/ohlc\&quot;:1067}],31:[function(t,e,r){\&quot;use strict\&quot;;e.exports=t(\&quot;../src/traces/parcats\&quot;)},{\&quot;../src/traces/parcats\&quot;:1076}],32:[function(t,e,r){\&quot;use strict\&quot;;e.exports=t(\&quot;../src/traces/parcoords\&quot;)},{\&quot;../src/traces/parcoords\&quot;:1086}],33:[function(t,e,r){\&quot;use strict\&quot;;e.exports=t(\&quot;../src/traces/pie\&quot;)},{\&quot;../src/traces/pie\&quot;:1097}],34:[function(t,e,r){\&quot;use strict\&quot;;e.exports=t(\&quot;../src/traces/pointcloud\&quot;)},{\&quot;../src/traces/pointcloud\&quot;:1106}],35:[function(t,e,r){\&quot;use strict\&quot;;e.exports=t(\&quot;../src/traces/sankey\&quot;)},{\&quot;../src/traces/sankey\&quot;:1112}],36:[function(t,e,r){\&quot;use strict\&quot;;e.exports=t(\&quot;../src/traces/scatter3d\&quot;)},{\&quot;../src/traces/scatter3d\&quot;:1148}],37:[function(t,e,r){\&quot;use strict\&quot;;e.exports=t(\&quot;../src/traces/scattercarpet\&quot;)},{\&quot;../src/traces/scattercarpet\&quot;:1154}],38:[function(t,e,r){\&quot;use strict\&quot;;e.exports=t(\&quot;../src/traces/scattergeo\&quot;)},{\&quot;../src/traces/scattergeo\&quot;:1161}],39:[function(t,e,r){\&quot;use strict\&quot;;e.exports=t(\&quot;../src/traces/scattergl\&quot;)},{\&quot;../src/traces/scattergl\&quot;:1172}],40:[function(t,e,r){\&quot;use strict\&quot;;e.exports=t(\&quot;../src/traces/scattermapbox\&quot;)},{\&quot;../src/traces/scattermapbox\&quot;:1181}],41:[function(t,e,r){\&quot;use strict\&quot;;e.exports=t(\&quot;../src/traces/scatterpolar\&quot;)},{\&quot;../src/traces/scatterpolar\&quot;:1188}],42:[function(t,e,r){\&quot;use strict\&quot;;e.exports=t(\&quot;../src/traces/scatterpolargl\&quot;)},{\&quot;../src/traces/scatterpolargl\&quot;:1194}],43:[function(t,e,r){\&quot;use strict\&quot;;e.exports=t(\&quot;../src/traces/scatterternary\&quot;)},{\&quot;../src/traces/scatterternary\&quot;:1201}],44:[function(t,e,r){\&quot;use strict\&quot;;e.exports=t(\&quot;../src/transforms/sort\&quot;)},{\&quot;../src/transforms/sort\&quot;:1289}],45:[function(t,e,r){\&quot;use strict\&quot;;e.exports=t(\&quot;../src/traces/splom\&quot;)},{\&quot;../src/traces/splom\&quot;:1210}],46:[function(t,e,r){\&quot;use strict\&quot;;e.exports=t(\&quot;../src/traces/streamtube\&quot;)},{\&quot;../src/traces/streamtube\&quot;:1218}],47:[function(t,e,r){\&quot;use strict\&quot;;e.exports=t(\&quot;../src/traces/sunburst\&quot;)},{\&quot;../src/traces/sunburst\&quot;:1226}],48:[function(t,e,r){\&quot;use strict\&quot;;e.exports=t(\&quot;../src/traces/surface\&quot;)},{\&quot;../src/traces/surface\&quot;:1235}],49:[function(t,e,r){\&quot;use strict\&quot;;e.exports=t(\&quot;../src/traces/table\&quot;)},{\&quot;../src/traces/table\&quot;:1243}],50:[function(t,e,r){\&quot;use strict\&quot;;e.exports=t(\&quot;../src/traces/treemap\&quot;)},{\&quot;../src/traces/treemap\&quot;:1252}],51:[function(t,e,r){\&quot;use strict\&quot;;e.exports=t(\&quot;../src/traces/violin\&quot;)},{\&quot;../src/traces/violin\&quot;:1264}],52:[function(t,e,r){\&quot;use strict\&quot;;e.exports=t(\&quot;../src/traces/volume\&quot;)},{\&quot;../src/traces/volume\&quot;:1272}],53:[function(t,e,r){\&quot;use strict\&quot;;e.exports=t(\&quot;../src/traces/waterfall\&quot;)},{\&quot;../src/traces/waterfall\&quot;:1280}],54:[function(t,e,r){\&quot;use strict\&quot;;e.exports=function(t){var e=(t=t||{}).eye||[0,0,1],r=t.center||[0,0,0],s=t.up||[0,1,0],l=t.distanceLimits||[0,1/0],c=t.mode||\&quot;turntable\&quot;,u=n(),h=a(),f=i();return u.setDistanceLimits(l[0],l[1]),u.lookAt(0,e,r,s),h.setDistanceLimits(l[0],l[1]),h.lookAt(0,e,r,s),f.setDistanceLimits(l[0],l[1]),f.lookAt(0,e,r,s),new o({turntable:u,orbit:h,matrix:f},c)};var n=t(\&quot;turntable-camera-controller\&quot;),a=t(\&quot;orbit-camera-controller\&quot;),i=t(\&quot;matrix-camera-controller\&quot;);function o(t,e){this._controllerNames=Object.keys(t),this._controllerList=this._controllerNames.map(function(e){return t[e]}),this._mode=e,this._active=t[e],this._active||(this._mode=\&quot;turntable\&quot;,this._active=t.turntable),this.modes=this._controllerNames,this.computedMatrix=this._active.computedMatrix,this.computedEye=this._active.computedEye,this.computedUp=this._active.computedUp,this.computedCenter=this._active.computedCenter,this.computedRadius=this._active.computedRadius}var s=o.prototype;[[\&quot;flush\&quot;,1],[\&quot;idle\&quot;,1],[\&quot;lookAt\&quot;,4],[\&quot;rotate\&quot;,4],[\&quot;pan\&quot;,4],[\&quot;translate\&quot;,4],[\&quot;setMatrix\&quot;,2],[\&quot;setDistanceLimits\&quot;,2],[\&quot;setDistance\&quot;,2]].forEach(function(t){for(var e=t[0],r=[],n=0;n&lt;t[1];++n)r.push(\&quot;a\&quot;+n);var a=\&quot;var cc=this._controllerList;for(var i=0;i&lt;cc.length;++i){cc[i].\&quot;+t[0]+\&quot;(\&quot;+r.join()+\&quot;)}\&quot;;s[e]=Function.apply(null,r.concat(a))}),s.recalcMatrix=function(t){this._active.recalcMatrix(t)},s.getDistance=function(t){return this._active.getDistance(t)},s.getDistanceLimits=function(t){return this._active.getDistanceLimits(t)},s.lastT=function(){return this._active.lastT()},s.setMode=function(t){if(t!==this._mode){var e=this._controllerNames.indexOf(t);if(!(e&lt;0)){var r=this._active,n=this._controllerList[e],a=Math.max(r.lastT(),n.lastT());r.recalcMatrix(a),n.setMatrix(a,r.computedMatrix),this._active=n,this._mode=t,this.computedMatrix=this._active.computedMatrix,this.computedEye=this._active.computedEye,this.computedUp=this._active.computedUp,this.computedCenter=this._active.computedCenter,this.computedRadius=this._active.computedRadius}}},s.getMode=function(){return this._mode}},{\&quot;matrix-camera-controller\&quot;:434,\&quot;orbit-camera-controller\&quot;:457,\&quot;turntable-camera-controller\&quot;:540}],55:[function(t,e,r){var n,a;n=this,a=function(t,e,r,n,a){\&quot;use strict\&quot;;function i(t){return t.target.depth}function o(t,e){return t.sourceLinks.length?t.depth:e-1}function s(t){return function(){return t}}a=a&amp;&amp;a.hasOwnProperty(\&quot;default\&quot;)?a.default:a;var l=\&quot;function\&quot;==typeof Symbol&amp;&amp;\&quot;symbol\&quot;==typeof Symbol.iterator?function(t){return typeof t}:function(t){return t&amp;&amp;\&quot;function\&quot;==typeof Symbol&amp;&amp;t.constructor===Symbol&amp;&amp;t!==Symbol.prototype?\&quot;symbol\&quot;:typeof t};function c(t,e){return h(t.source,e.source)||t.index-e.index}function u(t,e){return h(t.target,e.target)||t.index-e.index}function h(t,e){return t.partOfCycle===e.partOfCycle?t.y0-e.y0:\&quot;top\&quot;===t.circularLinkType||\&quot;bottom\&quot;===e.circularLinkType?-1:1}function f(t){return t.value}function p(t){return(t.y0+t.y1)/2}function d(t){return p(t.source)}function g(t){return p(t.target)}function v(t){return t.index}function m(t){return t.nodes}function y(t){return t.links}function x(t,e){var r=t.get(e);if(!r)throw new Error(\&quot;missing: \&quot;+e);return r}function b(t,e){return e(t)}var _=25,w=10,k=.3;function T(t,e){var r=0,n=0;t.links.forEach(function(a){a.circular&amp;&amp;(a.source.circularLinkType||a.target.circularLinkType?a.circularLinkType=a.source.circularLinkType?a.source.circularLinkType:a.target.circularLinkType:a.circularLinkType=r&lt;n?\&quot;top\&quot;:\&quot;bottom\&quot;,\&quot;top\&quot;==a.circularLinkType?r+=1:n+=1,t.nodes.forEach(function(t){b(t,e)!=b(a.source,e)&amp;&amp;b(t,e)!=b(a.target,e)||(t.circularLinkType=a.circularLinkType)}))}),t.links.forEach(function(t){t.circular&amp;&amp;(t.source.circularLinkType==t.target.circularLinkType&amp;&amp;(t.circularLinkType=t.source.circularLinkType),Y(t,e)&amp;&amp;(t.circularLinkType=t.source.circularLinkType))})}function A(t){var e=Math.abs(t.y1-t.y0),r=Math.abs(t.target.x0-t.source.x1);return Math.atan(r/e)}function M(t,e){var r=0;t.sourceLinks.forEach(function(t){r=t.circular&amp;&amp;!Y(t,e)?r+1:r});var n=0;return t.targetLinks.forEach(function(t){n=t.circular&amp;&amp;!Y(t,e)?n+1:n}),r+n}function S(t){var e=t.source.sourceLinks,r=0;e.forEach(function(t){r=t.circular?r+1:r});var n=t.target.targetLinks,a=0;return n.forEach(function(t){a=t.circular?a+1:a}),!(r&gt;1||a&gt;1)}function E(t,e,r){return t.sort(L),t.forEach(function(n,a){var i,o,s=0;if(Y(n,r)&amp;&amp;S(n))n.circularPathData.verticalBuffer=s+n.width/2;else{for(var l=0;l&lt;a;l++)if(i=t[a],o=t[l],!(i.source.column&lt;o.target.column||i.target.column&gt;o.source.column)){var c=t[l].circularPathData.verticalBuffer+t[l].width/2+e;s=c&gt;s?c:s}n.circularPathData.verticalBuffer=s+n.width/2}}),t}function C(t,r,a,i){var o=e.min(t.links,function(t){return t.source.y0});t.links.forEach(function(t){t.circular&amp;&amp;(t.circularPathData={})}),E(t.links.filter(function(t){return\&quot;top\&quot;==t.circularLinkType}),r,i),E(t.links.filter(function(t){return\&quot;bottom\&quot;==t.circularLinkType}),r,i),t.links.forEach(function(e){if(e.circular){if(e.circularPathData.arcRadius=e.width+w,e.circularPathData.leftNodeBuffer=5,e.circularPathData.rightNodeBuffer=5,e.circularPathData.sourceWidth=e.source.x1-e.source.x0,e.circularPathData.sourceX=e.source.x0+e.circularPathData.sourceWidth,e.circularPathData.targetX=e.target.x0,e.circularPathData.sourceY=e.y0,e.circularPathData.targetY=e.y1,Y(e,i)&amp;&amp;S(e))e.circularPathData.leftSmallArcRadius=w+e.width/2,e.circularPathData.leftLargeArcRadius=w+e.width/2,e.circularPathData.rightSmallArcRadius=w+e.width/2,e.circularPathData.rightLargeArcRadius=w+e.width/2,\&quot;bottom\&quot;==e.circularLinkType?(e.circularPathData.verticalFullExtent=e.source.y1+_+e.circularPathData.verticalBuffer,e.circularPathData.verticalLeftInnerExtent=e.circularPathData.verticalFullExtent-e.circularPathData.leftLargeArcRadius,e.circularPathData.verticalRightInnerExtent=e.circularPathData.verticalFullExtent-e.circularPathData.rightLargeArcRadius):(e.circularPathData.verticalFullExtent=e.source.y0-_-e.circularPathData.verticalBuffer,e.circularPathData.verticalLeftInnerExtent=e.circularPathData.verticalFullExtent+e.circularPathData.leftLargeArcRadius,e.circularPathData.verticalRightInnerExtent=e.circularPathData.verticalFullExtent+e.circularPathData.rightLargeArcRadius);else{var s=e.source.column,l=e.circularLinkType,c=t.links.filter(function(t){return t.source.column==s&amp;&amp;t.circularLinkType==l});\&quot;bottom\&quot;==e.circularLinkType?c.sort(O):c.sort(P);var u=0;c.forEach(function(t,n){t.circularLinkID==e.circularLinkID&amp;&amp;(e.circularPathData.leftSmallArcRadius=w+e.width/2+u,e.circularPathData.leftLargeArcRadius=w+e.width/2+n*r+u),u+=t.width}),s=e.target.column,c=t.links.filter(function(t){return t.target.column==s&amp;&amp;t.circularLinkType==l}),\&quot;bottom\&quot;==e.circularLinkType?c.sort(I):c.sort(z),u=0,c.forEach(function(t,n){t.circularLinkID==e.circularLinkID&amp;&amp;(e.circularPathData.rightSmallArcRadius=w+e.width/2+u,e.circularPathData.rightLargeArcRadius=w+e.width/2+n*r+u),u+=t.width}),\&quot;bottom\&quot;==e.circularLinkType?(e.circularPathData.verticalFullExtent=Math.max(a,e.source.y1,e.target.y1)+_+e.circularPathData.verticalBuffer,e.circularPathData.verticalLeftInnerExtent=e.circularPathData.verticalFullExtent-e.circularPathData.leftLargeArcRadius,e.circularPathData.verticalRightInnerExtent=e.circularPathData.verticalFullExtent-e.circularPathData.rightLargeArcRadius):(e.circularPathData.verticalFullExtent=o-_-e.circularPathData.verticalBuffer,e.circularPathData.verticalLeftInnerExtent=e.circularPathData.verticalFullExtent+e.circularPathData.leftLargeArcRadius,e.circularPathData.verticalRightInnerExtent=e.circularPathData.verticalFullExtent+e.circularPathData.rightLargeArcRadius)}e.circularPathData.leftInnerExtent=e.circularPathData.sourceX+e.circularPathData.leftNodeBuffer,e.circularPathData.rightInnerExtent=e.circularPathData.targetX-e.circularPathData.rightNodeBuffer,e.circularPathData.leftFullExtent=e.circularPathData.sourceX+e.circularPathData.leftLargeArcRadius+e.circularPathData.leftNodeBuffer,e.circularPathData.rightFullExtent=e.circularPathData.targetX-e.circularPathData.rightLargeArcRadius-e.circularPathData.rightNodeBuffer}if(e.circular)e.path=function(t){var e=\&quot;\&quot;;e=\&quot;top\&quot;==t.circularLinkType?\&quot;M\&quot;+t.circularPathData.sourceX+\&quot; \&quot;+t.circularPathData.sourceY+\&quot; L\&quot;+t.circularPathData.leftInnerExtent+\&quot; \&quot;+t.circularPathData.sourceY+\&quot; A\&quot;+t.circularPathData.leftLargeArcRadius+\&quot; \&quot;+t.circularPathData.leftSmallArcRadius+\&quot; 0 0 0 \&quot;+t.circularPathData.leftFullExtent+\&quot; \&quot;+(t.circularPathData.sourceY-t.circularPathData.leftSmallArcRadius)+\&quot; L\&quot;+t.circularPathData.leftFullExtent+\&quot; \&quot;+t.circularPathData.verticalLeftInnerExtent+\&quot; A\&quot;+t.circularPathData.leftLargeArcRadius+\&quot; \&quot;+t.circularPathData.leftLargeArcRadius+\&quot; 0 0 0 \&quot;+t.circularPathData.leftInnerExtent+\&quot; \&quot;+t.circularPathData.verticalFullExtent+\&quot; L\&quot;+t.circularPathData.rightInnerExtent+\&quot; \&quot;+t.circularPathData.verticalFullExtent+\&quot; A\&quot;+t.circularPathData.rightLargeArcRadius+\&quot; \&quot;+t.circularPathData.rightLargeArcRadius+\&quot; 0 0 0 \&quot;+t.circularPathData.rightFullExtent+\&quot; \&quot;+t.circularPathData.verticalRightInnerExtent+\&quot; L\&quot;+t.circularPathData.rightFullExtent+\&quot; \&quot;+(t.circularPathData.targetY-t.circularPathData.rightSmallArcRadius)+\&quot; A\&quot;+t.circularPathData.rightLargeArcRadius+\&quot; \&quot;+t.circularPathData.rightSmallArcRadius+\&quot; 0 0 0 \&quot;+t.circularPathData.rightInnerExtent+\&quot; \&quot;+t.circularPathData.targetY+\&quot; L\&quot;+t.circularPathData.targetX+\&quot; \&quot;+t.circularPathData.targetY:\&quot;M\&quot;+t.circularPathData.sourceX+\&quot; \&quot;+t.circularPathData.sourceY+\&quot; L\&quot;+t.circularPathData.leftInnerExtent+\&quot; \&quot;+t.circularPathData.sourceY+\&quot; A\&quot;+t.circularPathData.leftLargeArcRadius+\&quot; \&quot;+t.circularPathData.leftSmallArcRadius+\&quot; 0 0 1 \&quot;+t.circularPathData.leftFullExtent+\&quot; \&quot;+(t.circularPathData.sourceY+t.circularPathData.leftSmallArcRadius)+\&quot; L\&quot;+t.circularPathData.leftFullExtent+\&quot; \&quot;+t.circularPathData.verticalLeftInnerExtent+\&quot; A\&quot;+t.circularPathData.leftLargeArcRadius+\&quot; \&quot;+t.circularPathData.leftLargeArcRadius+\&quot; 0 0 1 \&quot;+t.circularPathData.leftInnerExtent+\&quot; \&quot;+t.circularPathData.verticalFullExtent+\&quot; L\&quot;+t.circularPathData.rightInnerExtent+\&quot; \&quot;+t.circularPathData.verticalFullExtent+\&quot; A\&quot;+t.circularPathData.rightLargeArcRadius+\&quot; \&quot;+t.circularPathData.rightLargeArcRadius+\&quot; 0 0 1 \&quot;+t.circularPathData.rightFullExtent+\&quot; \&quot;+t.circularPathData.verticalRightInnerExtent+\&quot; L\&quot;+t.circularPathData.rightFullExtent+\&quot; \&quot;+(t.circularPathData.targetY+t.circularPathData.rightSmallArcRadius)+\&quot; A\&quot;+t.circularPathData.rightLargeArcRadius+\&quot; \&quot;+t.circularPathData.rightSmallArcRadius+\&quot; 0 0 1 \&quot;+t.circularPathData.rightInnerExtent+\&quot; \&quot;+t.circularPathData.targetY+\&quot; L\&quot;+t.circularPathData.targetX+\&quot; \&quot;+t.circularPathData.targetY;return e}(e);else{var h=n.linkHorizontal().source(function(t){return[t.source.x0+(t.source.x1-t.source.x0),t.y0]}).target(function(t){return[t.target.x0,t.y1]});e.path=h(e)}})}function L(t,e){return D(t)==D(e)?\&quot;bottom\&quot;==t.circularLinkType?O(t,e):P(t,e):D(e)-D(t)}function P(t,e){return t.y0-e.y0}function O(t,e){return e.y0-t.y0}function z(t,e){return t.y1-e.y1}function I(t,e){return e.y1-t.y1}function D(t){return t.target.column-t.source.column}function R(t){return t.target.x0-t.source.x1}function F(t,e){var r=A(t),n=R(e)/Math.tan(r);return\&quot;up\&quot;==G(t)?t.y1+n:t.y1-n}function B(t,e){var r=A(t),n=R(e)/Math.tan(r);return\&quot;up\&quot;==G(t)?t.y1-n:t.y1+n}function N(t,e,r,n){t.links.forEach(function(a){if(!a.circular&amp;&amp;a.target.column-a.source.column&gt;1){var i=a.source.column+1,o=a.target.column-1,s=1,l=o-i+1;for(s=1;i&lt;=o;i++,s++)t.nodes.forEach(function(o){if(o.column==i){var c,u=s/(l+1),h=Math.pow(1-u,3),f=3*u*Math.pow(1-u,2),p=3*Math.pow(u,2)*(1-u),d=Math.pow(u,3),g=h*a.y0+f*a.y0+p*a.y1+d*a.y1,v=g-a.width/2,m=g+a.width/2;v&gt;o.y0&amp;&amp;v&lt;o.y1?(c=o.y1-v+10,c=\&quot;bottom\&quot;==o.circularLinkType?c:-c,o=V(o,c,e,r),t.nodes.forEach(function(t){b(t,n)!=b(o,n)&amp;&amp;t.column==o.column&amp;&amp;j(o,t)&amp;&amp;V(t,c,e,r)})):m&gt;o.y0&amp;&amp;m&lt;o.y1?(c=m-o.y0+10,o=V(o,c,e,r),t.nodes.forEach(function(t){b(t,n)!=b(o,n)&amp;&amp;t.column==o.column&amp;&amp;t.y0&lt;o.y1&amp;&amp;t.y1&gt;o.y1&amp;&amp;V(t,c,e,r)})):v&lt;o.y0&amp;&amp;m&gt;o.y1&amp;&amp;(c=m-o.y0+10,o=V(o,c,e,r),t.nodes.forEach(function(t){b(t,n)!=b(o,n)&amp;&amp;t.column==o.column&amp;&amp;t.y0&lt;o.y1&amp;&amp;t.y1&gt;o.y1&amp;&amp;V(t,c,e,r)}))}})}})}function j(t,e){return t.y0&gt;e.y0&amp;&amp;t.y0&lt;e.y1||(t.y1&gt;e.y0&amp;&amp;t.y1&lt;e.y1||t.y0&lt;e.y0&amp;&amp;t.y1&gt;e.y1)}function V(t,e,r,n){return t.y0+e&gt;=r&amp;&amp;t.y1+e&lt;=n&amp;&amp;(t.y0=t.y0+e,t.y1=t.y1+e,t.targetLinks.forEach(function(t){t.y1=t.y1+e}),t.sourceLinks.forEach(function(t){t.y0=t.y0+e})),t}function U(t,e,r,n){t.nodes.forEach(function(a){n&amp;&amp;a.y+(a.y1-a.y0)&gt;e&amp;&amp;(a.y=a.y-(a.y+(a.y1-a.y0)-e));var i=t.links.filter(function(t){return b(t.source,r)==b(a,r)}),o=i.length;o&gt;1&amp;&amp;i.sort(function(t,e){if(!t.circular&amp;&amp;!e.circular){if(t.target.column==e.target.column)return t.y1-e.y1;if(!H(t,e))return t.y1-e.y1;if(t.target.column&gt;e.target.column){var r=B(e,t);return t.y1-r}if(e.target.column&gt;t.target.column)return B(t,e)-e.y1}return t.circular&amp;&amp;!e.circular?\&quot;top\&quot;==t.circularLinkType?-1:1:e.circular&amp;&amp;!t.circular?\&quot;top\&quot;==e.circularLinkType?1:-1:t.circular&amp;&amp;e.circular?t.circularLinkType===e.circularLinkType&amp;&amp;\&quot;top\&quot;==t.circularLinkType?t.target.column===e.target.column?t.target.y1-e.target.y1:e.target.column-t.target.column:t.circularLinkType===e.circularLinkType&amp;&amp;\&quot;bottom\&quot;==t.circularLinkType?t.target.column===e.target.column?e.target.y1-t.target.y1:t.target.column-e.target.column:\&quot;top\&quot;==t.circularLinkType?-1:1:void 0});var s=a.y0;i.forEach(function(t){t.y0=s+t.width/2,s+=t.width}),i.forEach(function(t,e){if(\&quot;bottom\&quot;==t.circularLinkType){for(var r=e+1,n=0;r&lt;o;r++)n+=i[r].width;t.y0=a.y1-n-t.width/2}})})}function q(t,e,r){t.nodes.forEach(function(e){var n=t.links.filter(function(t){return b(t.target,r)==b(e,r)}),a=n.length;a&gt;1&amp;&amp;n.sort(function(t,e){if(!t.circular&amp;&amp;!e.circular){if(t.source.column==e.source.column)return t.y0-e.y0;if(!H(t,e))return t.y0-e.y0;if(e.source.column&lt;t.source.column){var r=F(e,t);return t.y0-r}if(t.source.column&lt;e.source.column)return F(t,e)-e.y0}return t.circular&amp;&amp;!e.circular?\&quot;top\&quot;==t.circularLinkType?-1:1:e.circular&amp;&amp;!t.circular?\&quot;top\&quot;==e.circularLinkType?1:-1:t.circular&amp;&amp;e.circular?t.circularLinkType===e.circularLinkType&amp;&amp;\&quot;top\&quot;==t.circularLinkType?t.source.column===e.source.column?t.source.y1-e.source.y1:t.source.column-e.source.column:t.circularLinkType===e.circularLinkType&amp;&amp;\&quot;bottom\&quot;==t.circularLinkType?t.source.column===e.source.column?t.source.y1-e.source.y1:e.source.column-t.source.column:\&quot;top\&quot;==t.circularLinkType?-1:1:void 0});var i=e.y0;n.forEach(function(t){t.y1=i+t.width/2,i+=t.width}),n.forEach(function(t,r){if(\&quot;bottom\&quot;==t.circularLinkType){for(var i=r+1,o=0;i&lt;a;i++)o+=n[i].width;t.y1=e.y1-o-t.width/2}})})}function H(t,e){return G(t)==G(e)}function G(t){return t.y0-t.y1&gt;0?\&quot;up\&quot;:\&quot;down\&quot;}function Y(t,e){return b(t.source,e)==b(t.target,e)}t.sankeyCircular=function(){var t,n,i=0,b=0,A=1,S=1,E=24,L=v,P=o,O=m,z=y,I=32,D=2,R=null;function F(){var o={nodes:O.apply(null,arguments),links:z.apply(null,arguments)};!function(t){t.nodes.forEach(function(t,e){t.index=e,t.sourceLinks=[],t.targetLinks=[]});var e=r.map(t.nodes,L);t.links.forEach(function(t,r){t.index=r;var n=t.source,a=t.target;\&quot;object\&quot;!==(\&quot;undefined\&quot;==typeof n?\&quot;undefined\&quot;:l(n))&amp;&amp;(n=t.source=x(e,n)),\&quot;object\&quot;!==(\&quot;undefined\&quot;==typeof a?\&quot;undefined\&quot;:l(a))&amp;&amp;(a=t.target=x(e,a)),n.sourceLinks.push(t),a.targetLinks.push(t)})}(o),function(t,e,r){var n=0;if(null===r){for(var i=[],o=0;o&lt;t.links.length;o++){var s=t.links[o],l=s.source.index,c=s.target.index;i[l]||(i[l]=[]),i[c]||(i[c]=[]),-1===i[l].indexOf(c)&amp;&amp;i[l].push(c)}var u=a(i);u.sort(function(t,e){return t.length-e.length});var h={};for(o=0;o&lt;u.length;o++){var f=u[o],p=f.slice(-2);h[p[0]]||(h[p[0]]={}),h[p[0]][p[1]]=!0}t.links.forEach(function(t){var e=t.target.index,r=t.source.index;e===r||h[r]&amp;&amp;h[r][e]?(t.circular=!0,t.circularLinkID=n,n+=1):t.circular=!1})}else t.links.forEach(function(t){t.source[r]&lt;t.target[r]?t.circular=!1:(t.circular=!0,t.circularLinkID=n,n+=1)})}(o,0,R),function(t){t.nodes.forEach(function(t){t.partOfCycle=!1,t.value=Math.max(e.sum(t.sourceLinks,f),e.sum(t.targetLinks,f)),t.sourceLinks.forEach(function(e){e.circular&amp;&amp;(t.partOfCycle=!0,t.circularLinkType=e.circularLinkType)}),t.targetLinks.forEach(function(e){e.circular&amp;&amp;(t.partOfCycle=!0,t.circularLinkType=e.circularLinkType)})})}(o),function(t){var e,r,n;for(e=t.nodes,r=[],n=0;e.length;++n,e=r,r=[])e.forEach(function(t){t.depth=n,t.sourceLinks.forEach(function(t){r.indexOf(t.target)&lt;0&amp;&amp;!t.circular&amp;&amp;r.push(t.target)})});for(e=t.nodes,r=[],n=0;e.length;++n,e=r,r=[])e.forEach(function(t){t.height=n,t.targetLinks.forEach(function(t){r.indexOf(t.source)&lt;0&amp;&amp;!t.circular&amp;&amp;r.push(t.source)})});t.nodes.forEach(function(t){t.column=Math.floor(P.call(null,t,n))})}(o),T(o,L),function(a,o,s){var l=r.nest().key(function(t){return t.column}).sortKeys(e.ascending).entries(a.nodes).map(function(t){return t.values});(function(r){if(n){var o=1/0;l.forEach(function(t){var e=S*n/(t.length+1);o=e&lt;o?e:o}),t=o}var s=e.min(l,function(r){return(S-b-(r.length-1)*t)/e.sum(r,f)});s*=k,a.links.forEach(function(t){t.width=t.value*s});var c=function(t){var r=0,n=0,a=0,i=0,o=e.max(t.nodes,function(t){return t.column});return t.links.forEach(function(t){t.circular&amp;&amp;(\&quot;top\&quot;==t.circularLinkType?r+=t.width:n+=t.width,0==t.target.column&amp;&amp;(i+=t.width),t.source.column==o&amp;&amp;(a+=t.width))}),{top:r=r&gt;0?r+_+w:r,bottom:n=n&gt;0?n+_+w:n,left:i=i&gt;0?i+_+w:i,right:a=a&gt;0?a+_+w:a}}(a),u=function(t,r){var n=e.max(t.nodes,function(t){return t.column}),a=A-i,o=S-b,s=a+r.right+r.left,l=o+r.top+r.bottom,c=a/s,u=o/l;return i=i*c+r.left,A=0==r.right?A:A*c,b=b*u+r.top,S*=u,t.nodes.forEach(function(t){t.x0=i+t.column*((A-i-E)/n),t.x1=t.x0+E}),u}(a,c);s*=u,a.links.forEach(function(t){t.width=t.value*s}),l.forEach(function(t){var e=t.length;t.forEach(function(t,n){t.depth==l.length-1&amp;&amp;1==e?(t.y0=S/2-t.value*s,t.y1=t.y0+t.value*s):0==t.depth&amp;&amp;1==e?(t.y0=S/2-t.value*s,t.y1=t.y0+t.value*s):t.partOfCycle?0==M(t,r)?(t.y0=S/2+n,t.y1=t.y0+t.value*s):\&quot;top\&quot;==t.circularLinkType?(t.y0=b+n,t.y1=t.y0+t.value*s):(t.y0=S-t.value*s-n,t.y1=t.y0+t.value*s):0==c.top||0==c.bottom?(t.y0=(S-b)/e*n,t.y1=t.y0+t.value*s):(t.y0=(S-b)/2-e/2+n,t.y1=t.y0+t.value*s)})})})(s),m();for(var c=1,u=o;u&gt;0;--u)v(c*=.99,s),m();function v(t,r){var n=l.length;l.forEach(function(a){var i=a.length,o=a[0].depth;a.forEach(function(a){var s;if(a.sourceLinks.length||a.targetLinks.length)if(a.partOfCycle&amp;&amp;M(a,r)&gt;0);else if(0==o&amp;&amp;1==i)s=a.y1-a.y0,a.y0=S/2-s/2,a.y1=S/2+s/2;else if(o==n-1&amp;&amp;1==i)s=a.y1-a.y0,a.y0=S/2-s/2,a.y1=S/2+s/2;else{var l=e.mean(a.sourceLinks,g),c=e.mean(a.targetLinks,d),u=((l&amp;&amp;c?(l+c)/2:l||c)-p(a))*t;a.y0+=u,a.y1+=u}})})}function m(){l.forEach(function(e){var r,n,a,i=b,o=e.length;for(e.sort(h),a=0;a&lt;o;++a)r=e[a],(n=i-r.y0)&gt;0&amp;&amp;(r.y0+=n,r.y1+=n),i=r.y1+t;if((n=i-t-S)&gt;0)for(i=r.y0-=n,r.y1-=n,a=o-2;a&gt;=0;--a)r=e[a],(n=r.y1+t-i)&gt;0&amp;&amp;(r.y0-=n,r.y1-=n),i=r.y0})}}(o,I,L),B(o);for(var s=0;s&lt;4;s++)U(o,S,L),q(o,0,L),N(o,b,S,L),U(o,S,L),q(o,0,L);return function(t,r,n){var a=t.nodes,i=t.links,o=!1,s=!1;if(i.forEach(function(t){\&quot;top\&quot;==t.circularLinkType?o=!0:\&quot;bottom\&quot;==t.circularLinkType&amp;&amp;(s=!0)}),0==o||0==s){var l=e.min(a,function(t){return t.y0}),c=e.max(a,function(t){return t.y1}),u=c-l,h=n-r,f=h/u;a.forEach(function(t){var e=(t.y1-t.y0)*f;t.y0=(t.y0-l)*f,t.y1=t.y0+e}),i.forEach(function(t){t.y0=(t.y0-l)*f,t.y1=(t.y1-l)*f,t.width=t.width*f})}}(o,b,S),C(o,D,S,L),o}function B(t){t.nodes.forEach(function(t){t.sourceLinks.sort(u),t.targetLinks.sort(c)}),t.nodes.forEach(function(t){var e=t.y0,r=e,n=t.y1,a=n;t.sourceLinks.forEach(function(t){t.circular?(t.y0=n-t.width/2,n-=t.width):(t.y0=e+t.width/2,e+=t.width)}),t.targetLinks.forEach(function(t){t.circular?(t.y1=a-t.width/2,a-=t.width):(t.y1=r+t.width/2,r+=t.width)})})}return F.nodeId=function(t){return arguments.length?(L=\&quot;function\&quot;==typeof t?t:s(t),F):L},F.nodeAlign=function(t){return arguments.length?(P=\&quot;function\&quot;==typeof t?t:s(t),F):P},F.nodeWidth=function(t){return arguments.length?(E=+t,F):E},F.nodePadding=function(e){return arguments.length?(t=+e,F):t},F.nodes=function(t){return arguments.length?(O=\&quot;function\&quot;==typeof t?t:s(t),F):O},F.links=function(t){return arguments.length?(z=\&quot;function\&quot;==typeof t?t:s(t),F):z},F.size=function(t){return arguments.length?(i=b=0,A=+t[0],S=+t[1],F):[A-i,S-b]},F.extent=function(t){return arguments.length?(i=+t[0][0],A=+t[1][0],b=+t[0][1],S=+t[1][1],F):[[i,b],[A,S]]},F.iterations=function(t){return arguments.length?(I=+t,F):I},F.circularLinkGap=function(t){return arguments.length?(D=+t,F):D},F.nodePaddingRatio=function(t){return arguments.length?(n=+t,F):n},F.sortNodes=function(t){return arguments.length?(R=t,F):R},F.update=function(t){return T(t,L),B(t),t.links.forEach(function(t){t.circular&amp;&amp;(t.circularLinkType=t.y0+t.y1&lt;S?\&quot;top\&quot;:\&quot;bottom\&quot;,t.source.circularLinkType=t.circularLinkType,t.target.circularLinkType=t.circularLinkType)}),U(t,S,L,!1),q(t,0,L),C(t,D,S,L),t},F},t.sankeyCenter=function(t){return t.targetLinks.length?t.depth:t.sourceLinks.length?e.min(t.sourceLinks,i)-1:0},t.sankeyLeft=function(t){return t.depth},t.sankeyRight=function(t,e){return e-1-t.height},t.sankeyJustify=o,Object.defineProperty(t,\&quot;__esModule\&quot;,{value:!0})},\&quot;object\&quot;==typeof r&amp;&amp;\&quot;undefined\&quot;!=typeof e?a(r,t(\&quot;d3-array\&quot;),t(\&quot;d3-collection\&quot;),t(\&quot;d3-shape\&quot;),t(\&quot;elementary-circuits-directed-graph\&quot;)):a(n.d3=n.d3||{},n.d3,n.d3,n.d3,null)},{\&quot;d3-array\&quot;:153,\&quot;d3-collection\&quot;:154,\&quot;d3-shape\&quot;:162,\&quot;elementary-circuits-directed-graph\&quot;:174}],56:[function(t,e,r){var n,a;n=this,a=function(t,e,r,n){\&quot;use strict\&quot;;function a(t){return t.target.depth}function i(t,e){return t.sourceLinks.length?t.depth:e-1}function o(t){return function(){return t}}function s(t,e){return c(t.source,e.source)||t.index-e.index}function l(t,e){return c(t.target,e.target)||t.index-e.index}function c(t,e){return t.y0-e.y0}function u(t){return t.value}function h(t){return(t.y0+t.y1)/2}function f(t){return h(t.source)*t.value}function p(t){return h(t.target)*t.value}function d(t){return t.index}function g(t){return t.nodes}function v(t){return t.links}function m(t,e){var r=t.get(e);if(!r)throw new Error(\&quot;missing: \&quot;+e);return r}function y(t){return[t.source.x1,t.y0]}function x(t){return[t.target.x0,t.y1]}t.sankey=function(){var t=0,n=0,a=1,y=1,x=24,b=8,_=d,w=i,k=g,T=v,A=32,M=2/3;function S(){var i={nodes:k.apply(null,arguments),links:T.apply(null,arguments)};return function(t){t.nodes.forEach(function(t,e){t.index=e,t.sourceLinks=[],t.targetLinks=[]});var e=r.map(t.nodes,_);t.links.forEach(function(t,r){t.index=r;var n=t.source,a=t.target;\&quot;object\&quot;!=typeof n&amp;&amp;(n=t.source=m(e,n)),\&quot;object\&quot;!=typeof a&amp;&amp;(a=t.target=m(e,a)),n.sourceLinks.push(t),a.targetLinks.push(t)})}(i),function(t){t.nodes.forEach(function(t){t.value=Math.max(e.sum(t.sourceLinks,u),e.sum(t.targetLinks,u))})}(i),function(e){var r,n,i;for(r=e.nodes,n=[],i=0;r.length;++i,r=n,n=[])r.forEach(function(t){t.depth=i,t.sourceLinks.forEach(function(t){n.indexOf(t.target)&lt;0&amp;&amp;n.push(t.target)})});for(r=e.nodes,n=[],i=0;r.length;++i,r=n,n=[])r.forEach(function(t){t.height=i,t.targetLinks.forEach(function(t){n.indexOf(t.source)&lt;0&amp;&amp;n.push(t.source)})});var o=(a-t-x)/(i-1);e.nodes.forEach(function(e){e.x1=(e.x0=t+Math.max(0,Math.min(i-1,Math.floor(w.call(null,e,i))))*o)+x})}(i),function(t){var a=r.nest().key(function(t){return t.x0}).sortKeys(e.ascending).entries(t.nodes).map(function(t){return t.values});(function(){var r=e.max(a,function(t){return t.length}),i=M*(y-n)/(r-1);b&gt;i&amp;&amp;(b=i);var o=e.min(a,function(t){return(y-n-(t.length-1)*b)/e.sum(t,u)});a.forEach(function(t){t.forEach(function(t,e){t.y1=(t.y0=e)+t.value*o})}),t.links.forEach(function(t){t.width=t.value*o})})(),d();for(var i=1,o=A;o&gt;0;--o)l(i*=.99),d(),s(i),d();function s(t){a.forEach(function(r){r.forEach(function(r){if(r.targetLinks.length){var n=(e.sum(r.targetLinks,f)/e.sum(r.targetLinks,u)-h(r))*t;r.y0+=n,r.y1+=n}})})}function l(t){a.slice().reverse().forEach(function(r){r.forEach(function(r){if(r.sourceLinks.length){var n=(e.sum(r.sourceLinks,p)/e.sum(r.sourceLinks,u)-h(r))*t;r.y0+=n,r.y1+=n}})})}function d(){a.forEach(function(t){var e,r,a,i=n,o=t.length;for(t.sort(c),a=0;a&lt;o;++a)e=t[a],(r=i-e.y0)&gt;0&amp;&amp;(e.y0+=r,e.y1+=r),i=e.y1+b;if((r=i-b-y)&gt;0)for(i=e.y0-=r,e.y1-=r,a=o-2;a&gt;=0;--a)e=t[a],(r=e.y1+b-i)&gt;0&amp;&amp;(e.y0-=r,e.y1-=r),i=e.y0})}}(i),E(i),i}function E(t){t.nodes.forEach(function(t){t.sourceLinks.sort(l),t.targetLinks.sort(s)}),t.nodes.forEach(function(t){var e=t.y0,r=e;t.sourceLinks.forEach(function(t){t.y0=e+t.width/2,e+=t.width}),t.targetLinks.forEach(function(t){t.y1=r+t.width/2,r+=t.width})})}return S.update=function(t){return E(t),t},S.nodeId=function(t){return arguments.length?(_=\&quot;function\&quot;==typeof t?t:o(t),S):_},S.nodeAlign=function(t){return arguments.length?(w=\&quot;function\&quot;==typeof t?t:o(t),S):w},S.nodeWidth=function(t){return arguments.length?(x=+t,S):x},S.nodePadding=function(t){return arguments.length?(b=+t,S):b},S.nodes=function(t){return arguments.length?(k=\&quot;function\&quot;==typeof t?t:o(t),S):k},S.links=function(t){return arguments.length?(T=\&quot;function\&quot;==typeof t?t:o(t),S):T},S.size=function(e){return arguments.length?(t=n=0,a=+e[0],y=+e[1],S):[a-t,y-n]},S.extent=function(e){return arguments.length?(t=+e[0][0],a=+e[1][0],n=+e[0][1],y=+e[1][1],S):[[t,n],[a,y]]},S.iterations=function(t){return arguments.length?(A=+t,S):A},S},t.sankeyCenter=function(t){return t.targetLinks.length?t.depth:t.sourceLinks.length?e.min(t.sourceLinks,a)-1:0},t.sankeyLeft=function(t){return t.depth},t.sankeyRight=function(t,e){return e-1-t.height},t.sankeyJustify=i,t.sankeyLinkHorizontal=function(){return n.linkHorizontal().source(y).target(x)},Object.defineProperty(t,\&quot;__esModule\&quot;,{value:!0})},\&quot;object\&quot;==typeof r&amp;&amp;\&quot;undefined\&quot;!=typeof e?a(r,t(\&quot;d3-array\&quot;),t(\&quot;d3-collection\&quot;),t(\&quot;d3-shape\&quot;)):a(n.d3=n.d3||{},n.d3,n.d3,n.d3)},{\&quot;d3-array\&quot;:153,\&quot;d3-collection\&quot;:154,\&quot;d3-shape\&quot;:162}],57:[function(t,e,r){\&quot;use strict\&quot;;Object.defineProperty(r,\&quot;__esModule\&quot;,{value:!0});var n=t(\&quot;@turf/meta\&quot;),a=6378137;function i(t){var e=0;if(t&amp;&amp;t.length&gt;0){e+=Math.abs(o(t[0]));for(var r=1;r&lt;t.length;r++)e-=Math.abs(o(t[r]))}return e}function o(t){var e,r,n,i,o,l,c=0,u=t.length;if(u&gt;2){for(l=0;l&lt;u;l++)l===u-2?(n=u-2,i=u-1,o=0):l===u-1?(n=u-1,i=0,o=1):(n=l,i=l+1,o=l+2),e=t[n],r=t[i],c+=(s(t[o][0])-s(e[0]))*Math.sin(s(r[1]));c=c*a*a/2}return c}function s(t){return t*Math.PI/180}r.default=function(t){return n.geomReduce(t,function(t,e){return t+function(t){var e,r=0;switch(t.type){case\&quot;Polygon\&quot;:return i(t.coordinates);case\&quot;MultiPolygon\&quot;:for(e=0;e&lt;t.coordinates.length;e++)r+=i(t.coordinates[e]);return r;case\&quot;Point\&quot;:case\&quot;MultiPoint\&quot;:case\&quot;LineString\&quot;:case\&quot;MultiLineString\&quot;:return 0}return 0}(e)},0)}},{\&quot;@turf/meta\&quot;:60}],58:[function(t,e,r){\&quot;use strict\&quot;;Object.defineProperty(r,\&quot;__esModule\&quot;,{value:!0});var n=t(\&quot;@turf/meta\&quot;),a=t(\&quot;@turf/helpers\&quot;);r.default=function(t,e){void 0===e&amp;&amp;(e={});var r=0,i=0,o=0;return n.coordEach(t,function(t){r+=t[0],i+=t[1],o++}),a.point([r/o,i/o],e.properties)}},{\&quot;@turf/helpers\&quot;:59,\&quot;@turf/meta\&quot;:60}],59:[function(t,e,r){\&quot;use strict\&quot;;function n(t,e,r){void 0===r&amp;&amp;(r={});var n={type:\&quot;Feature\&quot;};return(0===r.id||r.id)&amp;&amp;(n.id=r.id),r.bbox&amp;&amp;(n.bbox=r.bbox),n.properties=e||{},n.geometry=t,n}function a(t,e,r){return void 0===r&amp;&amp;(r={}),n({type:\&quot;Point\&quot;,coordinates:t},e,r)}function i(t,e,r){void 0===r&amp;&amp;(r={});for(var a=0,i=t;a&lt;i.length;a++){var o=i[a];if(o.length&lt;4)throw new Error(\&quot;Each LinearRing of a Polygon must have 4 or more Positions.\&quot;);for(var s=0;s&lt;o[o.length-1].length;s++)if(o[o.length-1][s]!==o[0][s])throw new Error(\&quot;First and last Position are not equivalent.\&quot;)}return n({type:\&quot;Polygon\&quot;,coordinates:t},e,r)}function o(t,e,r){if(void 0===r&amp;&amp;(r={}),t.length&lt;2)throw new Error(\&quot;coordinates must be an array of two or more positions\&quot;);return n({type:\&quot;LineString\&quot;,coordinates:t},e,r)}function s(t,e){void 0===e&amp;&amp;(e={});var r={type:\&quot;FeatureCollection\&quot;};return e.id&amp;&amp;(r.id=e.id),e.bbox&amp;&amp;(r.bbox=e.bbox),r.features=t,r}function l(t,e,r){return void 0===r&amp;&amp;(r={}),n({type:\&quot;MultiLineString\&quot;,coordinates:t},e,r)}function c(t,e,r){return void 0===r&amp;&amp;(r={}),n({type:\&quot;MultiPoint\&quot;,coordinates:t},e,r)}function u(t,e,r){return void 0===r&amp;&amp;(r={}),n({type:\&quot;MultiPolygon\&quot;,coordinates:t},e,r)}function h(t,e){void 0===e&amp;&amp;(e=\&quot;kilometers\&quot;);var n=r.factors[e];if(!n)throw new Error(e+\&quot; units is invalid\&quot;);return t*n}function f(t,e){void 0===e&amp;&amp;(e=\&quot;kilometers\&quot;);var n=r.factors[e];if(!n)throw new Error(e+\&quot; units is invalid\&quot;);return t/n}function p(t){return 180*(t%(2*Math.PI))/Math.PI}function d(t){return!isNaN(t)&amp;&amp;null!==t&amp;&amp;!Array.isArray(t)&amp;&amp;!/^\\s*$/.test(t)}Object.defineProperty(r,\&quot;__esModule\&quot;,{value:!0}),r.earthRadius=6371008.8,r.factors={centimeters:100*r.earthRadius,centimetres:100*r.earthRadius,degrees:r.earthRadius/111325,feet:3.28084*r.earthRadius,inches:39.37*r.earthRadius,kilometers:r.earthRadius/1e3,kilometres:r.earthRadius/1e3,meters:r.earthRadius,metres:r.earthRadius,miles:r.earthRadius/1609.344,millimeters:1e3*r.earthRadius,millimetres:1e3*r.earthRadius,nauticalmiles:r.earthRadius/1852,radians:1,yards:r.earthRadius/1.0936},r.unitsFactors={centimeters:100,centimetres:100,degrees:1/111325,feet:3.28084,inches:39.37,kilometers:.001,kilometres:.001,meters:1,metres:1,miles:1/1609.344,millimeters:1e3,millimetres:1e3,nauticalmiles:1/1852,radians:1/r.earthRadius,yards:1/1.0936},r.areaFactors={acres:247105e-9,centimeters:1e4,centimetres:1e4,feet:10.763910417,inches:1550.003100006,kilometers:1e-6,kilometres:1e-6,meters:1,metres:1,miles:3.86e-7,millimeters:1e6,millimetres:1e6,yards:1.195990046},r.feature=n,r.geometry=function(t,e,r){switch(void 0===r&amp;&amp;(r={}),t){case\&quot;Point\&quot;:return a(e).geometry;case\&quot;LineString\&quot;:return o(e).geometry;case\&quot;Polygon\&quot;:return i(e).geometry;case\&quot;MultiPoint\&quot;:return c(e).geometry;case\&quot;MultiLineString\&quot;:return l(e).geometry;case\&quot;MultiPolygon\&quot;:return u(e).geometry;default:throw new Error(t+\&quot; is invalid\&quot;)}},r.point=a,r.points=function(t,e,r){return void 0===r&amp;&amp;(r={}),s(t.map(function(t){return a(t,e)}),r)},r.polygon=i,r.polygons=function(t,e,r){return void 0===r&amp;&amp;(r={}),s(t.map(function(t){return i(t,e)}),r)},r.lineString=o,r.lineStrings=function(t,e,r){return void 0===r&amp;&amp;(r={}),s(t.map(function(t){return o(t,e)}),r)},r.featureCollection=s,r.multiLineString=l,r.multiPoint=c,r.multiPolygon=u,r.geometryCollection=function(t,e,r){return void 0===r&amp;&amp;(r={}),n({type:\&quot;GeometryCollection\&quot;,geometries:t},e,r)},r.round=function(t,e){if(void 0===e&amp;&amp;(e=0),e&amp;&amp;!(e&gt;=0))throw new Error(\&quot;precision must be a positive number\&quot;);var r=Math.pow(10,e||0);return Math.round(t*r)/r},r.radiansToLength=h,r.lengthToRadians=f,r.lengthToDegrees=function(t,e){return p(f(t,e))},r.bearingToAzimuth=function(t){var e=t%360;return e&lt;0&amp;&amp;(e+=360),e},r.radiansToDegrees=p,r.degreesToRadians=function(t){return t%360*Math.PI/180},r.convertLength=function(t,e,r){if(void 0===e&amp;&amp;(e=\&quot;kilometers\&quot;),void 0===r&amp;&amp;(r=\&quot;kilometers\&quot;),!(t&gt;=0))throw new Error(\&quot;length must be a positive number\&quot;);return h(f(t,e),r)},r.convertArea=function(t,e,n){if(void 0===e&amp;&amp;(e=\&quot;meters\&quot;),void 0===n&amp;&amp;(n=\&quot;kilometers\&quot;),!(t&gt;=0))throw new Error(\&quot;area must be a positive number\&quot;);var a=r.areaFactors[e];if(!a)throw new Error(\&quot;invalid original units\&quot;);var i=r.areaFactors[n];if(!i)throw new Error(\&quot;invalid final units\&quot;);return t/a*i},r.isNumber=d,r.isObject=function(t){return!!t&amp;&amp;t.constructor===Object},r.validateBBox=function(t){if(!t)throw new Error(\&quot;bbox is required\&quot;);if(!Array.isArray(t))throw new Error(\&quot;bbox must be an Array\&quot;);if(4!==t.length&amp;&amp;6!==t.length)throw new Error(\&quot;bbox must be an Array of 4 or 6 numbers\&quot;);t.forEach(function(t){if(!d(t))throw new Error(\&quot;bbox must only contain numbers\&quot;)})},r.validateId=function(t){if(!t)throw new Error(\&quot;id is required\&quot;);if(-1===[\&quot;string\&quot;,\&quot;number\&quot;].indexOf(typeof t))throw new Error(\&quot;id must be a number or a string\&quot;)},r.radians2degrees=function(){throw new Error(\&quot;method has been renamed to `radiansToDegrees`\&quot;)},r.degrees2radians=function(){throw new Error(\&quot;method has been renamed to `degreesToRadians`\&quot;)},r.distanceToDegrees=function(){throw new Error(\&quot;method has been renamed to `lengthToDegrees`\&quot;)},r.distanceToRadians=function(){throw new Error(\&quot;method has been renamed to `lengthToRadians`\&quot;)},r.radiansToDistance=function(){throw new Error(\&quot;method has been renamed to `radiansToLength`\&quot;)},r.bearingToAngle=function(){throw new Error(\&quot;method has been renamed to `bearingToAzimuth`\&quot;)},r.convertDistance=function(){throw new Error(\&quot;method has been renamed to `convertLength`\&quot;)}},{}],60:[function(t,e,r){\&quot;use strict\&quot;;Object.defineProperty(r,\&quot;__esModule\&quot;,{value:!0});var n=t(\&quot;@turf/helpers\&quot;);function a(t,e,r){if(null!==t)for(var n,i,o,s,l,c,u,h,f=0,p=0,d=t.type,g=\&quot;FeatureCollection\&quot;===d,v=\&quot;Feature\&quot;===d,m=g?t.features.length:1,y=0;y&lt;m;y++){l=(h=!!(u=g?t.features[y].geometry:v?t.geometry:t)&amp;&amp;\&quot;GeometryCollection\&quot;===u.type)?u.geometries.length:1;for(var x=0;x&lt;l;x++){var b=0,_=0;if(null!==(s=h?u.geometries[x]:u)){c=s.coordinates;var w=s.type;switch(f=!r||\&quot;Polygon\&quot;!==w&amp;&amp;\&quot;MultiPolygon\&quot;!==w?0:1,w){case null:break;case\&quot;Point\&quot;:if(!1===e(c,p,y,b,_))return!1;p++,b++;break;case\&quot;LineString\&quot;:case\&quot;MultiPoint\&quot;:for(n=0;n&lt;c.length;n++){if(!1===e(c[n],p,y,b,_))return!1;p++,\&quot;MultiPoint\&quot;===w&amp;&amp;b++}\&quot;LineString\&quot;===w&amp;&amp;b++;break;case\&quot;Polygon\&quot;:case\&quot;MultiLineString\&quot;:for(n=0;n&lt;c.length;n++){for(i=0;i&lt;c[n].length-f;i++){if(!1===e(c[n][i],p,y,b,_))return!1;p++}\&quot;MultiLineString\&quot;===w&amp;&amp;b++,\&quot;Polygon\&quot;===w&amp;&amp;_++}\&quot;Polygon\&quot;===w&amp;&amp;b++;break;case\&quot;MultiPolygon\&quot;:for(n=0;n&lt;c.length;n++){for(_=0,i=0;i&lt;c[n].length;i++){for(o=0;o&lt;c[n][i].length-f;o++){if(!1===e(c[n][i][o],p,y,b,_))return!1;p++}_++}b++}break;case\&quot;GeometryCollection\&quot;:for(n=0;n&lt;s.geometries.length;n++)if(!1===a(s.geometries[n],e,r))return!1;break;default:throw new Error(\&quot;Unknown Geometry Type\&quot;)}}}}}function i(t,e){var r;switch(t.type){case\&quot;FeatureCollection\&quot;:for(r=0;r&lt;t.features.length&amp;&amp;!1!==e(t.features[r].properties,r);r++);break;case\&quot;Feature\&quot;:e(t.properties,0)}}function o(t,e){if(\&quot;Feature\&quot;===t.type)e(t,0);else if(\&quot;FeatureCollection\&quot;===t.type)for(var r=0;r&lt;t.features.length&amp;&amp;!1!==e(t.features[r],r);r++);}function s(t,e){var r,n,a,i,o,s,l,c,u,h,f=0,p=\&quot;FeatureCollection\&quot;===t.type,d=\&quot;Feature\&quot;===t.type,g=p?t.features.length:1;for(r=0;r&lt;g;r++){for(s=p?t.features[r].geometry:d?t.geometry:t,c=p?t.features[r].properties:d?t.properties:{},u=p?t.features[r].bbox:d?t.bbox:void 0,h=p?t.features[r].id:d?t.id:void 0,o=(l=!!s&amp;&amp;\&quot;GeometryCollection\&quot;===s.type)?s.geometries.length:1,a=0;a&lt;o;a++)if(null!==(i=l?s.geometries[a]:s))switch(i.type){case\&quot;Point\&quot;:case\&quot;LineString\&quot;:case\&quot;MultiPoint\&quot;:case\&quot;Polygon\&quot;:case\&quot;MultiLineString\&quot;:case\&quot;MultiPolygon\&quot;:if(!1===e(i,f,c,u,h))return!1;break;case\&quot;GeometryCollection\&quot;:for(n=0;n&lt;i.geometries.length;n++)if(!1===e(i.geometries[n],f,c,u,h))return!1;break;default:throw new Error(\&quot;Unknown Geometry Type\&quot;)}else if(!1===e(null,f,c,u,h))return!1;f++}}function l(t,e){s(t,function(t,r,a,i,o){var s,l=null===t?null:t.type;switch(l){case null:case\&quot;Point\&quot;:case\&quot;LineString\&quot;:case\&quot;Polygon\&quot;:return!1!==e(n.feature(t,a,{bbox:i,id:o}),r,0)&amp;&amp;void 0}switch(l){case\&quot;MultiPoint\&quot;:s=\&quot;Point\&quot;;break;case\&quot;MultiLineString\&quot;:s=\&quot;LineString\&quot;;break;case\&quot;MultiPolygon\&quot;:s=\&quot;Polygon\&quot;}for(var c=0;c&lt;t.coordinates.length;c++){var u={type:s,coordinates:t.coordinates[c]};if(!1===e(n.feature(u,a),r,c))return!1}})}function c(t,e){l(t,function(t,r,i){var o=0;if(t.geometry){var s=t.geometry.type;if(\&quot;Point\&quot;!==s&amp;&amp;\&quot;MultiPoint\&quot;!==s){var l,c=0,u=0,h=0;return!1!==a(t,function(a,s,f,p,d){if(void 0===l||r&gt;c||p&gt;u||d&gt;h)return l=a,c=r,u=p,h=d,void(o=0);var g=n.lineString([l,a],t.properties);if(!1===e(g,r,i,d,o))return!1;o++,l=a})&amp;&amp;void 0}}})}function u(t,e){if(!t)throw new Error(\&quot;geojson is required\&quot;);l(t,function(t,r,a){if(null!==t.geometry){var i=t.geometry.type,o=t.geometry.coordinates;switch(i){case\&quot;LineString\&quot;:if(!1===e(t,r,a,0,0))return!1;break;case\&quot;Polygon\&quot;:for(var s=0;s&lt;o.length;s++)if(!1===e(n.lineString(o[s],t.properties),r,a,s))return!1}}})}r.coordEach=a,r.coordReduce=function(t,e,r,n){var i=r;return a(t,function(t,n,a,o,s){i=0===n&amp;&amp;void 0===r?t:e(i,t,n,a,o,s)},n),i},r.propEach=i,r.propReduce=function(t,e,r){var n=r;return i(t,function(t,a){n=0===a&amp;&amp;void 0===r?t:e(n,t,a)}),n},r.featureEach=o,r.featureReduce=function(t,e,r){var n=r;return o(t,function(t,a){n=0===a&amp;&amp;void 0===r?t:e(n,t,a)}),n},r.coordAll=function(t){var e=[];return a(t,function(t){e.push(t)}),e},r.geomEach=s,r.geomReduce=function(t,e,r){var n=r;return s(t,function(t,a,i,o,s){n=0===a&amp;&amp;void 0===r?t:e(n,t,a,i,o,s)}),n},r.flattenEach=l,r.flattenReduce=function(t,e,r){var n=r;return l(t,function(t,a,i){n=0===a&amp;&amp;0===i&amp;&amp;void 0===r?t:e(n,t,a,i)}),n},r.segmentEach=c,r.segmentReduce=function(t,e,r){var n=r,a=!1;return c(t,function(t,i,o,s,l){n=!1===a&amp;&amp;void 0===r?t:e(n,t,i,o,s,l),a=!0}),n},r.lineEach=u,r.lineReduce=function(t,e,r){var n=r;return u(t,function(t,a,i,o){n=0===a&amp;&amp;void 0===r?t:e(n,t,a,i,o)}),n},r.findSegment=function(t,e){if(e=e||{},!n.isObject(e))throw new Error(\&quot;options is invalid\&quot;);var r,a=e.featureIndex||0,i=e.multiFeatureIndex||0,o=e.geometryIndex||0,s=e.segmentIndex||0,l=e.properties;switch(t.type){case\&quot;FeatureCollection\&quot;:a&lt;0&amp;&amp;(a=t.features.length+a),l=l||t.features[a].properties,r=t.features[a].geometry;break;case\&quot;Feature\&quot;:l=l||t.properties,r=t.geometry;break;case\&quot;Point\&quot;:case\&quot;MultiPoint\&quot;:return null;case\&quot;LineString\&quot;:case\&quot;Polygon\&quot;:case\&quot;MultiLineString\&quot;:case\&quot;MultiPolygon\&quot;:r=t;break;default:throw new Error(\&quot;geojson is invalid\&quot;)}if(null===r)return null;var c=r.coordinates;switch(r.type){case\&quot;Point\&quot;:case\&quot;MultiPoint\&quot;:return null;case\&quot;LineString\&quot;:return s&lt;0&amp;&amp;(s=c.length+s-1),n.lineString([c[s],c[s+1]],l,e);case\&quot;Polygon\&quot;:return o&lt;0&amp;&amp;(o=c.length+o),s&lt;0&amp;&amp;(s=c[o].length+s-1),n.lineString([c[o][s],c[o][s+1]],l,e);case\&quot;MultiLineString\&quot;:return i&lt;0&amp;&amp;(i=c.length+i),s&lt;0&amp;&amp;(s=c[i].length+s-1),n.lineString([c[i][s],c[i][s+1]],l,e);case\&quot;MultiPolygon\&quot;:return i&lt;0&amp;&amp;(i=c.length+i),o&lt;0&amp;&amp;(o=c[i].length+o),s&lt;0&amp;&amp;(s=c[i][o].length-s-1),n.lineString([c[i][o][s],c[i][o][s+1]],l,e)}throw new Error(\&quot;geojson is invalid\&quot;)},r.findPoint=function(t,e){if(e=e||{},!n.isObject(e))throw new Error(\&quot;options is invalid\&quot;);var r,a=e.featureIndex||0,i=e.multiFeatureIndex||0,o=e.geometryIndex||0,s=e.coordIndex||0,l=e.properties;switch(t.type){case\&quot;FeatureCollection\&quot;:a&lt;0&amp;&amp;(a=t.features.length+a),l=l||t.features[a].properties,r=t.features[a].geometry;break;case\&quot;Feature\&quot;:l=l||t.properties,r=t.geometry;break;case\&quot;Point\&quot;:case\&quot;MultiPoint\&quot;:return null;case\&quot;LineString\&quot;:case\&quot;Polygon\&quot;:case\&quot;MultiLineString\&quot;:case\&quot;MultiPolygon\&quot;:r=t;break;default:throw new Error(\&quot;geojson is invalid\&quot;)}if(null===r)return null;var c=r.coordinates;switch(r.type){case\&quot;Point\&quot;:return n.point(c,l,e);case\&quot;MultiPoint\&quot;:return i&lt;0&amp;&amp;(i=c.length+i),n.point(c[i],l,e);case\&quot;LineString\&quot;:return s&lt;0&amp;&amp;(s=c.length+s),n.point(c[s],l,e);case\&quot;Polygon\&quot;:return o&lt;0&amp;&amp;(o=c.length+o),s&lt;0&amp;&amp;(s=c[o].length+s),n.point(c[o][s],l,e);case\&quot;MultiLineString\&quot;:return i&lt;0&amp;&amp;(i=c.length+i),s&lt;0&amp;&amp;(s=c[i].length+s),n.point(c[i][s],l,e);case\&quot;MultiPolygon\&quot;:return i&lt;0&amp;&amp;(i=c.length+i),o&lt;0&amp;&amp;(o=c[i].length+o),s&lt;0&amp;&amp;(s=c[i][o].length-s),n.point(c[i][o][s],l,e)}throw new Error(\&quot;geojson is invalid\&quot;)}},{\&quot;@turf/helpers\&quot;:59}],61:[function(t,e,r){\&quot;use strict\&quot;;var n=\&quot;undefined\&quot;==typeof WeakMap?t(\&quot;weak-map\&quot;):WeakMap,a=t(\&quot;gl-buffer\&quot;),i=t(\&quot;gl-vao\&quot;),o=new n;e.exports=function(t){var e=o.get(t),r=e&amp;&amp;(e._triangleBuffer.handle||e._triangleBuffer.buffer);if(!r||!t.isBuffer(r)){var n=a(t,new Float32Array([-1,-1,-1,4,4,-1]));(e=i(t,[{buffer:n,type:t.FLOAT,size:2}]))._triangleBuffer=n,o.set(t,e)}e.bind(),t.drawArrays(t.TRIANGLES,0,3),e.unbind()}},{\&quot;gl-buffer\&quot;:243,\&quot;gl-vao\&quot;:328,\&quot;weak-map\&quot;:550}],62:[function(t,e,r){e.exports=function(t){var e=0,r=0,n=0,a=0;return t.map(function(t){var i=(t=t.slice())[0],o=i.toUpperCase();if(i!=o)switch(t[0]=o,i){case\&quot;a\&quot;:t[6]+=n,t[7]+=a;break;case\&quot;v\&quot;:t[1]+=a;break;case\&quot;h\&quot;:t[1]+=n;break;default:for(var s=1;s&lt;t.length;)t[s++]+=n,t[s++]+=a}switch(o){case\&quot;Z\&quot;:n=e,a=r;break;case\&quot;H\&quot;:n=t[1];break;case\&quot;V\&quot;:a=t[1];break;case\&quot;M\&quot;:n=e=t[1],a=r=t[2];break;default:n=t[t.length-2],a=t[t.length-1]}return t})}},{}],63:[function(t,e,r){var n=t(\&quot;pad-left\&quot;);e.exports=function(t,e,r){e=\&quot;number\&quot;==typeof e?e:1,r=r||\&quot;: \&quot;;var a=t.split(/\\r?\\n/),i=String(a.length+e-1).length;return a.map(function(t,a){var o=a+e,s=String(o).length,l=n(o,i-s);return l+r+t}).join(\&quot;\\n\&quot;)}},{\&quot;pad-left\&quot;:458}],64:[function(t,e,r){\&quot;use strict\&quot;;e.exports=function(t){var e=t.length;if(0===e)return[];if(1===e)return[0];for(var r=t[0].length,n=[t[0]],i=[0],o=1;o&lt;e;++o)if(n.push(t[o]),a(n,r)){if(i.push(o),i.length===r+1)return i}else n.pop();return i};var n=t(\&quot;robust-orientation\&quot;);function a(t,e){for(var r=new Array(e+1),a=0;a&lt;t.length;++a)r[a]=t[a];for(a=0;a&lt;=t.length;++a){for(var i=t.length;i&lt;=e;++i){for(var o=new Array(e),s=0;s&lt;e;++s)o[s]=Math.pow(i+1-a,s);r[i]=o}if(n.apply(void 0,r))return!0}return!1}},{\&quot;robust-orientation\&quot;:508}],65:[function(t,e,r){\&quot;use strict\&quot;;e.exports=function(t,e){return n(e).filter(function(r){for(var n=new Array(r.length),i=0;i&lt;r.length;++i)n[i]=e[r[i]];return a(n)*t&lt;1})};var n=t(\&quot;delaunay-triangulate\&quot;),a=t(\&quot;circumradius\&quot;)},{circumradius:115,\&quot;delaunay-triangulate\&quot;:166}],66:[function(t,e,r){e.exports=function(t,e){return a(n(t,e))};var n=t(\&quot;alpha-complex\&quot;),a=t(\&quot;simplicial-complex-boundary\&quot;)},{\&quot;alpha-complex\&quot;:65,\&quot;simplicial-complex-boundary\&quot;:515}],67:[function(t,e,r){\&quot;use strict\&quot;;e.exports=function(t,e){if(!t||null==t.length)throw Error(\&quot;Argument should be an array\&quot;);e=null==e?1:Math.floor(e);for(var r=Array(2*e),n=0;n&lt;e;n++){for(var a=-1/0,i=1/0,o=n,s=t.length;o&lt;s;o+=e)t[o]&gt;a&amp;&amp;(a=t[o]),t[o]&lt;i&amp;&amp;(i=t[o]);r[n]=i,r[e+n]=a}return r}},{}],68:[function(t,e,r){e.exports=function(t,e){var r=\&quot;number\&quot;==typeof t,n=\&quot;number\&quot;==typeof e;r&amp;&amp;!n?(e=t,t=0):r||n||(t=0,e=0);var a=(e|=0)-(t|=0);if(a&lt;0)throw new Error(\&quot;array length must be positive\&quot;);for(var i=new Array(a),o=0,s=t;o&lt;a;o++,s++)i[o]=s;return i}},{}],69:[function(t,e,r){(function(r){\&quot;use strict\&quot;;var n=t(\&quot;object-assign\&quot;);function a(t,e){if(t===e)return 0;for(var r=t.length,n=e.length,a=0,i=Math.min(r,n);a&lt;i;++a)if(t[a]!==e[a]){r=t[a],n=e[a];break}return r&lt;n?-1:n&lt;r?1:0}function i(t){return r.Buffer&amp;&amp;\&quot;function\&quot;==typeof r.Buffer.isBuffer?r.Buffer.isBuffer(t):!(null==t||!t._isBuffer)}var o=t(\&quot;util/\&quot;),s=Object.prototype.hasOwnProperty,l=Array.prototype.slice,c=\&quot;foo\&quot;===function(){}.name;function u(t){return Object.prototype.toString.call(t)}function h(t){return!i(t)&amp;&amp;(\&quot;function\&quot;==typeof r.ArrayBuffer&amp;&amp;(\&quot;function\&quot;==typeof ArrayBuffer.isView?ArrayBuffer.isView(t):!!t&amp;&amp;(t instanceof DataView||!!(t.buffer&amp;&amp;t.buffer instanceof ArrayBuffer))))}var f=e.exports=y,p=/\\s*function\\s+([^\\(\\s]*)\\s*/;function d(t){if(o.isFunction(t)){if(c)return t.name;var e=t.toString().match(p);return e&amp;&amp;e[1]}}function g(t,e){return\&quot;string\&quot;==typeof t?t.length&lt;e?t:t.slice(0,e):t}function v(t){if(c||!o.isFunction(t))return o.inspect(t);var e=d(t);return\&quot;[Function\&quot;+(e?\&quot;: \&quot;+e:\&quot;\&quot;)+\&quot;]\&quot;}function m(t,e,r,n,a){throw new f.AssertionError({message:r,actual:t,expected:e,operator:n,stackStartFunction:a})}function y(t,e){t||m(t,!0,e,\&quot;==\&quot;,f.ok)}function x(t,e,r,n){if(t===e)return!0;if(i(t)&amp;&amp;i(e))return 0===a(t,e);if(o.isDate(t)&amp;&amp;o.isDate(e))return t.getTime()===e.getTime();if(o.isRegExp(t)&amp;&amp;o.isRegExp(e))return t.source===e.source&amp;&amp;t.global===e.global&amp;&amp;t.multiline===e.multiline&amp;&amp;t.lastIndex===e.lastIndex&amp;&amp;t.ignoreCase===e.ignoreCase;if(null!==t&amp;&amp;\&quot;object\&quot;==typeof t||null!==e&amp;&amp;\&quot;object\&quot;==typeof e){if(h(t)&amp;&amp;h(e)&amp;&amp;u(t)===u(e)&amp;&amp;!(t instanceof Float32Array||t instanceof Float64Array))return 0===a(new Uint8Array(t.buffer),new Uint8Array(e.buffer));if(i(t)!==i(e))return!1;var s=(n=n||{actual:[],expected:[]}).actual.indexOf(t);return-1!==s&amp;&amp;s===n.expected.indexOf(e)||(n.actual.push(t),n.expected.push(e),function(t,e,r,n){if(null==t||null==e)return!1;if(o.isPrimitive(t)||o.isPrimitive(e))return t===e;if(r&amp;&amp;Object.getPrototypeOf(t)!==Object.getPrototypeOf(e))return!1;var a=b(t),i=b(e);if(a&amp;&amp;!i||!a&amp;&amp;i)return!1;if(a)return t=l.call(t),e=l.call(e),x(t,e,r);var s,c,u=k(t),h=k(e);if(u.length!==h.length)return!1;for(u.sort(),h.sort(),c=u.length-1;c&gt;=0;c--)if(u[c]!==h[c])return!1;for(c=u.length-1;c&gt;=0;c--)if(s=u[c],!x(t[s],e[s],r,n))return!1;return!0}(t,e,r,n))}return r?t===e:t==e}function b(t){return\&quot;[object Arguments]\&quot;==Object.prototype.toString.call(t)}function _(t,e){if(!t||!e)return!1;if(\&quot;[object RegExp]\&quot;==Object.prototype.toString.call(e))return e.test(t);try{if(t instanceof e)return!0}catch(t){}return!Error.isPrototypeOf(e)&amp;&amp;!0===e.call({},t)}function w(t,e,r,n){var a;if(\&quot;function\&quot;!=typeof e)throw new TypeError('\&quot;block\&quot; argument must be a function');\&quot;string\&quot;==typeof r&amp;&amp;(n=r,r=null),a=function(t){var e;try{t()}catch(t){e=t}return e}(e),n=(r&amp;&amp;r.name?\&quot; (\&quot;+r.name+\&quot;).\&quot;:\&quot;.\&quot;)+(n?\&quot; \&quot;+n:\&quot;.\&quot;),t&amp;&amp;!a&amp;&amp;m(a,r,\&quot;Missing expected exception\&quot;+n);var i=\&quot;string\&quot;==typeof n,s=!t&amp;&amp;a&amp;&amp;!r;if((!t&amp;&amp;o.isError(a)&amp;&amp;i&amp;&amp;_(a,r)||s)&amp;&amp;m(a,r,\&quot;Got unwanted exception\&quot;+n),t&amp;&amp;a&amp;&amp;r&amp;&amp;!_(a,r)||!t&amp;&amp;a)throw a}f.AssertionError=function(t){var e;this.name=\&quot;AssertionError\&quot;,this.actual=t.actual,this.expected=t.expected,this.operator=t.operator,t.message?(this.message=t.message,this.generatedMessage=!1):(this.message=g(v((e=this).actual),128)+\&quot; \&quot;+e.operator+\&quot; \&quot;+g(v(e.expected),128),this.generatedMessage=!0);var r=t.stackStartFunction||m;if(Error.captureStackTrace)Error.captureStackTrace(this,r);else{var n=new Error;if(n.stack){var a=n.stack,i=d(r),o=a.indexOf(\&quot;\\n\&quot;+i);if(o&gt;=0){var s=a.indexOf(\&quot;\\n\&quot;,o+1);a=a.substring(s+1)}this.stack=a}}},o.inherits(f.AssertionError,Error),f.fail=m,f.ok=y,f.equal=function(t,e,r){t!=e&amp;&amp;m(t,e,r,\&quot;==\&quot;,f.equal)},f.notEqual=function(t,e,r){t==e&amp;&amp;m(t,e,r,\&quot;!=\&quot;,f.notEqual)},f.deepEqual=function(t,e,r){x(t,e,!1)||m(t,e,r,\&quot;deepEqual\&quot;,f.deepEqual)},f.deepStrictEqual=function(t,e,r){x(t,e,!0)||m(t,e,r,\&quot;deepStrictEqual\&quot;,f.deepStrictEqual)},f.notDeepEqual=function(t,e,r){x(t,e,!1)&amp;&amp;m(t,e,r,\&quot;notDeepEqual\&quot;,f.notDeepEqual)},f.notDeepStrictEqual=function t(e,r,n){x(e,r,!0)&amp;&amp;m(e,r,n,\&quot;notDeepStrictEqual\&quot;,t)},f.strictEqual=function(t,e,r){t!==e&amp;&amp;m(t,e,r,\&quot;===\&quot;,f.strictEqual)},f.notStrictEqual=function(t,e,r){t===e&amp;&amp;m(t,e,r,\&quot;!==\&quot;,f.notStrictEqual)},f.throws=function(t,e,r){w(!0,t,e,r)},f.doesNotThrow=function(t,e,r){w(!1,t,e,r)},f.ifError=function(t){if(t)throw t},f.strict=n(function t(e,r){e||m(e,!0,r,\&quot;==\&quot;,t)},f,{equal:f.strictEqual,deepEqual:f.deepStrictEqual,notEqual:f.notStrictEqual,notDeepEqual:f.notDeepStrictEqual}),f.strict.strict=f.strict;var k=Object.keys||function(t){var e=[];for(var r in t)s.call(t,r)&amp;&amp;e.push(r);return e}}).call(this,\&quot;undefined\&quot;!=typeof global?global:\&quot;undefined\&quot;!=typeof self?self:\&quot;undefined\&quot;!=typeof window?window:{})},{\&quot;object-assign\&quot;:455,\&quot;util/\&quot;:72}],70:[function(t,e,r){\&quot;function\&quot;==typeof Object.create?e.exports=function(t,e){t.super_=e,t.prototype=Object.create(e.prototype,{constructor:{value:t,enumerable:!1,writable:!0,configurable:!0}})}:e.exports=function(t,e){t.super_=e;var r=function(){};r.prototype=e.prototype,t.prototype=new r,t.prototype.constructor=t}},{}],71:[function(t,e,r){e.exports=function(t){return t&amp;&amp;\&quot;object\&quot;==typeof t&amp;&amp;\&quot;function\&quot;==typeof t.copy&amp;&amp;\&quot;function\&quot;==typeof t.fill&amp;&amp;\&quot;function\&quot;==typeof t.readUInt8}},{}],72:[function(t,e,r){(function(e,n){var a=/%[sdj%]/g;r.format=function(t){if(!m(t)){for(var e=[],r=0;r&lt;arguments.length;r++)e.push(s(arguments[r]));return e.join(\&quot; \&quot;)}r=1;for(var n=arguments,i=n.length,o=String(t).replace(a,function(t){if(\&quot;%%\&quot;===t)return\&quot;%\&quot;;if(r&gt;=i)return t;switch(t){case\&quot;%s\&quot;:return String(n[r++]);case\&quot;%d\&quot;:return Number(n[r++]);case\&quot;%j\&quot;:try{return JSON.stringify(n[r++])}catch(t){return\&quot;[Circular]\&quot;}default:return t}}),l=n[r];r&lt;i;l=n[++r])g(l)||!b(l)?o+=\&quot; \&quot;+l:o+=\&quot; \&quot;+s(l);return o},r.deprecate=function(t,a){if(y(n.process))return function(){return r.deprecate(t,a).apply(this,arguments)};if(!0===e.noDeprecation)return t;var i=!1;return function(){if(!i){if(e.throwDeprecation)throw new Error(a);e.traceDeprecation?console.trace(a):console.error(a),i=!0}return t.apply(this,arguments)}};var i,o={};function s(t,e){var n={seen:[],stylize:c};return arguments.length&gt;=3&amp;&amp;(n.depth=arguments[2]),arguments.length&gt;=4&amp;&amp;(n.colors=arguments[3]),d(e)?n.showHidden=e:e&amp;&amp;r._extend(n,e),y(n.showHidden)&amp;&amp;(n.showHidden=!1),y(n.depth)&amp;&amp;(n.depth=2),y(n.colors)&amp;&amp;(n.colors=!1),y(n.customInspect)&amp;&amp;(n.customInspect=!0),n.colors&amp;&amp;(n.stylize=l),u(n,t,n.depth)}function l(t,e){var r=s.styles[e];return r?\&quot;\\x1b[\&quot;+s.colors[r][0]+\&quot;m\&quot;+t+\&quot;\\x1b[\&quot;+s.colors[r][1]+\&quot;m\&quot;:t}function c(t,e){return t}function u(t,e,n){if(t.customInspect&amp;&amp;e&amp;&amp;k(e.inspect)&amp;&amp;e.inspect!==r.inspect&amp;&amp;(!e.constructor||e.constructor.prototype!==e)){var a=e.inspect(n,t);return m(a)||(a=u(t,a,n)),a}var i=function(t,e){if(y(e))return t.stylize(\&quot;undefined\&quot;,\&quot;undefined\&quot;);if(m(e)){var r=\&quot;'\&quot;+JSON.stringify(e).replace(/^\&quot;|\&quot;$/g,\&quot;\&quot;).replace(/'/g,\&quot;\\\\'\&quot;).replace(/\\\\\&quot;/g,'\&quot;')+\&quot;'\&quot;;return t.stylize(r,\&quot;string\&quot;)}if(v(e))return t.stylize(\&quot;\&quot;+e,\&quot;number\&quot;);if(d(e))return t.stylize(\&quot;\&quot;+e,\&quot;boolean\&quot;);if(g(e))return t.stylize(\&quot;null\&quot;,\&quot;null\&quot;)}(t,e);if(i)return i;var o=Object.keys(e),s=function(t){var e={};return t.forEach(function(t,r){e[t]=!0}),e}(o);if(t.showHidden&amp;&amp;(o=Object.getOwnPropertyNames(e)),w(e)&amp;&amp;(o.indexOf(\&quot;message\&quot;)&gt;=0||o.indexOf(\&quot;description\&quot;)&gt;=0))return h(e);if(0===o.length){if(k(e)){var l=e.name?\&quot;: \&quot;+e.name:\&quot;\&quot;;return t.stylize(\&quot;[Function\&quot;+l+\&quot;]\&quot;,\&quot;special\&quot;)}if(x(e))return t.stylize(RegExp.prototype.toString.call(e),\&quot;regexp\&quot;);if(_(e))return t.stylize(Date.prototype.toString.call(e),\&quot;date\&quot;);if(w(e))return h(e)}var c,b=\&quot;\&quot;,T=!1,A=[\&quot;{\&quot;,\&quot;}\&quot;];(p(e)&amp;&amp;(T=!0,A=[\&quot;[\&quot;,\&quot;]\&quot;]),k(e))&amp;&amp;(b=\&quot; [Function\&quot;+(e.name?\&quot;: \&quot;+e.name:\&quot;\&quot;)+\&quot;]\&quot;);return x(e)&amp;&amp;(b=\&quot; \&quot;+RegExp.prototype.toString.call(e)),_(e)&amp;&amp;(b=\&quot; \&quot;+Date.prototype.toUTCString.call(e)),w(e)&amp;&amp;(b=\&quot; \&quot;+h(e)),0!==o.length||T&amp;&amp;0!=e.length?n&lt;0?x(e)?t.stylize(RegExp.prototype.toString.call(e),\&quot;regexp\&quot;):t.stylize(\&quot;[Object]\&quot;,\&quot;special\&quot;):(t.seen.push(e),c=T?function(t,e,r,n,a){for(var i=[],o=0,s=e.length;o&lt;s;++o)S(e,String(o))?i.push(f(t,e,r,n,String(o),!0)):i.push(\&quot;\&quot;);return a.forEach(function(a){a.match(/^\\d+$/)||i.push(f(t,e,r,n,a,!0))}),i}(t,e,n,s,o):o.map(function(r){return f(t,e,n,s,r,T)}),t.seen.pop(),function(t,e,r){if(t.reduce(function(t,e){return 0,e.indexOf(\&quot;\\n\&quot;)&gt;=0&amp;&amp;0,t+e.replace(/\\u001b\\[\\d\\d?m/g,\&quot;\&quot;).length+1},0)&gt;60)return r[0]+(\&quot;\&quot;===e?\&quot;\&quot;:e+\&quot;\\n \&quot;)+\&quot; \&quot;+t.join(\&quot;,\\n  \&quot;)+\&quot; \&quot;+r[1];return r[0]+e+\&quot; \&quot;+t.join(\&quot;, \&quot;)+\&quot; \&quot;+r[1]}(c,b,A)):A[0]+b+A[1]}function h(t){return\&quot;[\&quot;+Error.prototype.toString.call(t)+\&quot;]\&quot;}function f(t,e,r,n,a,i){var o,s,l;if((l=Object.getOwnPropertyDescriptor(e,a)||{value:e[a]}).get?s=l.set?t.stylize(\&quot;[Getter/Setter]\&quot;,\&quot;special\&quot;):t.stylize(\&quot;[Getter]\&quot;,\&quot;special\&quot;):l.set&amp;&amp;(s=t.stylize(\&quot;[Setter]\&quot;,\&quot;special\&quot;)),S(n,a)||(o=\&quot;[\&quot;+a+\&quot;]\&quot;),s||(t.seen.indexOf(l.value)&lt;0?(s=g(r)?u(t,l.value,null):u(t,l.value,r-1)).indexOf(\&quot;\\n\&quot;)&gt;-1&amp;&amp;(s=i?s.split(\&quot;\\n\&quot;).map(function(t){return\&quot;  \&quot;+t}).join(\&quot;\\n\&quot;).substr(2):\&quot;\\n\&quot;+s.split(\&quot;\\n\&quot;).map(function(t){return\&quot;   \&quot;+t}).join(\&quot;\\n\&quot;)):s=t.stylize(\&quot;[Circular]\&quot;,\&quot;special\&quot;)),y(o)){if(i&amp;&amp;a.match(/^\\d+$/))return s;(o=JSON.stringify(\&quot;\&quot;+a)).match(/^\&quot;([a-zA-Z_][a-zA-Z_0-9]*)\&quot;$/)?(o=o.substr(1,o.length-2),o=t.stylize(o,\&quot;name\&quot;)):(o=o.replace(/'/g,\&quot;\\\\'\&quot;).replace(/\\\\\&quot;/g,'\&quot;').replace(/(^\&quot;|\&quot;$)/g,\&quot;'\&quot;),o=t.stylize(o,\&quot;string\&quot;))}return o+\&quot;: \&quot;+s}function p(t){return Array.isArray(t)}function d(t){return\&quot;boolean\&quot;==typeof t}function g(t){return null===t}function v(t){return\&quot;number\&quot;==typeof t}function m(t){return\&quot;string\&quot;==typeof t}function y(t){return void 0===t}function x(t){return b(t)&amp;&amp;\&quot;[object RegExp]\&quot;===T(t)}function b(t){return\&quot;object\&quot;==typeof t&amp;&amp;null!==t}function _(t){return b(t)&amp;&amp;\&quot;[object Date]\&quot;===T(t)}function w(t){return b(t)&amp;&amp;(\&quot;[object Error]\&quot;===T(t)||t instanceof Error)}function k(t){return\&quot;function\&quot;==typeof t}function T(t){return Object.prototype.toString.call(t)}function A(t){return t&lt;10?\&quot;0\&quot;+t.toString(10):t.toString(10)}r.debuglog=function(t){if(y(i)&amp;&amp;(i=e.env.NODE_DEBUG||\&quot;\&quot;),t=t.toUpperCase(),!o[t])if(new RegExp(\&quot;\\\\b\&quot;+t+\&quot;\\\\b\&quot;,\&quot;i\&quot;).test(i)){var n=e.pid;o[t]=function(){var e=r.format.apply(r,arguments);console.error(\&quot;%s %d: %s\&quot;,t,n,e)}}else o[t]=function(){};return o[t]},r.inspect=s,s.colors={bold:[1,22],italic:[3,23],underline:[4,24],inverse:[7,27],white:[37,39],grey:[90,39],black:[30,39],blue:[34,39],cyan:[36,39],green:[32,39],magenta:[35,39],red:[31,39],yellow:[33,39]},s.styles={special:\&quot;cyan\&quot;,number:\&quot;yellow\&quot;,boolean:\&quot;yellow\&quot;,undefined:\&quot;grey\&quot;,null:\&quot;bold\&quot;,string:\&quot;green\&quot;,date:\&quot;magenta\&quot;,regexp:\&quot;red\&quot;},r.isArray=p,r.isBoolean=d,r.isNull=g,r.isNullOrUndefined=function(t){return null==t},r.isNumber=v,r.isString=m,r.isSymbol=function(t){return\&quot;symbol\&quot;==typeof t},r.isUndefined=y,r.isRegExp=x,r.isObject=b,r.isDate=_,r.isError=w,r.isFunction=k,r.isPrimitive=function(t){return null===t||\&quot;boolean\&quot;==typeof t||\&quot;number\&quot;==typeof t||\&quot;string\&quot;==typeof t||\&quot;symbol\&quot;==typeof t||\&quot;undefined\&quot;==typeof t},r.isBuffer=t(\&quot;./support/isBuffer\&quot;);var M=[\&quot;Jan\&quot;,\&quot;Feb\&quot;,\&quot;Mar\&quot;,\&quot;Apr\&quot;,\&quot;May\&quot;,\&quot;Jun\&quot;,\&quot;Jul\&quot;,\&quot;Aug\&quot;,\&quot;Sep\&quot;,\&quot;Oct\&quot;,\&quot;Nov\&quot;,\&quot;Dec\&quot;];function S(t,e){return Object.prototype.hasOwnProperty.call(t,e)}r.log=function(){var t,e;console.log(\&quot;%s - %s\&quot;,(t=new Date,e=[A(t.getHours()),A(t.getMinutes()),A(t.getSeconds())].join(\&quot;:\&quot;),[t.getDate(),M[t.getMonth()],e].join(\&quot; \&quot;)),r.format.apply(r,arguments))},r.inherits=t(\&quot;inherits\&quot;),r._extend=function(t,e){if(!e||!b(e))return t;for(var r=Object.keys(e),n=r.length;n--;)t[r[n]]=e[r[n]];return t}}).call(this,t(\&quot;_process\&quot;),\&quot;undefined\&quot;!=typeof global?global:\&quot;undefined\&quot;!=typeof self?self:\&quot;undefined\&quot;!=typeof window?window:{})},{\&quot;./support/isBuffer\&quot;:71,_process:483,inherits:70}],73:[function(t,e,r){e.exports=function(t){return atob(t)}},{}],74:[function(t,e,r){\&quot;use strict\&quot;;e.exports=function(t,e){for(var r=e.length,i=new Array(r+1),o=0;o&lt;r;++o){for(var s=new Array(r+1),l=0;l&lt;=r;++l)s[l]=t[l][o];i[o]=s}i[r]=new Array(r+1);for(var o=0;o&lt;=r;++o)i[r][o]=1;for(var c=new Array(r+1),o=0;o&lt;r;++o)c[o]=e[o];c[r]=1;var u=n(i,c),h=a(u[r+1]);0===h&amp;&amp;(h=1);for(var f=new Array(r+1),o=0;o&lt;=r;++o)f[o]=a(u[o])/h;return f};var n=t(\&quot;robust-linear-solve\&quot;);function a(t){for(var e=0,r=0;r&lt;t.length;++r)e+=t[r];return e}},{\&quot;robust-linear-solve\&quot;:507}],75:[function(t,e,r){\&quot;use strict\&quot;;r.byteLength=function(t){var e=c(t),r=e[0],n=e[1];return 3*(r+n)/4-n},r.toByteArray=function(t){var e,r,n=c(t),o=n[0],s=n[1],l=new i(function(t,e,r){return 3*(e+r)/4-r}(0,o,s)),u=0,h=s&gt;0?o-4:o;for(r=0;r&lt;h;r+=4)e=a[t.charCodeAt(r)]&lt;&lt;18|a[t.charCodeAt(r+1)]&lt;&lt;12|a[t.charCodeAt(r+2)]&lt;&lt;6|a[t.charCodeAt(r+3)],l[u++]=e&gt;&gt;16&amp;255,l[u++]=e&gt;&gt;8&amp;255,l[u++]=255&amp;e;2===s&amp;&amp;(e=a[t.charCodeAt(r)]&lt;&lt;2|a[t.charCodeAt(r+1)]&gt;&gt;4,l[u++]=255&amp;e);1===s&amp;&amp;(e=a[t.charCodeAt(r)]&lt;&lt;10|a[t.charCodeAt(r+1)]&lt;&lt;4|a[t.charCodeAt(r+2)]&gt;&gt;2,l[u++]=e&gt;&gt;8&amp;255,l[u++]=255&amp;e);return l},r.fromByteArray=function(t){for(var e,r=t.length,a=r%3,i=[],o=0,s=r-a;o&lt;s;o+=16383)i.push(u(t,o,o+16383&gt;s?s:o+16383));1===a?(e=t[r-1],i.push(n[e&gt;&gt;2]+n[e&lt;&lt;4&amp;63]+\&quot;==\&quot;)):2===a&amp;&amp;(e=(t[r-2]&lt;&lt;8)+t[r-1],i.push(n[e&gt;&gt;10]+n[e&gt;&gt;4&amp;63]+n[e&lt;&lt;2&amp;63]+\&quot;=\&quot;));return i.join(\&quot;\&quot;)};for(var n=[],a=[],i=\&quot;undefined\&quot;!=typeof Uint8Array?Uint8Array:Array,o=\&quot;ABCDEFGHIJKLMNOPQRSTUVWXYZabcdefghijklmnopqrstuvwxyz0123456789+/\&quot;,s=0,l=o.length;s&lt;l;++s)n[s]=o[s],a[o.charCodeAt(s)]=s;function c(t){var e=t.length;if(e%4&gt;0)throw new Error(\&quot;Invalid string. Length must be a multiple of 4\&quot;);var r=t.indexOf(\&quot;=\&quot;);return-1===r&amp;&amp;(r=e),[r,r===e?0:4-r%4]}function u(t,e,r){for(var a,i,o=[],s=e;s&lt;r;s+=3)a=(t[s]&lt;&lt;16&amp;16711680)+(t[s+1]&lt;&lt;8&amp;65280)+(255&amp;t[s+2]),o.push(n[(i=a)&gt;&gt;18&amp;63]+n[i&gt;&gt;12&amp;63]+n[i&gt;&gt;6&amp;63]+n[63&amp;i]);return o.join(\&quot;\&quot;)}a[\&quot;-\&quot;.charCodeAt(0)]=62,a[\&quot;_\&quot;.charCodeAt(0)]=63},{}],76:[function(t,e,r){\&quot;use strict\&quot;;var n=t(\&quot;./lib/rationalize\&quot;);e.exports=function(t,e){return n(t[0].mul(e[1]).add(e[0].mul(t[1])),t[1].mul(e[1]))}},{\&quot;./lib/rationalize\&quot;:86}],77:[function(t,e,r){\&quot;use strict\&quot;;e.exports=function(t,e){return t[0].mul(e[1]).cmp(e[0].mul(t[1]))}},{}],78:[function(t,e,r){\&quot;use strict\&quot;;var n=t(\&quot;./lib/rationalize\&quot;);e.exports=function(t,e){return n(t[0].mul(e[1]),t[1].mul(e[0]))}},{\&quot;./lib/rationalize\&quot;:86}],79:[function(t,e,r){\&quot;use strict\&quot;;var n=t(\&quot;./is-rat\&quot;),a=t(\&quot;./lib/is-bn\&quot;),i=t(\&quot;./lib/num-to-bn\&quot;),o=t(\&quot;./lib/str-to-bn\&quot;),s=t(\&quot;./lib/rationalize\&quot;),l=t(\&quot;./div\&quot;);e.exports=function t(e,r){if(n(e))return r?l(e,t(r)):[e[0].clone(),e[1].clone()];var c=0;var u,h;if(a(e))u=e.clone();else if(\&quot;string\&quot;==typeof e)u=o(e);else{if(0===e)return[i(0),i(1)];if(e===Math.floor(e))u=i(e);else{for(;e!==Math.floor(e);)e*=Math.pow(2,256),c-=256;u=i(e)}}if(n(r))u.mul(r[1]),h=r[0].clone();else if(a(r))h=r.clone();else if(\&quot;string\&quot;==typeof r)h=o(r);else if(r)if(r===Math.floor(r))h=i(r);else{for(;r!==Math.floor(r);)r*=Math.pow(2,256),c+=256;h=i(r)}else h=i(1);c&gt;0?u=u.ushln(c):c&lt;0&amp;&amp;(h=h.ushln(-c));return s(u,h)}},{\&quot;./div\&quot;:78,\&quot;./is-rat\&quot;:80,\&quot;./lib/is-bn\&quot;:84,\&quot;./lib/num-to-bn\&quot;:85,\&quot;./lib/rationalize\&quot;:86,\&quot;./lib/str-to-bn\&quot;:87}],80:[function(t,e,r){\&quot;use strict\&quot;;var n=t(\&quot;./lib/is-bn\&quot;);e.exports=function(t){return Array.isArray(t)&amp;&amp;2===t.length&amp;&amp;n(t[0])&amp;&amp;n(t[1])}},{\&quot;./lib/is-bn\&quot;:84}],81:[function(t,e,r){\&quot;use strict\&quot;;var n=t(\&quot;bn.js\&quot;);e.exports=function(t){return t.cmp(new n(0))}},{\&quot;bn.js\&quot;:95}],82:[function(t,e,r){\&quot;use strict\&quot;;var n=t(\&quot;./bn-sign\&quot;);e.exports=function(t){var e=t.length,r=t.words,a=0;if(1===e)a=r[0];else if(2===e)a=r[0]+67108864*r[1];else for(var i=0;i&lt;e;i++){var o=r[i];a+=o*Math.pow(67108864,i)}return n(t)*a}},{\&quot;./bn-sign\&quot;:81}],83:[function(t,e,r){\&quot;use strict\&quot;;var n=t(\&quot;double-bits\&quot;),a=t(\&quot;bit-twiddle\&quot;).countTrailingZeros;e.exports=function(t){var e=a(n.lo(t));if(e&lt;32)return e;var r=a(n.hi(t));if(r&gt;20)return 52;return r+32}},{\&quot;bit-twiddle\&quot;:93,\&quot;double-bits\&quot;:168}],84:[function(t,e,r){\&quot;use strict\&quot;;t(\&quot;bn.js\&quot;);e.exports=function(t){return t&amp;&amp;\&quot;object\&quot;==typeof t&amp;&amp;Boolean(t.words)}},{\&quot;bn.js\&quot;:95}],85:[function(t,e,r){\&quot;use strict\&quot;;var n=t(\&quot;bn.js\&quot;),a=t(\&quot;double-bits\&quot;);e.exports=function(t){var e=a.exponent(t);return e&lt;52?new n(t):new n(t*Math.pow(2,52-e)).ushln(e-52)}},{\&quot;bn.js\&quot;:95,\&quot;double-bits\&quot;:168}],86:[function(t,e,r){\&quot;use strict\&quot;;var n=t(\&quot;./num-to-bn\&quot;),a=t(\&quot;./bn-sign\&quot;);e.exports=function(t,e){var r=a(t),i=a(e);if(0===r)return[n(0),n(1)];if(0===i)return[n(0),n(0)];i&lt;0&amp;&amp;(t=t.neg(),e=e.neg());var o=t.gcd(e);if(o.cmpn(1))return[t.div(o),e.div(o)];return[t,e]}},{\&quot;./bn-sign\&quot;:81,\&quot;./num-to-bn\&quot;:85}],87:[function(t,e,r){\&quot;use strict\&quot;;var n=t(\&quot;bn.js\&quot;);e.exports=function(t){return new n(t)}},{\&quot;bn.js\&quot;:95}],88:[function(t,e,r){\&quot;use strict\&quot;;var n=t(\&quot;./lib/rationalize\&quot;);e.exports=function(t,e){return n(t[0].mul(e[0]),t[1].mul(e[1]))}},{\&quot;./lib/rationalize\&quot;:86}],89:[function(t,e,r){\&quot;use strict\&quot;;var n=t(\&quot;./lib/bn-sign\&quot;);e.exports=function(t){return n(t[0])*n(t[1])}},{\&quot;./lib/bn-sign\&quot;:81}],90:[function(t,e,r){\&quot;use strict\&quot;;var n=t(\&quot;./lib/rationalize\&quot;);e.exports=function(t,e){return n(t[0].mul(e[1]).sub(t[1].mul(e[0])),t[1].mul(e[1]))}},{\&quot;./lib/rationalize\&quot;:86}],91:[function(t,e,r){\&quot;use strict\&quot;;var n=t(\&quot;./lib/bn-to-num\&quot;),a=t(\&quot;./lib/ctz\&quot;);e.exports=function(t){var e=t[0],r=t[1];if(0===e.cmpn(0))return 0;var i=e.abs().divmod(r.abs()),o=i.div,s=n(o),l=i.mod,c=e.negative!==r.negative?-1:1;if(0===l.cmpn(0))return c*s;if(s){var u=a(s)+4,h=n(l.ushln(u).divRound(r));return c*(s+h*Math.pow(2,-u))}var f=r.bitLength()-l.bitLength()+53,h=n(l.ushln(f).divRound(r));return f&lt;1023?c*h*Math.pow(2,-f):(h*=Math.pow(2,-1023),c*h*Math.pow(2,1023-f))}},{\&quot;./lib/bn-to-num\&quot;:82,\&quot;./lib/ctz\&quot;:83}],92:[function(t,e,r){\&quot;use strict\&quot;;function n(t,e,r,n,a,i){var o=[\&quot;function \&quot;,t,\&quot;(a,l,h,\&quot;,n.join(\&quot;,\&quot;),\&quot;){\&quot;,i?\&quot;\&quot;:\&quot;var i=\&quot;,r?\&quot;l-1\&quot;:\&quot;h+1\&quot;,\&quot;;while(l&lt;=h){var m=(l+h)&gt;&gt;&gt;1,x=a\&quot;,a?\&quot;.get(m)\&quot;:\&quot;[m]\&quot;];return i?e.indexOf(\&quot;c\&quot;)&lt;0?o.push(\&quot;;if(x===y){return m}else if(x&lt;=y){\&quot;):o.push(\&quot;;var p=c(x,y);if(p===0){return m}else if(p&lt;=0){\&quot;):o.push(\&quot;;if(\&quot;,e,\&quot;){i=m;\&quot;),r?o.push(\&quot;l=m+1}else{h=m-1}\&quot;):o.push(\&quot;h=m-1}else{l=m+1}\&quot;),o.push(\&quot;}\&quot;),i?o.push(\&quot;return -1};\&quot;):o.push(\&quot;return i};\&quot;),o.join(\&quot;\&quot;)}function a(t,e,r,a){return new Function([n(\&quot;A\&quot;,\&quot;x\&quot;+t+\&quot;y\&quot;,e,[\&quot;y\&quot;],!1,a),n(\&quot;B\&quot;,\&quot;x\&quot;+t+\&quot;y\&quot;,e,[\&quot;y\&quot;],!0,a),n(\&quot;P\&quot;,\&quot;c(x,y)\&quot;+t+\&quot;0\&quot;,e,[\&quot;y\&quot;,\&quot;c\&quot;],!1,a),n(\&quot;Q\&quot;,\&quot;c(x,y)\&quot;+t+\&quot;0\&quot;,e,[\&quot;y\&quot;,\&quot;c\&quot;],!0,a),\&quot;function dispatchBsearch\&quot;,r,\&quot;(a,y,c,l,h){if(a.shape){if(typeof(c)==='function'){return Q(a,(l===undefined)?0:l|0,(h===undefined)?a.shape[0]-1:h|0,y,c)}else{return B(a,(c===undefined)?0:c|0,(l===undefined)?a.shape[0]-1:l|0,y)}}else{if(typeof(c)==='function'){return P(a,(l===undefined)?0:l|0,(h===undefined)?a.length-1:h|0,y,c)}else{return A(a,(c===undefined)?0:c|0,(l===undefined)?a.length-1:l|0,y)}}}return dispatchBsearch\&quot;,r].join(\&quot;\&quot;))()}e.exports={ge:a(\&quot;&gt;=\&quot;,!1,\&quot;GE\&quot;),gt:a(\&quot;&gt;\&quot;,!1,\&quot;GT\&quot;),lt:a(\&quot;&lt;\&quot;,!0,\&quot;LT\&quot;),le:a(\&quot;&lt;=\&quot;,!0,\&quot;LE\&quot;),eq:a(\&quot;-\&quot;,!0,\&quot;EQ\&quot;,!0)}},{}],93:[function(t,e,r){\&quot;use strict\&quot;;function n(t){var e=32;return(t&amp;=-t)&amp;&amp;e--,65535&amp;t&amp;&amp;(e-=16),16711935&amp;t&amp;&amp;(e-=8),252645135&amp;t&amp;&amp;(e-=4),858993459&amp;t&amp;&amp;(e-=2),1431655765&amp;t&amp;&amp;(e-=1),e}r.INT_BITS=32,r.INT_MAX=2147483647,r.INT_MIN=-1&lt;&lt;31,r.sign=function(t){return(t&gt;0)-(t&lt;0)},r.abs=function(t){var e=t&gt;&gt;31;return(t^e)-e},r.min=function(t,e){return e^(t^e)&amp;-(t&lt;e)},r.max=function(t,e){return t^(t^e)&amp;-(t&lt;e)},r.isPow2=function(t){return!(t&amp;t-1||!t)},r.log2=function(t){var e,r;return e=(t&gt;65535)&lt;&lt;4,e|=r=((t&gt;&gt;&gt;=e)&gt;255)&lt;&lt;3,e|=r=((t&gt;&gt;&gt;=r)&gt;15)&lt;&lt;2,(e|=r=((t&gt;&gt;&gt;=r)&gt;3)&lt;&lt;1)|(t&gt;&gt;&gt;=r)&gt;&gt;1},r.log10=function(t){return t&gt;=1e9?9:t&gt;=1e8?8:t&gt;=1e7?7:t&gt;=1e6?6:t&gt;=1e5?5:t&gt;=1e4?4:t&gt;=1e3?3:t&gt;=100?2:t&gt;=10?1:0},r.popCount=function(t){return 16843009*((t=(858993459&amp;(t-=t&gt;&gt;&gt;1&amp;1431655765))+(t&gt;&gt;&gt;2&amp;858993459))+(t&gt;&gt;&gt;4)&amp;252645135)&gt;&gt;&gt;24},r.countTrailingZeros=n,r.nextPow2=function(t){return t+=0===t,--t,t|=t&gt;&gt;&gt;1,t|=t&gt;&gt;&gt;2,t|=t&gt;&gt;&gt;4,t|=t&gt;&gt;&gt;8,(t|=t&gt;&gt;&gt;16)+1},r.prevPow2=function(t){return t|=t&gt;&gt;&gt;1,t|=t&gt;&gt;&gt;2,t|=t&gt;&gt;&gt;4,t|=t&gt;&gt;&gt;8,(t|=t&gt;&gt;&gt;16)-(t&gt;&gt;&gt;1)},r.parity=function(t){return t^=t&gt;&gt;&gt;16,t^=t&gt;&gt;&gt;8,t^=t&gt;&gt;&gt;4,27030&gt;&gt;&gt;(t&amp;=15)&amp;1};var a=new Array(256);!function(t){for(var e=0;e&lt;256;++e){var r=e,n=e,a=7;for(r&gt;&gt;&gt;=1;r;r&gt;&gt;&gt;=1)n&lt;&lt;=1,n|=1&amp;r,--a;t[e]=n&lt;&lt;a&amp;255}}(a),r.reverse=function(t){return a[255&amp;t]&lt;&lt;24|a[t&gt;&gt;&gt;8&amp;255]&lt;&lt;16|a[t&gt;&gt;&gt;16&amp;255]&lt;&lt;8|a[t&gt;&gt;&gt;24&amp;255]},r.interleave2=function(t,e){return(t=1431655765&amp;((t=858993459&amp;((t=252645135&amp;((t=16711935&amp;((t&amp;=65535)|t&lt;&lt;8))|t&lt;&lt;4))|t&lt;&lt;2))|t&lt;&lt;1))|(e=1431655765&amp;((e=858993459&amp;((e=252645135&amp;((e=16711935&amp;((e&amp;=65535)|e&lt;&lt;8))|e&lt;&lt;4))|e&lt;&lt;2))|e&lt;&lt;1))&lt;&lt;1},r.deinterleave2=function(t,e){return(t=65535&amp;((t=16711935&amp;((t=252645135&amp;((t=858993459&amp;((t=t&gt;&gt;&gt;e&amp;1431655765)|t&gt;&gt;&gt;1))|t&gt;&gt;&gt;2))|t&gt;&gt;&gt;4))|t&gt;&gt;&gt;16))&lt;&lt;16&gt;&gt;16},r.interleave3=function(t,e,r){return t=1227133513&amp;((t=3272356035&amp;((t=251719695&amp;((t=4278190335&amp;((t&amp;=1023)|t&lt;&lt;16))|t&lt;&lt;8))|t&lt;&lt;4))|t&lt;&lt;2),(t|=(e=1227133513&amp;((e=3272356035&amp;((e=251719695&amp;((e=4278190335&amp;((e&amp;=1023)|e&lt;&lt;16))|e&lt;&lt;8))|e&lt;&lt;4))|e&lt;&lt;2))&lt;&lt;1)|(r=1227133513&amp;((r=3272356035&amp;((r=251719695&amp;((r=4278190335&amp;((r&amp;=1023)|r&lt;&lt;16))|r&lt;&lt;8))|r&lt;&lt;4))|r&lt;&lt;2))&lt;&lt;2},r.deinterleave3=function(t,e){return(t=1023&amp;((t=4278190335&amp;((t=251719695&amp;((t=3272356035&amp;((t=t&gt;&gt;&gt;e&amp;1227133513)|t&gt;&gt;&gt;2))|t&gt;&gt;&gt;4))|t&gt;&gt;&gt;8))|t&gt;&gt;&gt;16))&lt;&lt;22&gt;&gt;22},r.nextCombination=function(t){var e=t|t-1;return e+1|(~e&amp;-~e)-1&gt;&gt;&gt;n(t)+1}},{}],94:[function(t,e,r){\&quot;use strict\&quot;;var n=t(\&quot;clamp\&quot;);e.exports=function(t,e){e||(e={});var r,o,s,l,c,u,h,f,p,d,g,v=null==e.cutoff?.25:e.cutoff,m=null==e.radius?8:e.radius,y=e.channel||0;if(ArrayBuffer.isView(t)||Array.isArray(t)){if(!e.width||!e.height)throw Error(\&quot;For raw data width and height should be provided by options\&quot;);r=e.width,o=e.height,l=t,u=e.stride?e.stride:Math.floor(t.length/r/o)}else window.HTMLCanvasElement&amp;&amp;t instanceof window.HTMLCanvasElement?(h=(f=t).getContext(\&quot;2d\&quot;),r=f.width,o=f.height,p=h.getImageData(0,0,r,o),l=p.data,u=4):window.CanvasRenderingContext2D&amp;&amp;t instanceof window.CanvasRenderingContext2D?(f=t.canvas,h=t,r=f.width,o=f.height,p=h.getImageData(0,0,r,o),l=p.data,u=4):window.ImageData&amp;&amp;t instanceof window.ImageData&amp;&amp;(p=t,r=t.width,o=t.height,l=p.data,u=4);if(s=Math.max(r,o),window.Uint8ClampedArray&amp;&amp;l instanceof window.Uint8ClampedArray||window.Uint8Array&amp;&amp;l instanceof window.Uint8Array)for(c=l,l=Array(r*o),d=0,g=c.length;d&lt;g;d++)l[d]=c[d*u+y]/255;else if(1!==u)throw Error(\&quot;Raw data can have only 1 value per pixel\&quot;);var x=Array(r*o),b=Array(r*o),_=Array(s),w=Array(s),k=Array(s+1),T=Array(s);for(d=0,g=r*o;d&lt;g;d++){var A=l[d];x[d]=1===A?0:0===A?a:Math.pow(Math.max(0,.5-A),2),b[d]=1===A?a:0===A?0:Math.pow(Math.max(0,A-.5),2)}i(x,r,o,_,w,T,k),i(b,r,o,_,w,T,k);var M=window.Float32Array?new Float32Array(r*o):new Array(r*o);for(d=0,g=r*o;d&lt;g;d++)M[d]=n(1-((x[d]-b[d])/m+v),0,1);return M};var a=1e20;function i(t,e,r,n,a,i,s){for(var l=0;l&lt;e;l++){for(var c=0;c&lt;r;c++)n[c]=t[c*e+l];for(o(n,a,i,s,r),c=0;c&lt;r;c++)t[c*e+l]=a[c]}for(c=0;c&lt;r;c++){for(l=0;l&lt;e;l++)n[l]=t[c*e+l];for(o(n,a,i,s,e),l=0;l&lt;e;l++)t[c*e+l]=Math.sqrt(a[l])}}function o(t,e,r,n,i){r[0]=0,n[0]=-a,n[1]=+a;for(var o=1,s=0;o&lt;i;o++){for(var l=(t[o]+o*o-(t[r[s]]+r[s]*r[s]))/(2*o-2*r[s]);l&lt;=n[s];)s--,l=(t[o]+o*o-(t[r[s]]+r[s]*r[s]))/(2*o-2*r[s]);r[++s]=o,n[s]=l,n[s+1]=+a}for(o=0,s=0;o&lt;i;o++){for(;n[s+1]&lt;o;)s++;e[o]=(o-r[s])*(o-r[s])+t[r[s]]}}},{clamp:116}],95:[function(t,e,r){!function(e,r){\&quot;use strict\&quot;;function n(t,e){if(!t)throw new Error(e||\&quot;Assertion failed\&quot;)}function a(t,e){t.super_=e;var r=function(){};r.prototype=e.prototype,t.prototype=new r,t.prototype.constructor=t}function i(t,e,r){if(i.isBN(t))return t;this.negative=0,this.words=null,this.length=0,this.red=null,null!==t&amp;&amp;(\&quot;le\&quot;!==e&amp;&amp;\&quot;be\&quot;!==e||(r=e,e=10),this._init(t||0,e||10,r||\&quot;be\&quot;))}var o;\&quot;object\&quot;==typeof e?e.exports=i:r.BN=i,i.BN=i,i.wordSize=26;try{o=t(\&quot;buffer\&quot;).Buffer}catch(t){}function s(t,e,r){for(var n=0,a=Math.min(t.length,r),i=e;i&lt;a;i++){var o=t.charCodeAt(i)-48;n&lt;&lt;=4,n|=o&gt;=49&amp;&amp;o&lt;=54?o-49+10:o&gt;=17&amp;&amp;o&lt;=22?o-17+10:15&amp;o}return n}function l(t,e,r,n){for(var a=0,i=Math.min(t.length,r),o=e;o&lt;i;o++){var s=t.charCodeAt(o)-48;a*=n,a+=s&gt;=49?s-49+10:s&gt;=17?s-17+10:s}return a}i.isBN=function(t){return t instanceof i||null!==t&amp;&amp;\&quot;object\&quot;==typeof t&amp;&amp;t.constructor.wordSize===i.wordSize&amp;&amp;Array.isArray(t.words)},i.max=function(t,e){return t.cmp(e)&gt;0?t:e},i.min=function(t,e){return t.cmp(e)&lt;0?t:e},i.prototype._init=function(t,e,r){if(\&quot;number\&quot;==typeof t)return this._initNumber(t,e,r);if(\&quot;object\&quot;==typeof t)return this._initArray(t,e,r);\&quot;hex\&quot;===e&amp;&amp;(e=16),n(e===(0|e)&amp;&amp;e&gt;=2&amp;&amp;e&lt;=36);var a=0;\&quot;-\&quot;===(t=t.toString().replace(/\\s+/g,\&quot;\&quot;))[0]&amp;&amp;a++,16===e?this._parseHex(t,a):this._parseBase(t,e,a),\&quot;-\&quot;===t[0]&amp;&amp;(this.negative=1),this.strip(),\&quot;le\&quot;===r&amp;&amp;this._initArray(this.toArray(),e,r)},i.prototype._initNumber=function(t,e,r){t&lt;0&amp;&amp;(this.negative=1,t=-t),t&lt;67108864?(this.words=[67108863&amp;t],this.length=1):t&lt;4503599627370496?(this.words=[67108863&amp;t,t/67108864&amp;67108863],this.length=2):(n(t&lt;9007199254740992),this.words=[67108863&amp;t,t/67108864&amp;67108863,1],this.length=3),\&quot;le\&quot;===r&amp;&amp;this._initArray(this.toArray(),e,r)},i.prototype._initArray=function(t,e,r){if(n(\&quot;number\&quot;==typeof t.length),t.length&lt;=0)return this.words=[0],this.length=1,this;this.length=Math.ceil(t.length/3),this.words=new Array(this.length);for(var a=0;a&lt;this.length;a++)this.words[a]=0;var i,o,s=0;if(\&quot;be\&quot;===r)for(a=t.length-1,i=0;a&gt;=0;a-=3)o=t[a]|t[a-1]&lt;&lt;8|t[a-2]&lt;&lt;16,this.words[i]|=o&lt;&lt;s&amp;67108863,this.words[i+1]=o&gt;&gt;&gt;26-s&amp;67108863,(s+=24)&gt;=26&amp;&amp;(s-=26,i++);else if(\&quot;le\&quot;===r)for(a=0,i=0;a&lt;t.length;a+=3)o=t[a]|t[a+1]&lt;&lt;8|t[a+2]&lt;&lt;16,this.words[i]|=o&lt;&lt;s&amp;67108863,this.words[i+1]=o&gt;&gt;&gt;26-s&amp;67108863,(s+=24)&gt;=26&amp;&amp;(s-=26,i++);return this.strip()},i.prototype._parseHex=function(t,e){this.length=Math.ceil((t.length-e)/6),this.words=new Array(this.length);for(var r=0;r&lt;this.length;r++)this.words[r]=0;var n,a,i=0;for(r=t.length-6,n=0;r&gt;=e;r-=6)a=s(t,r,r+6),this.words[n]|=a&lt;&lt;i&amp;67108863,this.words[n+1]|=a&gt;&gt;&gt;26-i&amp;4194303,(i+=24)&gt;=26&amp;&amp;(i-=26,n++);r+6!==e&amp;&amp;(a=s(t,e,r+6),this.words[n]|=a&lt;&lt;i&amp;67108863,this.words[n+1]|=a&gt;&gt;&gt;26-i&amp;4194303),this.strip()},i.prototype._parseBase=function(t,e,r){this.words=[0],this.length=1;for(var n=0,a=1;a&lt;=67108863;a*=e)n++;n--,a=a/e|0;for(var i=t.length-r,o=i%n,s=Math.min(i,i-o)+r,c=0,u=r;u&lt;s;u+=n)c=l(t,u,u+n,e),this.imuln(a),this.words[0]+c&lt;67108864?this.words[0]+=c:this._iaddn(c);if(0!==o){var h=1;for(c=l(t,u,t.length,e),u=0;u&lt;o;u++)h*=e;this.imuln(h),this.words[0]+c&lt;67108864?this.words[0]+=c:this._iaddn(c)}},i.prototype.copy=function(t){t.words=new Array(this.length);for(var e=0;e&lt;this.length;e++)t.words[e]=this.words[e];t.length=this.length,t.negative=this.negative,t.red=this.red},i.prototype.clone=function(){var t=new i(null);return this.copy(t),t},i.prototype._expand=function(t){for(;this.length&lt;t;)this.words[this.length++]=0;return this},i.prototype.strip=function(){for(;this.length&gt;1&amp;&amp;0===this.words[this.length-1];)this.length--;return this._normSign()},i.prototype._normSign=function(){return 1===this.length&amp;&amp;0===this.words[0]&amp;&amp;(this.negative=0),this},i.prototype.inspect=function(){return(this.red?\&quot;&lt;BN-R: \&quot;:\&quot;&lt;BN: \&quot;)+this.toString(16)+\&quot;&gt;\&quot;};var c=[\&quot;\&quot;,\&quot;0\&quot;,\&quot;00\&quot;,\&quot;000\&quot;,\&quot;0000\&quot;,\&quot;00000\&quot;,\&quot;000000\&quot;,\&quot;0000000\&quot;,\&quot;00000000\&quot;,\&quot;000000000\&quot;,\&quot;0000000000\&quot;,\&quot;00000000000\&quot;,\&quot;000000000000\&quot;,\&quot;0000000000000\&quot;,\&quot;00000000000000\&quot;,\&quot;000000000000000\&quot;,\&quot;0000000000000000\&quot;,\&quot;00000000000000000\&quot;,\&quot;000000000000000000\&quot;,\&quot;0000000000000000000\&quot;,\&quot;00000000000000000000\&quot;,\&quot;000000000000000000000\&quot;,\&quot;0000000000000000000000\&quot;,\&quot;00000000000000000000000\&quot;,\&quot;000000000000000000000000\&quot;,\&quot;0000000000000000000000000\&quot;],u=[0,0,25,16,12,11,10,9,8,8,7,7,7,7,6,6,6,6,6,6,6,5,5,5,5,5,5,5,5,5,5,5,5,5,5,5,5],h=[0,0,33554432,43046721,16777216,48828125,60466176,40353607,16777216,43046721,1e7,19487171,35831808,62748517,7529536,11390625,16777216,24137569,34012224,47045881,64e6,4084101,5153632,6436343,7962624,9765625,11881376,14348907,17210368,20511149,243e5,28629151,33554432,39135393,45435424,52521875,60466176];function f(t,e,r){r.negative=e.negative^t.negative;var n=t.length+e.length|0;r.length=n,n=n-1|0;var a=0|t.words[0],i=0|e.words[0],o=a*i,s=67108863&amp;o,l=o/67108864|0;r.words[0]=s;for(var c=1;c&lt;n;c++){for(var u=l&gt;&gt;&gt;26,h=67108863&amp;l,f=Math.min(c,e.length-1),p=Math.max(0,c-t.length+1);p&lt;=f;p++){var d=c-p|0;u+=(o=(a=0|t.words[d])*(i=0|e.words[p])+h)/67108864|0,h=67108863&amp;o}r.words[c]=0|h,l=0|u}return 0!==l?r.words[c]=0|l:r.length--,r.strip()}i.prototype.toString=function(t,e){var r;if(e=0|e||1,16===(t=t||10)||\&quot;hex\&quot;===t){r=\&quot;\&quot;;for(var a=0,i=0,o=0;o&lt;this.length;o++){var s=this.words[o],l=(16777215&amp;(s&lt;&lt;a|i)).toString(16);r=0!==(i=s&gt;&gt;&gt;24-a&amp;16777215)||o!==this.length-1?c[6-l.length]+l+r:l+r,(a+=2)&gt;=26&amp;&amp;(a-=26,o--)}for(0!==i&amp;&amp;(r=i.toString(16)+r);r.length%e!=0;)r=\&quot;0\&quot;+r;return 0!==this.negative&amp;&amp;(r=\&quot;-\&quot;+r),r}if(t===(0|t)&amp;&amp;t&gt;=2&amp;&amp;t&lt;=36){var f=u[t],p=h[t];r=\&quot;\&quot;;var d=this.clone();for(d.negative=0;!d.isZero();){var g=d.modn(p).toString(t);r=(d=d.idivn(p)).isZero()?g+r:c[f-g.length]+g+r}for(this.isZero()&amp;&amp;(r=\&quot;0\&quot;+r);r.length%e!=0;)r=\&quot;0\&quot;+r;return 0!==this.negative&amp;&amp;(r=\&quot;-\&quot;+r),r}n(!1,\&quot;Base should be between 2 and 36\&quot;)},i.prototype.toNumber=function(){var t=this.words[0];return 2===this.length?t+=67108864*this.words[1]:3===this.length&amp;&amp;1===this.words[2]?t+=4503599627370496+67108864*this.words[1]:this.length&gt;2&amp;&amp;n(!1,\&quot;Number can only safely store up to 53 bits\&quot;),0!==this.negative?-t:t},i.prototype.toJSON=function(){return this.toString(16)},i.prototype.toBuffer=function(t,e){return n(\&quot;undefined\&quot;!=typeof o),this.toArrayLike(o,t,e)},i.prototype.toArray=function(t,e){return this.toArrayLike(Array,t,e)},i.prototype.toArrayLike=function(t,e,r){var a=this.byteLength(),i=r||Math.max(1,a);n(a&lt;=i,\&quot;byte array longer than desired length\&quot;),n(i&gt;0,\&quot;Requested array length &lt;= 0\&quot;),this.strip();var o,s,l=\&quot;le\&quot;===e,c=new t(i),u=this.clone();if(l){for(s=0;!u.isZero();s++)o=u.andln(255),u.iushrn(8),c[s]=o;for(;s&lt;i;s++)c[s]=0}else{for(s=0;s&lt;i-a;s++)c[s]=0;for(s=0;!u.isZero();s++)o=u.andln(255),u.iushrn(8),c[i-s-1]=o}return c},Math.clz32?i.prototype._countBits=function(t){return 32-Math.clz32(t)}:i.prototype._countBits=function(t){var e=t,r=0;return e&gt;=4096&amp;&amp;(r+=13,e&gt;&gt;&gt;=13),e&gt;=64&amp;&amp;(r+=7,e&gt;&gt;&gt;=7),e&gt;=8&amp;&amp;(r+=4,e&gt;&gt;&gt;=4),e&gt;=2&amp;&amp;(r+=2,e&gt;&gt;&gt;=2),r+e},i.prototype._zeroBits=function(t){if(0===t)return 26;var e=t,r=0;return 0==(8191&amp;e)&amp;&amp;(r+=13,e&gt;&gt;&gt;=13),0==(127&amp;e)&amp;&amp;(r+=7,e&gt;&gt;&gt;=7),0==(15&amp;e)&amp;&amp;(r+=4,e&gt;&gt;&gt;=4),0==(3&amp;e)&amp;&amp;(r+=2,e&gt;&gt;&gt;=2),0==(1&amp;e)&amp;&amp;r++,r},i.prototype.bitLength=function(){var t=this.words[this.length-1],e=this._countBits(t);return 26*(this.length-1)+e},i.prototype.zeroBits=function(){if(this.isZero())return 0;for(var t=0,e=0;e&lt;this.length;e++){var r=this._zeroBits(this.words[e]);if(t+=r,26!==r)break}return t},i.prototype.byteLength=function(){return Math.ceil(this.bitLength()/8)},i.prototype.toTwos=function(t){return 0!==this.negative?this.abs().inotn(t).iaddn(1):this.clone()},i.prototype.fromTwos=function(t){return this.testn(t-1)?this.notn(t).iaddn(1).ineg():this.clone()},i.prototype.isNeg=function(){return 0!==this.negative},i.prototype.neg=function(){return this.clone().ineg()},i.prototype.ineg=function(){return this.isZero()||(this.negative^=1),this},i.prototype.iuor=function(t){for(;this.length&lt;t.length;)this.words[this.length++]=0;for(var e=0;e&lt;t.length;e++)this.words[e]=this.words[e]|t.words[e];return this.strip()},i.prototype.ior=function(t){return n(0==(this.negative|t.negative)),this.iuor(t)},i.prototype.or=function(t){return this.length&gt;t.length?this.clone().ior(t):t.clone().ior(this)},i.prototype.uor=function(t){return this.length&gt;t.length?this.clone().iuor(t):t.clone().iuor(this)},i.prototype.iuand=function(t){var e;e=this.length&gt;t.length?t:this;for(var r=0;r&lt;e.length;r++)this.words[r]=this.words[r]&amp;t.words[r];return this.length=e.length,this.strip()},i.prototype.iand=function(t){return n(0==(this.negative|t.negative)),this.iuand(t)},i.prototype.and=function(t){return this.length&gt;t.length?this.clone().iand(t):t.clone().iand(this)},i.prototype.uand=function(t){return this.length&gt;t.length?this.clone().iuand(t):t.clone().iuand(this)},i.prototype.iuxor=function(t){var e,r;this.length&gt;t.length?(e=this,r=t):(e=t,r=this);for(var n=0;n&lt;r.length;n++)this.words[n]=e.words[n]^r.words[n];if(this!==e)for(;n&lt;e.length;n++)this.words[n]=e.words[n];return this.length=e.length,this.strip()},i.prototype.ixor=function(t){return n(0==(this.negative|t.negative)),this.iuxor(t)},i.prototype.xor=function(t){return this.length&gt;t.length?this.clone().ixor(t):t.clone().ixor(this)},i.prototype.uxor=function(t){return this.length&gt;t.length?this.clone().iuxor(t):t.clone().iuxor(this)},i.prototype.inotn=function(t){n(\&quot;number\&quot;==typeof t&amp;&amp;t&gt;=0);var e=0|Math.ceil(t/26),r=t%26;this._expand(e),r&gt;0&amp;&amp;e--;for(var a=0;a&lt;e;a++)this.words[a]=67108863&amp;~this.words[a];return r&gt;0&amp;&amp;(this.words[a]=~this.words[a]&amp;67108863&gt;&gt;26-r),this.strip()},i.prototype.notn=function(t){return this.clone().inotn(t)},i.prototype.setn=function(t,e){n(\&quot;number\&quot;==typeof t&amp;&amp;t&gt;=0);var r=t/26|0,a=t%26;return this._expand(r+1),this.words[r]=e?this.words[r]|1&lt;&lt;a:this.words[r]&amp;~(1&lt;&lt;a),this.strip()},i.prototype.iadd=function(t){var e,r,n;if(0!==this.negative&amp;&amp;0===t.negative)return this.negative=0,e=this.isub(t),this.negative^=1,this._normSign();if(0===this.negative&amp;&amp;0!==t.negative)return t.negative=0,e=this.isub(t),t.negative=1,e._normSign();this.length&gt;t.length?(r=this,n=t):(r=t,n=this);for(var a=0,i=0;i&lt;n.length;i++)e=(0|r.words[i])+(0|n.words[i])+a,this.words[i]=67108863&amp;e,a=e&gt;&gt;&gt;26;for(;0!==a&amp;&amp;i&lt;r.length;i++)e=(0|r.words[i])+a,this.words[i]=67108863&amp;e,a=e&gt;&gt;&gt;26;if(this.length=r.length,0!==a)this.words[this.length]=a,this.length++;else if(r!==this)for(;i&lt;r.length;i++)this.words[i]=r.words[i];return this},i.prototype.add=function(t){var e;return 0!==t.negative&amp;&amp;0===this.negative?(t.negative=0,e=this.sub(t),t.negative^=1,e):0===t.negative&amp;&amp;0!==this.negative?(this.negative=0,e=t.sub(this),this.negative=1,e):this.length&gt;t.length?this.clone().iadd(t):t.clone().iadd(this)},i.prototype.isub=function(t){if(0!==t.negative){t.negative=0;var e=this.iadd(t);return t.negative=1,e._normSign()}if(0!==this.negative)return this.negative=0,this.iadd(t),this.negative=1,this._normSign();var r,n,a=this.cmp(t);if(0===a)return this.negative=0,this.length=1,this.words[0]=0,this;a&gt;0?(r=this,n=t):(r=t,n=this);for(var i=0,o=0;o&lt;n.length;o++)i=(e=(0|r.words[o])-(0|n.words[o])+i)&gt;&gt;26,this.words[o]=67108863&amp;e;for(;0!==i&amp;&amp;o&lt;r.length;o++)i=(e=(0|r.words[o])+i)&gt;&gt;26,this.words[o]=67108863&amp;e;if(0===i&amp;&amp;o&lt;r.length&amp;&amp;r!==this)for(;o&lt;r.length;o++)this.words[o]=r.words[o];return this.length=Math.max(this.length,o),r!==this&amp;&amp;(this.negative=1),this.strip()},i.prototype.sub=function(t){return this.clone().isub(t)};var p=function(t,e,r){var n,a,i,o=t.words,s=e.words,l=r.words,c=0,u=0|o[0],h=8191&amp;u,f=u&gt;&gt;&gt;13,p=0|o[1],d=8191&amp;p,g=p&gt;&gt;&gt;13,v=0|o[2],m=8191&amp;v,y=v&gt;&gt;&gt;13,x=0|o[3],b=8191&amp;x,_=x&gt;&gt;&gt;13,w=0|o[4],k=8191&amp;w,T=w&gt;&gt;&gt;13,A=0|o[5],M=8191&amp;A,S=A&gt;&gt;&gt;13,E=0|o[6],C=8191&amp;E,L=E&gt;&gt;&gt;13,P=0|o[7],O=8191&amp;P,z=P&gt;&gt;&gt;13,I=0|o[8],D=8191&amp;I,R=I&gt;&gt;&gt;13,F=0|o[9],B=8191&amp;F,N=F&gt;&gt;&gt;13,j=0|s[0],V=8191&amp;j,U=j&gt;&gt;&gt;13,q=0|s[1],H=8191&amp;q,G=q&gt;&gt;&gt;13,Y=0|s[2],W=8191&amp;Y,X=Y&gt;&gt;&gt;13,Z=0|s[3],J=8191&amp;Z,K=Z&gt;&gt;&gt;13,Q=0|s[4],$=8191&amp;Q,tt=Q&gt;&gt;&gt;13,et=0|s[5],rt=8191&amp;et,nt=et&gt;&gt;&gt;13,at=0|s[6],it=8191&amp;at,ot=at&gt;&gt;&gt;13,st=0|s[7],lt=8191&amp;st,ct=st&gt;&gt;&gt;13,ut=0|s[8],ht=8191&amp;ut,ft=ut&gt;&gt;&gt;13,pt=0|s[9],dt=8191&amp;pt,gt=pt&gt;&gt;&gt;13;r.negative=t.negative^e.negative,r.length=19;var vt=(c+(n=Math.imul(h,V))|0)+((8191&amp;(a=(a=Math.imul(h,U))+Math.imul(f,V)|0))&lt;&lt;13)|0;c=((i=Math.imul(f,U))+(a&gt;&gt;&gt;13)|0)+(vt&gt;&gt;&gt;26)|0,vt&amp;=67108863,n=Math.imul(d,V),a=(a=Math.imul(d,U))+Math.imul(g,V)|0,i=Math.imul(g,U);var mt=(c+(n=n+Math.imul(h,H)|0)|0)+((8191&amp;(a=(a=a+Math.imul(h,G)|0)+Math.imul(f,H)|0))&lt;&lt;13)|0;c=((i=i+Math.imul(f,G)|0)+(a&gt;&gt;&gt;13)|0)+(mt&gt;&gt;&gt;26)|0,mt&amp;=67108863,n=Math.imul(m,V),a=(a=Math.imul(m,U))+Math.imul(y,V)|0,i=Math.imul(y,U),n=n+Math.imul(d,H)|0,a=(a=a+Math.imul(d,G)|0)+Math.imul(g,H)|0,i=i+Math.imul(g,G)|0;var yt=(c+(n=n+Math.imul(h,W)|0)|0)+((8191&amp;(a=(a=a+Math.imul(h,X)|0)+Math.imul(f,W)|0))&lt;&lt;13)|0;c=((i=i+Math.imul(f,X)|0)+(a&gt;&gt;&gt;13)|0)+(yt&gt;&gt;&gt;26)|0,yt&amp;=67108863,n=Math.imul(b,V),a=(a=Math.imul(b,U))+Math.imul(_,V)|0,i=Math.imul(_,U),n=n+Math.imul(m,H)|0,a=(a=a+Math.imul(m,G)|0)+Math.imul(y,H)|0,i=i+Math.imul(y,G)|0,n=n+Math.imul(d,W)|0,a=(a=a+Math.imul(d,X)|0)+Math.imul(g,W)|0,i=i+Math.imul(g,X)|0;var xt=(c+(n=n+Math.imul(h,J)|0)|0)+((8191&amp;(a=(a=a+Math.imul(h,K)|0)+Math.imul(f,J)|0))&lt;&lt;13)|0;c=((i=i+Math.imul(f,K)|0)+(a&gt;&gt;&gt;13)|0)+(xt&gt;&gt;&gt;26)|0,xt&amp;=67108863,n=Math.imul(k,V),a=(a=Math.imul(k,U))+Math.imul(T,V)|0,i=Math.imul(T,U),n=n+Math.imul(b,H)|0,a=(a=a+Math.imul(b,G)|0)+Math.imul(_,H)|0,i=i+Math.imul(_,G)|0,n=n+Math.imul(m,W)|0,a=(a=a+Math.imul(m,X)|0)+Math.imul(y,W)|0,i=i+Math.imul(y,X)|0,n=n+Math.imul(d,J)|0,a=(a=a+Math.imul(d,K)|0)+Math.imul(g,J)|0,i=i+Math.imul(g,K)|0;var bt=(c+(n=n+Math.imul(h,$)|0)|0)+((8191&amp;(a=(a=a+Math.imul(h,tt)|0)+Math.imul(f,$)|0))&lt;&lt;13)|0;c=((i=i+Math.imul(f,tt)|0)+(a&gt;&gt;&gt;13)|0)+(bt&gt;&gt;&gt;26)|0,bt&amp;=67108863,n=Math.imul(M,V),a=(a=Math.imul(M,U))+Math.imul(S,V)|0,i=Math.imul(S,U),n=n+Math.imul(k,H)|0,a=(a=a+Math.imul(k,G)|0)+Math.imul(T,H)|0,i=i+Math.imul(T,G)|0,n=n+Math.imul(b,W)|0,a=(a=a+Math.imul(b,X)|0)+Math.imul(_,W)|0,i=i+Math.imul(_,X)|0,n=n+Math.imul(m,J)|0,a=(a=a+Math.imul(m,K)|0)+Math.imul(y,J)|0,i=i+Math.imul(y,K)|0,n=n+Math.imul(d,$)|0,a=(a=a+Math.imul(d,tt)|0)+Math.imul(g,$)|0,i=i+Math.imul(g,tt)|0;var _t=(c+(n=n+Math.imul(h,rt)|0)|0)+((8191&amp;(a=(a=a+Math.imul(h,nt)|0)+Math.imul(f,rt)|0))&lt;&lt;13)|0;c=((i=i+Math.imul(f,nt)|0)+(a&gt;&gt;&gt;13)|0)+(_t&gt;&gt;&gt;26)|0,_t&amp;=67108863,n=Math.imul(C,V),a=(a=Math.imul(C,U))+Math.imul(L,V)|0,i=Math.imul(L,U),n=n+Math.imul(M,H)|0,a=(a=a+Math.imul(M,G)|0)+Math.imul(S,H)|0,i=i+Math.imul(S,G)|0,n=n+Math.imul(k,W)|0,a=(a=a+Math.imul(k,X)|0)+Math.imul(T,W)|0,i=i+Math.imul(T,X)|0,n=n+Math.imul(b,J)|0,a=(a=a+Math.imul(b,K)|0)+Math.imul(_,J)|0,i=i+Math.imul(_,K)|0,n=n+Math.imul(m,$)|0,a=(a=a+Math.imul(m,tt)|0)+Math.imul(y,$)|0,i=i+Math.imul(y,tt)|0,n=n+Math.imul(d,rt)|0,a=(a=a+Math.imul(d,nt)|0)+Math.imul(g,rt)|0,i=i+Math.imul(g,nt)|0;var wt=(c+(n=n+Math.imul(h,it)|0)|0)+((8191&amp;(a=(a=a+Math.imul(h,ot)|0)+Math.imul(f,it)|0))&lt;&lt;13)|0;c=((i=i+Math.imul(f,ot)|0)+(a&gt;&gt;&gt;13)|0)+(wt&gt;&gt;&gt;26)|0,wt&amp;=67108863,n=Math.imul(O,V),a=(a=Math.imul(O,U))+Math.imul(z,V)|0,i=Math.imul(z,U),n=n+Math.imul(C,H)|0,a=(a=a+Math.imul(C,G)|0)+Math.imul(L,H)|0,i=i+Math.imul(L,G)|0,n=n+Math.imul(M,W)|0,a=(a=a+Math.imul(M,X)|0)+Math.imul(S,W)|0,i=i+Math.imul(S,X)|0,n=n+Math.imul(k,J)|0,a=(a=a+Math.imul(k,K)|0)+Math.imul(T,J)|0,i=i+Math.imul(T,K)|0,n=n+Math.imul(b,$)|0,a=(a=a+Math.imul(b,tt)|0)+Math.imul(_,$)|0,i=i+Math.imul(_,tt)|0,n=n+Math.imul(m,rt)|0,a=(a=a+Math.imul(m,nt)|0)+Math.imul(y,rt)|0,i=i+Math.imul(y,nt)|0,n=n+Math.imul(d,it)|0,a=(a=a+Math.imul(d,ot)|0)+Math.imul(g,it)|0,i=i+Math.imul(g,ot)|0;var kt=(c+(n=n+Math.imul(h,lt)|0)|0)+((8191&amp;(a=(a=a+Math.imul(h,ct)|0)+Math.imul(f,lt)|0))&lt;&lt;13)|0;c=((i=i+Math.imul(f,ct)|0)+(a&gt;&gt;&gt;13)|0)+(kt&gt;&gt;&gt;26)|0,kt&amp;=67108863,n=Math.imul(D,V),a=(a=Math.imul(D,U))+Math.imul(R,V)|0,i=Math.imul(R,U),n=n+Math.imul(O,H)|0,a=(a=a+Math.imul(O,G)|0)+Math.imul(z,H)|0,i=i+Math.imul(z,G)|0,n=n+Math.imul(C,W)|0,a=(a=a+Math.imul(C,X)|0)+Math.imul(L,W)|0,i=i+Math.imul(L,X)|0,n=n+Math.imul(M,J)|0,a=(a=a+Math.imul(M,K)|0)+Math.imul(S,J)|0,i=i+Math.imul(S,K)|0,n=n+Math.imul(k,$)|0,a=(a=a+Math.imul(k,tt)|0)+Math.imul(T,$)|0,i=i+Math.imul(T,tt)|0,n=n+Math.imul(b,rt)|0,a=(a=a+Math.imul(b,nt)|0)+Math.imul(_,rt)|0,i=i+Math.imul(_,nt)|0,n=n+Math.imul(m,it)|0,a=(a=a+Math.imul(m,ot)|0)+Math.imul(y,it)|0,i=i+Math.imul(y,ot)|0,n=n+Math.imul(d,lt)|0,a=(a=a+Math.imul(d,ct)|0)+Math.imul(g,lt)|0,i=i+Math.imul(g,ct)|0;var Tt=(c+(n=n+Math.imul(h,ht)|0)|0)+((8191&amp;(a=(a=a+Math.imul(h,ft)|0)+Math.imul(f,ht)|0))&lt;&lt;13)|0;c=((i=i+Math.imul(f,ft)|0)+(a&gt;&gt;&gt;13)|0)+(Tt&gt;&gt;&gt;26)|0,Tt&amp;=67108863,n=Math.imul(B,V),a=(a=Math.imul(B,U))+Math.imul(N,V)|0,i=Math.imul(N,U),n=n+Math.imul(D,H)|0,a=(a=a+Math.imul(D,G)|0)+Math.imul(R,H)|0,i=i+Math.imul(R,G)|0,n=n+Math.imul(O,W)|0,a=(a=a+Math.imul(O,X)|0)+Math.imul(z,W)|0,i=i+Math.imul(z,X)|0,n=n+Math.imul(C,J)|0,a=(a=a+Math.imul(C,K)|0)+Math.imul(L,J)|0,i=i+Math.imul(L,K)|0,n=n+Math.imul(M,$)|0,a=(a=a+Math.imul(M,tt)|0)+Math.imul(S,$)|0,i=i+Math.imul(S,tt)|0,n=n+Math.imul(k,rt)|0,a=(a=a+Math.imul(k,nt)|0)+Math.imul(T,rt)|0,i=i+Math.imul(T,nt)|0,n=n+Math.imul(b,it)|0,a=(a=a+Math.imul(b,ot)|0)+Math.imul(_,it)|0,i=i+Math.imul(_,ot)|0,n=n+Math.imul(m,lt)|0,a=(a=a+Math.imul(m,ct)|0)+Math.imul(y,lt)|0,i=i+Math.imul(y,ct)|0,n=n+Math.imul(d,ht)|0,a=(a=a+Math.imul(d,ft)|0)+Math.imul(g,ht)|0,i=i+Math.imul(g,ft)|0;var At=(c+(n=n+Math.imul(h,dt)|0)|0)+((8191&amp;(a=(a=a+Math.imul(h,gt)|0)+Math.imul(f,dt)|0))&lt;&lt;13)|0;c=((i=i+Math.imul(f,gt)|0)+(a&gt;&gt;&gt;13)|0)+(At&gt;&gt;&gt;26)|0,At&amp;=67108863,n=Math.imul(B,H),a=(a=Math.imul(B,G))+Math.imul(N,H)|0,i=Math.imul(N,G),n=n+Math.imul(D,W)|0,a=(a=a+Math.imul(D,X)|0)+Math.imul(R,W)|0,i=i+Math.imul(R,X)|0,n=n+Math.imul(O,J)|0,a=(a=a+Math.imul(O,K)|0)+Math.imul(z,J)|0,i=i+Math.imul(z,K)|0,n=n+Math.imul(C,$)|0,a=(a=a+Math.imul(C,tt)|0)+Math.imul(L,$)|0,i=i+Math.imul(L,tt)|0,n=n+Math.imul(M,rt)|0,a=(a=a+Math.imul(M,nt)|0)+Math.imul(S,rt)|0,i=i+Math.imul(S,nt)|0,n=n+Math.imul(k,it)|0,a=(a=a+Math.imul(k,ot)|0)+Math.imul(T,it)|0,i=i+Math.imul(T,ot)|0,n=n+Math.imul(b,lt)|0,a=(a=a+Math.imul(b,ct)|0)+Math.imul(_,lt)|0,i=i+Math.imul(_,ct)|0,n=n+Math.imul(m,ht)|0,a=(a=a+Math.imul(m,ft)|0)+Math.imul(y,ht)|0,i=i+Math.imul(y,ft)|0;var Mt=(c+(n=n+Math.imul(d,dt)|0)|0)+((8191&amp;(a=(a=a+Math.imul(d,gt)|0)+Math.imul(g,dt)|0))&lt;&lt;13)|0;c=((i=i+Math.imul(g,gt)|0)+(a&gt;&gt;&gt;13)|0)+(Mt&gt;&gt;&gt;26)|0,Mt&amp;=67108863,n=Math.imul(B,W),a=(a=Math.imul(B,X))+Math.imul(N,W)|0,i=Math.imul(N,X),n=n+Math.imul(D,J)|0,a=(a=a+Math.imul(D,K)|0)+Math.imul(R,J)|0,i=i+Math.imul(R,K)|0,n=n+Math.imul(O,$)|0,a=(a=a+Math.imul(O,tt)|0)+Math.imul(z,$)|0,i=i+Math.imul(z,tt)|0,n=n+Math.imul(C,rt)|0,a=(a=a+Math.imul(C,nt)|0)+Math.imul(L,rt)|0,i=i+Math.imul(L,nt)|0,n=n+Math.imul(M,it)|0,a=(a=a+Math.imul(M,ot)|0)+Math.imul(S,it)|0,i=i+Math.imul(S,ot)|0,n=n+Math.imul(k,lt)|0,a=(a=a+Math.imul(k,ct)|0)+Math.imul(T,lt)|0,i=i+Math.imul(T,ct)|0,n=n+Math.imul(b,ht)|0,a=(a=a+Math.imul(b,ft)|0)+Math.imul(_,ht)|0,i=i+Math.imul(_,ft)|0;var St=(c+(n=n+Math.imul(m,dt)|0)|0)+((8191&amp;(a=(a=a+Math.imul(m,gt)|0)+Math.imul(y,dt)|0))&lt;&lt;13)|0;c=((i=i+Math.imul(y,gt)|0)+(a&gt;&gt;&gt;13)|0)+(St&gt;&gt;&gt;26)|0,St&amp;=67108863,n=Math.imul(B,J),a=(a=Math.imul(B,K))+Math.imul(N,J)|0,i=Math.imul(N,K),n=n+Math.imul(D,$)|0,a=(a=a+Math.imul(D,tt)|0)+Math.imul(R,$)|0,i=i+Math.imul(R,tt)|0,n=n+Math.imul(O,rt)|0,a=(a=a+Math.imul(O,nt)|0)+Math.imul(z,rt)|0,i=i+Math.imul(z,nt)|0,n=n+Math.imul(C,it)|0,a=(a=a+Math.imul(C,ot)|0)+Math.imul(L,it)|0,i=i+Math.imul(L,ot)|0,n=n+Math.imul(M,lt)|0,a=(a=a+Math.imul(M,ct)|0)+Math.imul(S,lt)|0,i=i+Math.imul(S,ct)|0,n=n+Math.imul(k,ht)|0,a=(a=a+Math.imul(k,ft)|0)+Math.imul(T,ht)|0,i=i+Math.imul(T,ft)|0;var Et=(c+(n=n+Math.imul(b,dt)|0)|0)+((8191&amp;(a=(a=a+Math.imul(b,gt)|0)+Math.imul(_,dt)|0))&lt;&lt;13)|0;c=((i=i+Math.imul(_,gt)|0)+(a&gt;&gt;&gt;13)|0)+(Et&gt;&gt;&gt;26)|0,Et&amp;=67108863,n=Math.imul(B,$),a=(a=Math.imul(B,tt))+Math.imul(N,$)|0,i=Math.imul(N,tt),n=n+Math.imul(D,rt)|0,a=(a=a+Math.imul(D,nt)|0)+Math.imul(R,rt)|0,i=i+Math.imul(R,nt)|0,n=n+Math.imul(O,it)|0,a=(a=a+Math.imul(O,ot)|0)+Math.imul(z,it)|0,i=i+Math.imul(z,ot)|0,n=n+Math.imul(C,lt)|0,a=(a=a+Math.imul(C,ct)|0)+Math.imul(L,lt)|0,i=i+Math.imul(L,ct)|0,n=n+Math.imul(M,ht)|0,a=(a=a+Math.imul(M,ft)|0)+Math.imul(S,ht)|0,i=i+Math.imul(S,ft)|0;var Ct=(c+(n=n+Math.imul(k,dt)|0)|0)+((8191&amp;(a=(a=a+Math.imul(k,gt)|0)+Math.imul(T,dt)|0))&lt;&lt;13)|0;c=((i=i+Math.imul(T,gt)|0)+(a&gt;&gt;&gt;13)|0)+(Ct&gt;&gt;&gt;26)|0,Ct&amp;=67108863,n=Math.imul(B,rt),a=(a=Math.imul(B,nt))+Math.imul(N,rt)|0,i=Math.imul(N,nt),n=n+Math.imul(D,it)|0,a=(a=a+Math.imul(D,ot)|0)+Math.imul(R,it)|0,i=i+Math.imul(R,ot)|0,n=n+Math.imul(O,lt)|0,a=(a=a+Math.imul(O,ct)|0)+Math.imul(z,lt)|0,i=i+Math.imul(z,ct)|0,n=n+Math.imul(C,ht)|0,a=(a=a+Math.imul(C,ft)|0)+Math.imul(L,ht)|0,i=i+Math.imul(L,ft)|0;var Lt=(c+(n=n+Math.imul(M,dt)|0)|0)+((8191&amp;(a=(a=a+Math.imul(M,gt)|0)+Math.imul(S,dt)|0))&lt;&lt;13)|0;c=((i=i+Math.imul(S,gt)|0)+(a&gt;&gt;&gt;13)|0)+(Lt&gt;&gt;&gt;26)|0,Lt&amp;=67108863,n=Math.imul(B,it),a=(a=Math.imul(B,ot))+Math.imul(N,it)|0,i=Math.imul(N,ot),n=n+Math.imul(D,lt)|0,a=(a=a+Math.imul(D,ct)|0)+Math.imul(R,lt)|0,i=i+Math.imul(R,ct)|0,n=n+Math.imul(O,ht)|0,a=(a=a+Math.imul(O,ft)|0)+Math.imul(z,ht)|0,i=i+Math.imul(z,ft)|0;var Pt=(c+(n=n+Math.imul(C,dt)|0)|0)+((8191&amp;(a=(a=a+Math.imul(C,gt)|0)+Math.imul(L,dt)|0))&lt;&lt;13)|0;c=((i=i+Math.imul(L,gt)|0)+(a&gt;&gt;&gt;13)|0)+(Pt&gt;&gt;&gt;26)|0,Pt&amp;=67108863,n=Math.imul(B,lt),a=(a=Math.imul(B,ct))+Math.imul(N,lt)|0,i=Math.imul(N,ct),n=n+Math.imul(D,ht)|0,a=(a=a+Math.imul(D,ft)|0)+Math.imul(R,ht)|0,i=i+Math.imul(R,ft)|0;var Ot=(c+(n=n+Math.imul(O,dt)|0)|0)+((8191&amp;(a=(a=a+Math.imul(O,gt)|0)+Math.imul(z,dt)|0))&lt;&lt;13)|0;c=((i=i+Math.imul(z,gt)|0)+(a&gt;&gt;&gt;13)|0)+(Ot&gt;&gt;&gt;26)|0,Ot&amp;=67108863,n=Math.imul(B,ht),a=(a=Math.imul(B,ft))+Math.imul(N,ht)|0,i=Math.imul(N,ft);var zt=(c+(n=n+Math.imul(D,dt)|0)|0)+((8191&amp;(a=(a=a+Math.imul(D,gt)|0)+Math.imul(R,dt)|0))&lt;&lt;13)|0;c=((i=i+Math.imul(R,gt)|0)+(a&gt;&gt;&gt;13)|0)+(zt&gt;&gt;&gt;26)|0,zt&amp;=67108863;var It=(c+(n=Math.imul(B,dt))|0)+((8191&amp;(a=(a=Math.imul(B,gt))+Math.imul(N,dt)|0))&lt;&lt;13)|0;return c=((i=Math.imul(N,gt))+(a&gt;&gt;&gt;13)|0)+(It&gt;&gt;&gt;26)|0,It&amp;=67108863,l[0]=vt,l[1]=mt,l[2]=yt,l[3]=xt,l[4]=bt,l[5]=_t,l[6]=wt,l[7]=kt,l[8]=Tt,l[9]=At,l[10]=Mt,l[11]=St,l[12]=Et,l[13]=Ct,l[14]=Lt,l[15]=Pt,l[16]=Ot,l[17]=zt,l[18]=It,0!==c&amp;&amp;(l[19]=c,r.length++),r};function d(t,e,r){return(new g).mulp(t,e,r)}function g(t,e){this.x=t,this.y=e}Math.imul||(p=f),i.prototype.mulTo=function(t,e){var r=this.length+t.length;return 10===this.length&amp;&amp;10===t.length?p(this,t,e):r&lt;63?f(this,t,e):r&lt;1024?function(t,e,r){r.negative=e.negative^t.negative,r.length=t.length+e.length;for(var n=0,a=0,i=0;i&lt;r.length-1;i++){var o=a;a=0;for(var s=67108863&amp;n,l=Math.min(i,e.length-1),c=Math.max(0,i-t.length+1);c&lt;=l;c++){var u=i-c,h=(0|t.words[u])*(0|e.words[c]),f=67108863&amp;h;s=67108863&amp;(f=f+s|0),a+=(o=(o=o+(h/67108864|0)|0)+(f&gt;&gt;&gt;26)|0)&gt;&gt;&gt;26,o&amp;=67108863}r.words[i]=s,n=o,o=a}return 0!==n?r.words[i]=n:r.length--,r.strip()}(this,t,e):d(this,t,e)},g.prototype.makeRBT=function(t){for(var e=new Array(t),r=i.prototype._countBits(t)-1,n=0;n&lt;t;n++)e[n]=this.revBin(n,r,t);return e},g.prototype.revBin=function(t,e,r){if(0===t||t===r-1)return t;for(var n=0,a=0;a&lt;e;a++)n|=(1&amp;t)&lt;&lt;e-a-1,t&gt;&gt;=1;return n},g.prototype.permute=function(t,e,r,n,a,i){for(var o=0;o&lt;i;o++)n[o]=e[t[o]],a[o]=r[t[o]]},g.prototype.transform=function(t,e,r,n,a,i){this.permute(i,t,e,r,n,a);for(var o=1;o&lt;a;o&lt;&lt;=1)for(var s=o&lt;&lt;1,l=Math.cos(2*Math.PI/s),c=Math.sin(2*Math.PI/s),u=0;u&lt;a;u+=s)for(var h=l,f=c,p=0;p&lt;o;p++){var d=r[u+p],g=n[u+p],v=r[u+p+o],m=n[u+p+o],y=h*v-f*m;m=h*m+f*v,v=y,r[u+p]=d+v,n[u+p]=g+m,r[u+p+o]=d-v,n[u+p+o]=g-m,p!==s&amp;&amp;(y=l*h-c*f,f=l*f+c*h,h=y)}},g.prototype.guessLen13b=function(t,e){var r=1|Math.max(e,t),n=1&amp;r,a=0;for(r=r/2|0;r;r&gt;&gt;&gt;=1)a++;return 1&lt;&lt;a+1+n},g.prototype.conjugate=function(t,e,r){if(!(r&lt;=1))for(var n=0;n&lt;r/2;n++){var a=t[n];t[n]=t[r-n-1],t[r-n-1]=a,a=e[n],e[n]=-e[r-n-1],e[r-n-1]=-a}},g.prototype.normalize13b=function(t,e){for(var r=0,n=0;n&lt;e/2;n++){var a=8192*Math.round(t[2*n+1]/e)+Math.round(t[2*n]/e)+r;t[n]=67108863&amp;a,r=a&lt;67108864?0:a/67108864|0}return t},g.prototype.convert13b=function(t,e,r,a){for(var i=0,o=0;o&lt;e;o++)i+=0|t[o],r[2*o]=8191&amp;i,i&gt;&gt;&gt;=13,r[2*o+1]=8191&amp;i,i&gt;&gt;&gt;=13;for(o=2*e;o&lt;a;++o)r[o]=0;n(0===i),n(0==(-8192&amp;i))},g.prototype.stub=function(t){for(var e=new Array(t),r=0;r&lt;t;r++)e[r]=0;return e},g.prototype.mulp=function(t,e,r){var n=2*this.guessLen13b(t.length,e.length),a=this.makeRBT(n),i=this.stub(n),o=new Array(n),s=new Array(n),l=new Array(n),c=new Array(n),u=new Array(n),h=new Array(n),f=r.words;f.length=n,this.convert13b(t.words,t.length,o,n),this.convert13b(e.words,e.length,c,n),this.transform(o,i,s,l,n,a),this.transform(c,i,u,h,n,a);for(var p=0;p&lt;n;p++){var d=s[p]*u[p]-l[p]*h[p];l[p]=s[p]*h[p]+l[p]*u[p],s[p]=d}return this.conjugate(s,l,n),this.transform(s,l,f,i,n,a),this.conjugate(f,i,n),this.normalize13b(f,n),r.negative=t.negative^e.negative,r.length=t.length+e.length,r.strip()},i.prototype.mul=function(t){var e=new i(null);return e.words=new Array(this.length+t.length),this.mulTo(t,e)},i.prototype.mulf=function(t){var e=new i(null);return e.words=new Array(this.length+t.length),d(this,t,e)},i.prototype.imul=function(t){return this.clone().mulTo(t,this)},i.prototype.imuln=function(t){n(\&quot;number\&quot;==typeof t),n(t&lt;67108864);for(var e=0,r=0;r&lt;this.length;r++){var a=(0|this.words[r])*t,i=(67108863&amp;a)+(67108863&amp;e);e&gt;&gt;=26,e+=a/67108864|0,e+=i&gt;&gt;&gt;26,this.words[r]=67108863&amp;i}return 0!==e&amp;&amp;(this.words[r]=e,this.length++),this},i.prototype.muln=function(t){return this.clone().imuln(t)},i.prototype.sqr=function(){return this.mul(this)},i.prototype.isqr=function(){return this.imul(this.clone())},i.prototype.pow=function(t){var e=function(t){for(var e=new Array(t.bitLength()),r=0;r&lt;e.length;r++){var n=r/26|0,a=r%26;e[r]=(t.words[n]&amp;1&lt;&lt;a)&gt;&gt;&gt;a}return e}(t);if(0===e.length)return new i(1);for(var r=this,n=0;n&lt;e.length&amp;&amp;0===e[n];n++,r=r.sqr());if(++n&lt;e.length)for(var a=r.sqr();n&lt;e.length;n++,a=a.sqr())0!==e[n]&amp;&amp;(r=r.mul(a));return r},i.prototype.iushln=function(t){n(\&quot;number\&quot;==typeof t&amp;&amp;t&gt;=0);var e,r=t%26,a=(t-r)/26,i=67108863&gt;&gt;&gt;26-r&lt;&lt;26-r;if(0!==r){var o=0;for(e=0;e&lt;this.length;e++){var s=this.words[e]&amp;i,l=(0|this.words[e])-s&lt;&lt;r;this.words[e]=l|o,o=s&gt;&gt;&gt;26-r}o&amp;&amp;(this.words[e]=o,this.length++)}if(0!==a){for(e=this.length-1;e&gt;=0;e--)this.words[e+a]=this.words[e];for(e=0;e&lt;a;e++)this.words[e]=0;this.length+=a}return this.strip()},i.prototype.ishln=function(t){return n(0===this.negative),this.iushln(t)},i.prototype.iushrn=function(t,e,r){var a;n(\&quot;number\&quot;==typeof t&amp;&amp;t&gt;=0),a=e?(e-e%26)/26:0;var i=t%26,o=Math.min((t-i)/26,this.length),s=67108863^67108863&gt;&gt;&gt;i&lt;&lt;i,l=r;if(a-=o,a=Math.max(0,a),l){for(var c=0;c&lt;o;c++)l.words[c]=this.words[c];l.length=o}if(0===o);else if(this.length&gt;o)for(this.length-=o,c=0;c&lt;this.length;c++)this.words[c]=this.words[c+o];else this.words[0]=0,this.length=1;var u=0;for(c=this.length-1;c&gt;=0&amp;&amp;(0!==u||c&gt;=a);c--){var h=0|this.words[c];this.words[c]=u&lt;&lt;26-i|h&gt;&gt;&gt;i,u=h&amp;s}return l&amp;&amp;0!==u&amp;&amp;(l.words[l.length++]=u),0===this.length&amp;&amp;(this.words[0]=0,this.length=1),this.strip()},i.prototype.ishrn=function(t,e,r){return n(0===this.negative),this.iushrn(t,e,r)},i.prototype.shln=function(t){return this.clone().ishln(t)},i.prototype.ushln=function(t){return this.clone().iushln(t)},i.prototype.shrn=function(t){return this.clone().ishrn(t)},i.prototype.ushrn=function(t){return this.clone().iushrn(t)},i.prototype.testn=function(t){n(\&quot;number\&quot;==typeof t&amp;&amp;t&gt;=0);var e=t%26,r=(t-e)/26,a=1&lt;&lt;e;return!(this.length&lt;=r)&amp;&amp;!!(this.words[r]&amp;a)},i.prototype.imaskn=function(t){n(\&quot;number\&quot;==typeof t&amp;&amp;t&gt;=0);var e=t%26,r=(t-e)/26;if(n(0===this.negative,\&quot;imaskn works only with positive numbers\&quot;),this.length&lt;=r)return this;if(0!==e&amp;&amp;r++,this.length=Math.min(r,this.length),0!==e){var a=67108863^67108863&gt;&gt;&gt;e&lt;&lt;e;this.words[this.length-1]&amp;=a}return this.strip()},i.prototype.maskn=function(t){return this.clone().imaskn(t)},i.prototype.iaddn=function(t){return n(\&quot;number\&quot;==typeof t),n(t&lt;67108864),t&lt;0?this.isubn(-t):0!==this.negative?1===this.length&amp;&amp;(0|this.words[0])&lt;t?(this.words[0]=t-(0|this.words[0]),this.negative=0,this):(this.negative=0,this.isubn(t),this.negative=1,this):this._iaddn(t)},i.prototype._iaddn=function(t){this.words[0]+=t;for(var e=0;e&lt;this.length&amp;&amp;this.words[e]&gt;=67108864;e++)this.words[e]-=67108864,e===this.length-1?this.words[e+1]=1:this.words[e+1]++;return this.length=Math.max(this.length,e+1),this},i.prototype.isubn=function(t){if(n(\&quot;number\&quot;==typeof t),n(t&lt;67108864),t&lt;0)return this.iaddn(-t);if(0!==this.negative)return this.negative=0,this.iaddn(t),this.negative=1,this;if(this.words[0]-=t,1===this.length&amp;&amp;this.words[0]&lt;0)this.words[0]=-this.words[0],this.negative=1;else for(var e=0;e&lt;this.length&amp;&amp;this.words[e]&lt;0;e++)this.words[e]+=67108864,this.words[e+1]-=1;return this.strip()},i.prototype.addn=function(t){return this.clone().iaddn(t)},i.prototype.subn=function(t){return this.clone().isubn(t)},i.prototype.iabs=function(){return this.negative=0,this},i.prototype.abs=function(){return this.clone().iabs()},i.prototype._ishlnsubmul=function(t,e,r){var a,i,o=t.length+r;this._expand(o);var s=0;for(a=0;a&lt;t.length;a++){i=(0|this.words[a+r])+s;var l=(0|t.words[a])*e;s=((i-=67108863&amp;l)&gt;&gt;26)-(l/67108864|0),this.words[a+r]=67108863&amp;i}for(;a&lt;this.length-r;a++)s=(i=(0|this.words[a+r])+s)&gt;&gt;26,this.words[a+r]=67108863&amp;i;if(0===s)return this.strip();for(n(-1===s),s=0,a=0;a&lt;this.length;a++)s=(i=-(0|this.words[a])+s)&gt;&gt;26,this.words[a]=67108863&amp;i;return this.negative=1,this.strip()},i.prototype._wordDiv=function(t,e){var r=(this.length,t.length),n=this.clone(),a=t,o=0|a.words[a.length-1];0!==(r=26-this._countBits(o))&amp;&amp;(a=a.ushln(r),n.iushln(r),o=0|a.words[a.length-1]);var s,l=n.length-a.length;if(\&quot;mod\&quot;!==e){(s=new i(null)).length=l+1,s.words=new Array(s.length);for(var c=0;c&lt;s.length;c++)s.words[c]=0}var u=n.clone()._ishlnsubmul(a,1,l);0===u.negative&amp;&amp;(n=u,s&amp;&amp;(s.words[l]=1));for(var h=l-1;h&gt;=0;h--){var f=67108864*(0|n.words[a.length+h])+(0|n.words[a.length+h-1]);for(f=Math.min(f/o|0,67108863),n._ishlnsubmul(a,f,h);0!==n.negative;)f--,n.negative=0,n._ishlnsubmul(a,1,h),n.isZero()||(n.negative^=1);s&amp;&amp;(s.words[h]=f)}return s&amp;&amp;s.strip(),n.strip(),\&quot;div\&quot;!==e&amp;&amp;0!==r&amp;&amp;n.iushrn(r),{div:s||null,mod:n}},i.prototype.divmod=function(t,e,r){return n(!t.isZero()),this.isZero()?{div:new i(0),mod:new i(0)}:0!==this.negative&amp;&amp;0===t.negative?(s=this.neg().divmod(t,e),\&quot;mod\&quot;!==e&amp;&amp;(a=s.div.neg()),\&quot;div\&quot;!==e&amp;&amp;(o=s.mod.neg(),r&amp;&amp;0!==o.negative&amp;&amp;o.iadd(t)),{div:a,mod:o}):0===this.negative&amp;&amp;0!==t.negative?(s=this.divmod(t.neg(),e),\&quot;mod\&quot;!==e&amp;&amp;(a=s.div.neg()),{div:a,mod:s.mod}):0!=(this.negative&amp;t.negative)?(s=this.neg().divmod(t.neg(),e),\&quot;div\&quot;!==e&amp;&amp;(o=s.mod.neg(),r&amp;&amp;0!==o.negative&amp;&amp;o.isub(t)),{div:s.div,mod:o}):t.length&gt;this.length||this.cmp(t)&lt;0?{div:new i(0),mod:this}:1===t.length?\&quot;div\&quot;===e?{div:this.divn(t.words[0]),mod:null}:\&quot;mod\&quot;===e?{div:null,mod:new i(this.modn(t.words[0]))}:{div:this.divn(t.words[0]),mod:new i(this.modn(t.words[0]))}:this._wordDiv(t,e);var a,o,s},i.prototype.div=function(t){return this.divmod(t,\&quot;div\&quot;,!1).div},i.prototype.mod=function(t){return this.divmod(t,\&quot;mod\&quot;,!1).mod},i.prototype.umod=function(t){return this.divmod(t,\&quot;mod\&quot;,!0).mod},i.prototype.divRound=function(t){var e=this.divmod(t);if(e.mod.isZero())return e.div;var r=0!==e.div.negative?e.mod.isub(t):e.mod,n=t.ushrn(1),a=t.andln(1),i=r.cmp(n);return i&lt;0||1===a&amp;&amp;0===i?e.div:0!==e.div.negative?e.div.isubn(1):e.div.iaddn(1)},i.prototype.modn=function(t){n(t&lt;=67108863);for(var e=(1&lt;&lt;26)%t,r=0,a=this.length-1;a&gt;=0;a--)r=(e*r+(0|this.words[a]))%t;return r},i.prototype.idivn=function(t){n(t&lt;=67108863);for(var e=0,r=this.length-1;r&gt;=0;r--){var a=(0|this.words[r])+67108864*e;this.words[r]=a/t|0,e=a%t}return this.strip()},i.prototype.divn=function(t){return this.clone().idivn(t)},i.prototype.egcd=function(t){n(0===t.negative),n(!t.isZero());var e=this,r=t.clone();e=0!==e.negative?e.umod(t):e.clone();for(var a=new i(1),o=new i(0),s=new i(0),l=new i(1),c=0;e.isEven()&amp;&amp;r.isEven();)e.iushrn(1),r.iushrn(1),++c;for(var u=r.clone(),h=e.clone();!e.isZero();){for(var f=0,p=1;0==(e.words[0]&amp;p)&amp;&amp;f&lt;26;++f,p&lt;&lt;=1);if(f&gt;0)for(e.iushrn(f);f-- &gt;0;)(a.isOdd()||o.isOdd())&amp;&amp;(a.iadd(u),o.isub(h)),a.iushrn(1),o.iushrn(1);for(var d=0,g=1;0==(r.words[0]&amp;g)&amp;&amp;d&lt;26;++d,g&lt;&lt;=1);if(d&gt;0)for(r.iushrn(d);d-- &gt;0;)(s.isOdd()||l.isOdd())&amp;&amp;(s.iadd(u),l.isub(h)),s.iushrn(1),l.iushrn(1);e.cmp(r)&gt;=0?(e.isub(r),a.isub(s),o.isub(l)):(r.isub(e),s.isub(a),l.isub(o))}return{a:s,b:l,gcd:r.iushln(c)}},i.prototype._invmp=function(t){n(0===t.negative),n(!t.isZero());var e=this,r=t.clone();e=0!==e.negative?e.umod(t):e.clone();for(var a,o=new i(1),s=new i(0),l=r.clone();e.cmpn(1)&gt;0&amp;&amp;r.cmpn(1)&gt;0;){for(var c=0,u=1;0==(e.words[0]&amp;u)&amp;&amp;c&lt;26;++c,u&lt;&lt;=1);if(c&gt;0)for(e.iushrn(c);c-- &gt;0;)o.isOdd()&amp;&amp;o.iadd(l),o.iushrn(1);for(var h=0,f=1;0==(r.words[0]&amp;f)&amp;&amp;h&lt;26;++h,f&lt;&lt;=1);if(h&gt;0)for(r.iushrn(h);h-- &gt;0;)s.isOdd()&amp;&amp;s.iadd(l),s.iushrn(1);e.cmp(r)&gt;=0?(e.isub(r),o.isub(s)):(r.isub(e),s.isub(o))}return(a=0===e.cmpn(1)?o:s).cmpn(0)&lt;0&amp;&amp;a.iadd(t),a},i.prototype.gcd=function(t){if(this.isZero())return t.abs();if(t.isZero())return this.abs();var e=this.clone(),r=t.clone();e.negative=0,r.negative=0;for(var n=0;e.isEven()&amp;&amp;r.isEven();n++)e.iushrn(1),r.iushrn(1);for(;;){for(;e.isEven();)e.iushrn(1);for(;r.isEven();)r.iushrn(1);var a=e.cmp(r);if(a&lt;0){var i=e;e=r,r=i}else if(0===a||0===r.cmpn(1))break;e.isub(r)}return r.iushln(n)},i.prototype.invm=function(t){return this.egcd(t).a.umod(t)},i.prototype.isEven=function(){return 0==(1&amp;this.words[0])},i.prototype.isOdd=function(){return 1==(1&amp;this.words[0])},i.prototype.andln=function(t){return this.words[0]&amp;t},i.prototype.bincn=function(t){n(\&quot;number\&quot;==typeof t);var e=t%26,r=(t-e)/26,a=1&lt;&lt;e;if(this.length&lt;=r)return this._expand(r+1),this.words[r]|=a,this;for(var i=a,o=r;0!==i&amp;&amp;o&lt;this.length;o++){var s=0|this.words[o];i=(s+=i)&gt;&gt;&gt;26,s&amp;=67108863,this.words[o]=s}return 0!==i&amp;&amp;(this.words[o]=i,this.length++),this},i.prototype.isZero=function(){return 1===this.length&amp;&amp;0===this.words[0]},i.prototype.cmpn=function(t){var e,r=t&lt;0;if(0!==this.negative&amp;&amp;!r)return-1;if(0===this.negative&amp;&amp;r)return 1;if(this.strip(),this.length&gt;1)e=1;else{r&amp;&amp;(t=-t),n(t&lt;=67108863,\&quot;Number is too big\&quot;);var a=0|this.words[0];e=a===t?0:a&lt;t?-1:1}return 0!==this.negative?0|-e:e},i.prototype.cmp=function(t){if(0!==this.negative&amp;&amp;0===t.negative)return-1;if(0===this.negative&amp;&amp;0!==t.negative)return 1;var e=this.ucmp(t);return 0!==this.negative?0|-e:e},i.prototype.ucmp=function(t){if(this.length&gt;t.length)return 1;if(this.length&lt;t.length)return-1;for(var e=0,r=this.length-1;r&gt;=0;r--){var n=0|this.words[r],a=0|t.words[r];if(n!==a){n&lt;a?e=-1:n&gt;a&amp;&amp;(e=1);break}}return e},i.prototype.gtn=function(t){return 1===this.cmpn(t)},i.prototype.gt=function(t){return 1===this.cmp(t)},i.prototype.gten=function(t){return this.cmpn(t)&gt;=0},i.prototype.gte=function(t){return this.cmp(t)&gt;=0},i.prototype.ltn=function(t){return-1===this.cmpn(t)},i.prototype.lt=function(t){return-1===this.cmp(t)},i.prototype.lten=function(t){return this.cmpn(t)&lt;=0},i.prototype.lte=function(t){return this.cmp(t)&lt;=0},i.prototype.eqn=function(t){return 0===this.cmpn(t)},i.prototype.eq=function(t){return 0===this.cmp(t)},i.red=function(t){return new w(t)},i.prototype.toRed=function(t){return n(!this.red,\&quot;Already a number in reduction context\&quot;),n(0===this.negative,\&quot;red works only with positives\&quot;),t.convertTo(this)._forceRed(t)},i.prototype.fromRed=function(){return n(this.red,\&quot;fromRed works only with numbers in reduction context\&quot;),this.red.convertFrom(this)},i.prototype._forceRed=function(t){return this.red=t,this},i.prototype.forceRed=function(t){return n(!this.red,\&quot;Already a number in reduction context\&quot;),this._forceRed(t)},i.prototype.redAdd=function(t){return n(this.red,\&quot;redAdd works only with red numbers\&quot;),this.red.add(this,t)},i.prototype.redIAdd=function(t){return n(this.red,\&quot;redIAdd works only with red numbers\&quot;),this.red.iadd(this,t)},i.prototype.redSub=function(t){return n(this.red,\&quot;redSub works only with red numbers\&quot;),this.red.sub(this,t)},i.prototype.redISub=function(t){return n(this.red,\&quot;redISub works only with red numbers\&quot;),this.red.isub(this,t)},i.prototype.redShl=function(t){return n(this.red,\&quot;redShl works only with red numbers\&quot;),this.red.shl(this,t)},i.prototype.redMul=function(t){return n(this.red,\&quot;redMul works only with red numbers\&quot;),this.red._verify2(this,t),this.red.mul(this,t)},i.prototype.redIMul=function(t){return n(this.red,\&quot;redMul works only with red numbers\&quot;),this.red._verify2(this,t),this.red.imul(this,t)},i.prototype.redSqr=function(){return n(this.red,\&quot;redSqr works only with red numbers\&quot;),this.red._verify1(this),this.red.sqr(this)},i.prototype.redISqr=function(){return n(this.red,\&quot;redISqr works only with red numbers\&quot;),this.red._verify1(this),this.red.isqr(this)},i.prototype.redSqrt=function(){return n(this.red,\&quot;redSqrt works only with red numbers\&quot;),this.red._verify1(this),this.red.sqrt(this)},i.prototype.redInvm=function(){return n(this.red,\&quot;redInvm works only with red numbers\&quot;),this.red._verify1(this),this.red.invm(this)},i.prototype.redNeg=function(){return n(this.red,\&quot;redNeg works only with red numbers\&quot;),this.red._verify1(this),this.red.neg(this)},i.prototype.redPow=function(t){return n(this.red&amp;&amp;!t.red,\&quot;redPow(normalNum)\&quot;),this.red._verify1(this),this.red.pow(this,t)};var v={k256:null,p224:null,p192:null,p25519:null};function m(t,e){this.name=t,this.p=new i(e,16),this.n=this.p.bitLength(),this.k=new i(1).iushln(this.n).isub(this.p),this.tmp=this._tmp()}function y(){m.call(this,\&quot;k256\&quot;,\&quot;ffffffff ffffffff ffffffff ffffffff ffffffff ffffffff fffffffe fffffc2f\&quot;)}function x(){m.call(this,\&quot;p224\&quot;,\&quot;ffffffff ffffffff ffffffff ffffffff 00000000 00000000 00000001\&quot;)}function b(){m.call(this,\&quot;p192\&quot;,\&quot;ffffffff ffffffff ffffffff fffffffe ffffffff ffffffff\&quot;)}function _(){m.call(this,\&quot;25519\&quot;,\&quot;7fffffffffffffff ffffffffffffffff ffffffffffffffff ffffffffffffffed\&quot;)}function w(t){if(\&quot;string\&quot;==typeof t){var e=i._prime(t);this.m=e.p,this.prime=e}else n(t.gtn(1),\&quot;modulus must be greater than 1\&quot;),this.m=t,this.prime=null}function k(t){w.call(this,t),this.shift=this.m.bitLength(),this.shift%26!=0&amp;&amp;(this.shift+=26-this.shift%26),this.r=new i(1).iushln(this.shift),this.r2=this.imod(this.r.sqr()),this.rinv=this.r._invmp(this.m),this.minv=this.rinv.mul(this.r).isubn(1).div(this.m),this.minv=this.minv.umod(this.r),this.minv=this.r.sub(this.minv)}m.prototype._tmp=function(){var t=new i(null);return t.words=new Array(Math.ceil(this.n/13)),t},m.prototype.ireduce=function(t){var e,r=t;do{this.split(r,this.tmp),e=(r=(r=this.imulK(r)).iadd(this.tmp)).bitLength()}while(e&gt;this.n);var n=e&lt;this.n?-1:r.ucmp(this.p);return 0===n?(r.words[0]=0,r.length=1):n&gt;0?r.isub(this.p):r.strip(),r},m.prototype.split=function(t,e){t.iushrn(this.n,0,e)},m.prototype.imulK=function(t){return t.imul(this.k)},a(y,m),y.prototype.split=function(t,e){for(var r=Math.min(t.length,9),n=0;n&lt;r;n++)e.words[n]=t.words[n];if(e.length=r,t.length&lt;=9)return t.words[0]=0,void(t.length=1);var a=t.words[9];for(e.words[e.length++]=4194303&amp;a,n=10;n&lt;t.length;n++){var i=0|t.words[n];t.words[n-10]=(4194303&amp;i)&lt;&lt;4|a&gt;&gt;&gt;22,a=i}a&gt;&gt;&gt;=22,t.words[n-10]=a,0===a&amp;&amp;t.length&gt;10?t.length-=10:t.length-=9},y.prototype.imulK=function(t){t.words[t.length]=0,t.words[t.length+1]=0,t.length+=2;for(var e=0,r=0;r&lt;t.length;r++){var n=0|t.words[r];e+=977*n,t.words[r]=67108863&amp;e,e=64*n+(e/67108864|0)}return 0===t.words[t.length-1]&amp;&amp;(t.length--,0===t.words[t.length-1]&amp;&amp;t.length--),t},a(x,m),a(b,m),a(_,m),_.prototype.imulK=function(t){for(var e=0,r=0;r&lt;t.length;r++){var n=19*(0|t.words[r])+e,a=67108863&amp;n;n&gt;&gt;&gt;=26,t.words[r]=a,e=n}return 0!==e&amp;&amp;(t.words[t.length++]=e),t},i._prime=function(t){if(v[t])return v[t];var e;if(\&quot;k256\&quot;===t)e=new y;else if(\&quot;p224\&quot;===t)e=new x;else if(\&quot;p192\&quot;===t)e=new b;else{if(\&quot;p25519\&quot;!==t)throw new Error(\&quot;Unknown prime \&quot;+t);e=new _}return v[t]=e,e},w.prototype._verify1=function(t){n(0===t.negative,\&quot;red works only with positives\&quot;),n(t.red,\&quot;red works only with red numbers\&quot;)},w.prototype._verify2=function(t,e){n(0==(t.negative|e.negative),\&quot;red works only with positives\&quot;),n(t.red&amp;&amp;t.red===e.red,\&quot;red works only with red numbers\&quot;)},w.prototype.imod=function(t){return this.prime?this.prime.ireduce(t)._forceRed(this):t.umod(this.m)._forceRed(this)},w.prototype.neg=function(t){return t.isZero()?t.clone():this.m.sub(t)._forceRed(this)},w.prototype.add=function(t,e){this._verify2(t,e);var r=t.add(e);return r.cmp(this.m)&gt;=0&amp;&amp;r.isub(this.m),r._forceRed(this)},w.prototype.iadd=function(t,e){this._verify2(t,e);var r=t.iadd(e);return r.cmp(this.m)&gt;=0&amp;&amp;r.isub(this.m),r},w.prototype.sub=function(t,e){this._verify2(t,e);var r=t.sub(e);return r.cmpn(0)&lt;0&amp;&amp;r.iadd(this.m),r._forceRed(this)},w.prototype.isub=function(t,e){this._verify2(t,e);var r=t.isub(e);return r.cmpn(0)&lt;0&amp;&amp;r.iadd(this.m),r},w.prototype.shl=function(t,e){return this._verify1(t),this.imod(t.ushln(e))},w.prototype.imul=function(t,e){return this._verify2(t,e),this.imod(t.imul(e))},w.prototype.mul=function(t,e){return this._verify2(t,e),this.imod(t.mul(e))},w.prototype.isqr=function(t){return this.imul(t,t.clone())},w.prototype.sqr=function(t){return this.mul(t,t)},w.prototype.sqrt=function(t){if(t.isZero())return t.clone();var e=this.m.andln(3);if(n(e%2==1),3===e){var r=this.m.add(new i(1)).iushrn(2);return this.pow(t,r)}for(var a=this.m.subn(1),o=0;!a.isZero()&amp;&amp;0===a.andln(1);)o++,a.iushrn(1);n(!a.isZero());var s=new i(1).toRed(this),l=s.redNeg(),c=this.m.subn(1).iushrn(1),u=this.m.bitLength();for(u=new i(2*u*u).toRed(this);0!==this.pow(u,c).cmp(l);)u.redIAdd(l);for(var h=this.pow(u,a),f=this.pow(t,a.addn(1).iushrn(1)),p=this.pow(t,a),d=o;0!==p.cmp(s);){for(var g=p,v=0;0!==g.cmp(s);v++)g=g.redSqr();n(v&lt;d);var m=this.pow(h,new i(1).iushln(d-v-1));f=f.redMul(m),h=m.redSqr(),p=p.redMul(h),d=v}return f},w.prototype.invm=function(t){var e=t._invmp(this.m);return 0!==e.negative?(e.negative=0,this.imod(e).redNeg()):this.imod(e)},w.prototype.pow=function(t,e){if(e.isZero())return new i(1).toRed(this);if(0===e.cmpn(1))return t.clone();var r=new Array(16);r[0]=new i(1).toRed(this),r[1]=t;for(var n=2;n&lt;r.length;n++)r[n]=this.mul(r[n-1],t);var a=r[0],o=0,s=0,l=e.bitLength()%26;for(0===l&amp;&amp;(l=26),n=e.length-1;n&gt;=0;n--){for(var c=e.words[n],u=l-1;u&gt;=0;u--){var h=c&gt;&gt;u&amp;1;a!==r[0]&amp;&amp;(a=this.sqr(a)),0!==h||0!==o?(o&lt;&lt;=1,o|=h,(4===++s||0===n&amp;&amp;0===u)&amp;&amp;(a=this.mul(a,r[o]),s=0,o=0)):s=0}l=26}return a},w.prototype.convertTo=function(t){var e=t.umod(this.m);return e===t?e.clone():e},w.prototype.convertFrom=function(t){var e=t.clone();return e.red=null,e},i.mont=function(t){return new k(t)},a(k,w),k.prototype.convertTo=function(t){return this.imod(t.ushln(this.shift))},k.prototype.convertFrom=function(t){var e=this.imod(t.mul(this.rinv));return e.red=null,e},k.prototype.imul=function(t,e){if(t.isZero()||e.isZero())return t.words[0]=0,t.length=1,t;var r=t.imul(e),n=r.maskn(this.shift).mul(this.minv).imaskn(this.shift).mul(this.m),a=r.isub(n).iushrn(this.shift),i=a;return a.cmp(this.m)&gt;=0?i=a.isub(this.m):a.cmpn(0)&lt;0&amp;&amp;(i=a.iadd(this.m)),i._forceRed(this)},k.prototype.mul=function(t,e){if(t.isZero()||e.isZero())return new i(0)._forceRed(this);var r=t.mul(e),n=r.maskn(this.shift).mul(this.minv).imaskn(this.shift).mul(this.m),a=r.isub(n).iushrn(this.shift),o=a;return a.cmp(this.m)&gt;=0?o=a.isub(this.m):a.cmpn(0)&lt;0&amp;&amp;(o=a.iadd(this.m)),o._forceRed(this)},k.prototype.invm=function(t){return this.imod(t._invmp(this.m).mul(this.r2))._forceRed(this)}}(\&quot;undefined\&quot;==typeof e||e,this)},{buffer:104}],96:[function(t,e,r){\&quot;use strict\&quot;;e.exports=function(t){var e,r,n,a=t.length,i=0;for(e=0;e&lt;a;++e)i+=t[e].length;var o=new Array(i),s=0;for(e=0;e&lt;a;++e){var l=t[e],c=l.length;for(r=0;r&lt;c;++r){var u=o[s++]=new Array(c-1),h=0;for(n=0;n&lt;c;++n)n!==r&amp;&amp;(u[h++]=l[n]);if(1&amp;r){var f=u[1];u[1]=u[0],u[0]=f}}}return o}},{}],97:[function(t,e,r){\&quot;use strict\&quot;;e.exports=function(t,e,r){switch(arguments.length){case 1:return n=[],c(a=t,a,u,!0),n;case 2:return\&quot;function\&quot;==typeof e?c(t,t,e,!0):function(t,e){return n=[],c(t,e,u,!1),n}(t,e);case 3:return c(t,e,r,!1);default:throw new Error(\&quot;box-intersect: Invalid arguments\&quot;)}var a};var n,a=t(\&quot;typedarray-pool\&quot;),i=t(\&quot;./lib/sweep\&quot;),o=t(\&quot;./lib/intersect\&quot;);function s(t,e){for(var r=0;r&lt;t;++r)if(!(e[r]&lt;=e[r+t]))return!0;return!1}function l(t,e,r,n){for(var a=0,i=0,o=0,l=t.length;o&lt;l;++o){var c=t[o];if(!s(e,c)){for(var u=0;u&lt;2*e;++u)r[a++]=c[u];n[i++]=o}}return i}function c(t,e,r,n){var s=t.length,c=e.length;if(!(s&lt;=0||c&lt;=0)){var u=t[0].length&gt;&gt;&gt;1;if(!(u&lt;=0)){var h,f=a.mallocDouble(2*u*s),p=a.mallocInt32(s);if((s=l(t,u,f,p))&gt;0){if(1===u&amp;&amp;n)i.init(s),h=i.sweepComplete(u,r,0,s,f,p,0,s,f,p);else{var d=a.mallocDouble(2*u*c),g=a.mallocInt32(c);(c=l(e,u,d,g))&gt;0&amp;&amp;(i.init(s+c),h=1===u?i.sweepBipartite(u,r,0,s,f,p,0,c,d,g):o(u,r,n,s,f,p,c,d,g),a.free(d),a.free(g))}a.free(f),a.free(p)}return h}}}function u(t,e){n.push([t,e])}},{\&quot;./lib/intersect\&quot;:99,\&quot;./lib/sweep\&quot;:103,\&quot;typedarray-pool\&quot;:543}],98:[function(t,e,r){\&quot;use strict\&quot;;var n=\&quot;d\&quot;,a=\&quot;ax\&quot;,i=\&quot;vv\&quot;,o=\&quot;fp\&quot;,s=\&quot;es\&quot;,l=\&quot;rs\&quot;,c=\&quot;re\&quot;,u=\&quot;rb\&quot;,h=\&quot;ri\&quot;,f=\&quot;rp\&quot;,p=\&quot;bs\&quot;,d=\&quot;be\&quot;,g=\&quot;bb\&quot;,v=\&quot;bi\&quot;,m=\&quot;bp\&quot;,y=\&quot;rv\&quot;,x=\&quot;Q\&quot;,b=[n,a,i,l,c,u,h,p,d,g,v];function _(t){var e=\&quot;bruteForce\&quot;+(t?\&quot;Full\&quot;:\&quot;Partial\&quot;),r=[],_=b.slice();t||_.splice(3,0,o);var w=[\&quot;function \&quot;+e+\&quot;(\&quot;+_.join()+\&quot;){\&quot;];function k(e,o){var _=function(t,e,r){var o=\&quot;bruteForce\&quot;+(t?\&quot;Red\&quot;:\&quot;Blue\&quot;)+(e?\&quot;Flip\&quot;:\&quot;\&quot;)+(r?\&quot;Full\&quot;:\&quot;\&quot;),_=[\&quot;function \&quot;,o,\&quot;(\&quot;,b.join(),\&quot;){\&quot;,\&quot;var \&quot;,s,\&quot;=2*\&quot;,n,\&quot;;\&quot;],w=\&quot;for(var i=\&quot;+l+\&quot;,\&quot;+f+\&quot;=\&quot;+s+\&quot;*\&quot;+l+\&quot;;i&lt;\&quot;+c+\&quot;;++i,\&quot;+f+\&quot;+=\&quot;+s+\&quot;){var x0=\&quot;+u+\&quot;[\&quot;+a+\&quot;+\&quot;+f+\&quot;],x1=\&quot;+u+\&quot;[\&quot;+a+\&quot;+\&quot;+f+\&quot;+\&quot;+n+\&quot;],xi=\&quot;+h+\&quot;[i];\&quot;,k=\&quot;for(var j=\&quot;+p+\&quot;,\&quot;+m+\&quot;=\&quot;+s+\&quot;*\&quot;+p+\&quot;;j&lt;\&quot;+d+\&quot;;++j,\&quot;+m+\&quot;+=\&quot;+s+\&quot;){var y0=\&quot;+g+\&quot;[\&quot;+a+\&quot;+\&quot;+m+\&quot;],\&quot;+(r?\&quot;y1=\&quot;+g+\&quot;[\&quot;+a+\&quot;+\&quot;+m+\&quot;+\&quot;+n+\&quot;],\&quot;:\&quot;\&quot;)+\&quot;yi=\&quot;+v+\&quot;[j];\&quot;;return t?_.push(w,x,\&quot;:\&quot;,k):_.push(k,x,\&quot;:\&quot;,w),r?_.push(\&quot;if(y1&lt;x0||x1&lt;y0)continue;\&quot;):e?_.push(\&quot;if(y0&lt;=x0||x1&lt;y0)continue;\&quot;):_.push(\&quot;if(y0&lt;x0||x1&lt;y0)continue;\&quot;),_.push(\&quot;for(var k=\&quot;+a+\&quot;+1;k&lt;\&quot;+n+\&quot;;++k){var r0=\&quot;+u+\&quot;[k+\&quot;+f+\&quot;],r1=\&quot;+u+\&quot;[k+\&quot;+n+\&quot;+\&quot;+f+\&quot;],b0=\&quot;+g+\&quot;[k+\&quot;+m+\&quot;],b1=\&quot;+g+\&quot;[k+\&quot;+n+\&quot;+\&quot;+m+\&quot;];if(r1&lt;b0||b1&lt;r0)continue \&quot;+x+\&quot;;}var \&quot;+y+\&quot;=\&quot;+i+\&quot;(\&quot;),e?_.push(\&quot;yi,xi\&quot;):_.push(\&quot;xi,yi\&quot;),_.push(\&quot;);if(\&quot;+y+\&quot;!==void 0)return \&quot;+y+\&quot;;}}}\&quot;),{name:o,code:_.join(\&quot;\&quot;)}}(e,o,t);r.push(_.code),w.push(\&quot;return \&quot;+_.name+\&quot;(\&quot;+b.join()+\&quot;);\&quot;)}w.push(\&quot;if(\&quot;+c+\&quot;-\&quot;+l+\&quot;&gt;\&quot;+d+\&quot;-\&quot;+p+\&quot;){\&quot;),t?(k(!0,!1),w.push(\&quot;}else{\&quot;),k(!1,!1)):(w.push(\&quot;if(\&quot;+o+\&quot;){\&quot;),k(!0,!0),w.push(\&quot;}else{\&quot;),k(!0,!1),w.push(\&quot;}}else{if(\&quot;+o+\&quot;){\&quot;),k(!1,!0),w.push(\&quot;}else{\&quot;),k(!1,!1),w.push(\&quot;}\&quot;)),w.push(\&quot;}}return \&quot;+e);var T=r.join(\&quot;\&quot;)+w.join(\&quot;\&quot;);return new Function(T)()}r.partial=_(!1),r.full=_(!0)},{}],99:[function(t,e,r){\&quot;use strict\&quot;;e.exports=function(t,e,r,i,u,S,E,C,L){!function(t,e){var r=8*a.log2(e+1)*(t+1)|0,i=a.nextPow2(b*r);w.length&lt;i&amp;&amp;(n.free(w),w=n.mallocInt32(i));var o=a.nextPow2(_*r);k&lt;o&amp;&amp;(n.free(k),k=n.mallocDouble(o))}(t,i+E);var P,O=0,z=2*t;T(O++,0,0,i,0,E,r?16:0,-1/0,1/0),r||T(O++,0,0,E,0,i,1,-1/0,1/0);for(;O&gt;0;){var I=(O-=1)*b,D=w[I],R=w[I+1],F=w[I+2],B=w[I+3],N=w[I+4],j=w[I+5],V=O*_,U=k[V],q=k[V+1],H=1&amp;j,G=!!(16&amp;j),Y=u,W=S,X=C,Z=L;if(H&amp;&amp;(Y=C,W=L,X=u,Z=S),!(2&amp;j&amp;&amp;(F=v(t,D,R,F,Y,W,q),R&gt;=F)||4&amp;j&amp;&amp;(R=m(t,D,R,F,Y,W,U))&gt;=F)){var J=F-R,K=N-B;if(G){if(t*J*(J+K)&lt;p){if(void 0!==(P=l.scanComplete(t,D,e,R,F,Y,W,B,N,X,Z)))return P;continue}}else{if(t*Math.min(J,K)&lt;h){if(void 0!==(P=o(t,D,e,H,R,F,Y,W,B,N,X,Z)))return P;continue}if(t*J*K&lt;f){if(void 0!==(P=l.scanBipartite(t,D,e,H,R,F,Y,W,B,N,X,Z)))return P;continue}}var Q=d(t,D,R,F,Y,W,U,q);if(R&lt;Q)if(t*(Q-R)&lt;h){if(void 0!==(P=s(t,D+1,e,R,Q,Y,W,B,N,X,Z)))return P}else if(D===t-2){if(void 0!==(P=H?l.sweepBipartite(t,e,B,N,X,Z,R,Q,Y,W):l.sweepBipartite(t,e,R,Q,Y,W,B,N,X,Z)))return P}else T(O++,D+1,R,Q,B,N,H,-1/0,1/0),T(O++,D+1,B,N,R,Q,1^H,-1/0,1/0);if(Q&lt;F){var $=c(t,D,B,N,X,Z),tt=X[z*$+D],et=g(t,D,$,N,X,Z,tt);if(et&lt;N&amp;&amp;T(O++,D,Q,F,et,N,(4|H)+(G?16:0),tt,q),B&lt;$&amp;&amp;T(O++,D,Q,F,B,$,(2|H)+(G?16:0),U,tt),$+1===et){if(void 0!==(P=G?M(t,D,e,Q,F,Y,W,$,X,Z[$]):A(t,D,e,H,Q,F,Y,W,$,X,Z[$])))return P}else if($&lt;et){var rt;if(G){if(rt=y(t,D,Q,F,Y,W,tt),Q&lt;rt){var nt=g(t,D,Q,rt,Y,W,tt);if(D===t-2){if(Q&lt;nt&amp;&amp;void 0!==(P=l.sweepComplete(t,e,Q,nt,Y,W,$,et,X,Z)))return P;if(nt&lt;rt&amp;&amp;void 0!==(P=l.sweepBipartite(t,e,nt,rt,Y,W,$,et,X,Z)))return P}else Q&lt;nt&amp;&amp;T(O++,D+1,Q,nt,$,et,16,-1/0,1/0),nt&lt;rt&amp;&amp;(T(O++,D+1,nt,rt,$,et,0,-1/0,1/0),T(O++,D+1,$,et,nt,rt,1,-1/0,1/0))}}else rt=H?x(t,D,Q,F,Y,W,tt):y(t,D,Q,F,Y,W,tt),Q&lt;rt&amp;&amp;(D===t-2?P=H?l.sweepBipartite(t,e,$,et,X,Z,Q,rt,Y,W):l.sweepBipartite(t,e,Q,rt,Y,W,$,et,X,Z):(T(O++,D+1,Q,rt,$,et,H,-1/0,1/0),T(O++,D+1,$,et,Q,rt,1^H,-1/0,1/0)))}}}}};var n=t(\&quot;typedarray-pool\&quot;),a=t(\&quot;bit-twiddle\&quot;),i=t(\&quot;./brute\&quot;),o=i.partial,s=i.full,l=t(\&quot;./sweep\&quot;),c=t(\&quot;./median\&quot;),u=t(\&quot;./partition\&quot;),h=128,f=1&lt;&lt;22,p=1&lt;&lt;22,d=u(\&quot;!(lo&gt;=p0)&amp;&amp;!(p1&gt;=hi)\&quot;,[\&quot;p0\&quot;,\&quot;p1\&quot;]),g=u(\&quot;lo===p0\&quot;,[\&quot;p0\&quot;]),v=u(\&quot;lo&lt;p0\&quot;,[\&quot;p0\&quot;]),m=u(\&quot;hi&lt;=p0\&quot;,[\&quot;p0\&quot;]),y=u(\&quot;lo&lt;=p0&amp;&amp;p0&lt;=hi\&quot;,[\&quot;p0\&quot;]),x=u(\&quot;lo&lt;p0&amp;&amp;p0&lt;=hi\&quot;,[\&quot;p0\&quot;]),b=6,_=2,w=n.mallocInt32(1024),k=n.mallocDouble(1024);function T(t,e,r,n,a,i,o,s,l){var c=b*t;w[c]=e,w[c+1]=r,w[c+2]=n,w[c+3]=a,w[c+4]=i,w[c+5]=o;var u=_*t;k[u]=s,k[u+1]=l}function A(t,e,r,n,a,i,o,s,l,c,u){var h=2*t,f=l*h,p=c[f+e];t:for(var d=a,g=a*h;d&lt;i;++d,g+=h){var v=o[g+e],m=o[g+e+t];if(!(p&lt;v||m&lt;p)&amp;&amp;(!n||p!==v)){for(var y,x=s[d],b=e+1;b&lt;t;++b){v=o[g+b],m=o[g+b+t];var _=c[f+b],w=c[f+b+t];if(m&lt;_||w&lt;v)continue t}if(void 0!==(y=n?r(u,x):r(x,u)))return y}}}function M(t,e,r,n,a,i,o,s,l,c){var u=2*t,h=s*u,f=l[h+e];t:for(var p=n,d=n*u;p&lt;a;++p,d+=u){var g=o[p];if(g!==c){var v=i[d+e],m=i[d+e+t];if(!(f&lt;v||m&lt;f)){for(var y=e+1;y&lt;t;++y){v=i[d+y],m=i[d+y+t];var x=l[h+y],b=l[h+y+t];if(m&lt;x||b&lt;v)continue t}var _=r(g,c);if(void 0!==_)return _}}}}},{\&quot;./brute\&quot;:98,\&quot;./median\&quot;:100,\&quot;./partition\&quot;:101,\&quot;./sweep\&quot;:103,\&quot;bit-twiddle\&quot;:93,\&quot;typedarray-pool\&quot;:543}],100:[function(t,e,r){\&quot;use strict\&quot;;e.exports=function(t,e,r,o,s,l){if(o&lt;=r+1)return r;var c=r,u=o,h=o+r&gt;&gt;&gt;1,f=2*t,p=h,d=s[f*h+e];for(;c&lt;u;){if(u-c&lt;a){i(t,e,c,u,s,l),d=s[f*h+e];break}var g=u-c,v=Math.random()*g+c|0,m=s[f*v+e],y=Math.random()*g+c|0,x=s[f*y+e],b=Math.random()*g+c|0,_=s[f*b+e];m&lt;=x?_&gt;=x?(p=y,d=x):m&gt;=_?(p=v,d=m):(p=b,d=_):x&gt;=_?(p=y,d=x):_&gt;=m?(p=v,d=m):(p=b,d=_);for(var w=f*(u-1),k=f*p,T=0;T&lt;f;++T,++w,++k){var A=s[w];s[w]=s[k],s[k]=A}var M=l[u-1];l[u-1]=l[p],l[p]=M,p=n(t,e,c,u-1,s,l,d);for(var w=f*(u-1),k=f*p,T=0;T&lt;f;++T,++w,++k){var A=s[w];s[w]=s[k],s[k]=A}var M=l[u-1];if(l[u-1]=l[p],l[p]=M,h&lt;p){for(u=p-1;c&lt;u&amp;&amp;s[f*(u-1)+e]===d;)u-=1;u+=1}else{if(!(p&lt;h))break;for(c=p+1;c&lt;u&amp;&amp;s[f*c+e]===d;)c+=1}}return n(t,e,r,h,s,l,s[f*h+e])};var n=t(\&quot;./partition\&quot;)(\&quot;lo&lt;p0\&quot;,[\&quot;p0\&quot;]),a=8;function i(t,e,r,n,a,i){for(var o=2*t,s=o*(r+1)+e,l=r+1;l&lt;n;++l,s+=o)for(var c=a[s],u=l,h=o*(l-1);u&gt;r&amp;&amp;a[h+e]&gt;c;--u,h-=o){for(var f=h,p=h+o,d=0;d&lt;o;++d,++f,++p){var g=a[f];a[f]=a[p],a[p]=g}var v=i[u];i[u]=i[u-1],i[u-1]=v}}},{\&quot;./partition\&quot;:101}],101:[function(t,e,r){\&quot;use strict\&quot;;e.exports=function(t,e){var r=\&quot;abcdef\&quot;.split(\&quot;\&quot;).concat(e),a=[];t.indexOf(\&quot;lo\&quot;)&gt;=0&amp;&amp;a.push(\&quot;lo=e[k+n]\&quot;);t.indexOf(\&quot;hi\&quot;)&gt;=0&amp;&amp;a.push(\&quot;hi=e[k+o]\&quot;);return r.push(n.replace(\&quot;_\&quot;,a.join()).replace(\&quot;$\&quot;,t)),Function.apply(void 0,r)};var n=\&quot;for(var j=2*a,k=j*c,l=k,m=c,n=b,o=a+b,p=c;d&gt;p;++p,k+=j){var _;if($)if(m===p)m+=1,l+=j;else{for(var s=0;j&gt;s;++s){var t=e[k+s];e[k+s]=e[l],e[l++]=t}var u=f[p];f[p]=f[m],f[m++]=u}}return m\&quot;},{}],102:[function(t,e,r){\&quot;use strict\&quot;;e.exports=function(t,e){e&lt;=4*n?a(0,e-1,t):function t(e,r,h){var f=(r-e+1)/6|0,p=e+f,d=r-f,g=e+r&gt;&gt;1,v=g-f,m=g+f,y=p,x=v,b=g,_=m,w=d,k=e+1,T=r-1,A=0;c(y,x,h)&amp;&amp;(A=y,y=x,x=A);c(_,w,h)&amp;&amp;(A=_,_=w,w=A);c(y,b,h)&amp;&amp;(A=y,y=b,b=A);c(x,b,h)&amp;&amp;(A=x,x=b,b=A);c(y,_,h)&amp;&amp;(A=y,y=_,_=A);c(b,_,h)&amp;&amp;(A=b,b=_,_=A);c(x,w,h)&amp;&amp;(A=x,x=w,w=A);c(x,b,h)&amp;&amp;(A=x,x=b,b=A);c(_,w,h)&amp;&amp;(A=_,_=w,w=A);var M=h[2*x];var S=h[2*x+1];var E=h[2*_];var C=h[2*_+1];var L=2*y;var P=2*b;var O=2*w;var z=2*p;var I=2*g;var D=2*d;for(var R=0;R&lt;2;++R){var F=h[L+R],B=h[P+R],N=h[O+R];h[z+R]=F,h[I+R]=B,h[D+R]=N}o(v,e,h);o(m,r,h);for(var j=k;j&lt;=T;++j)if(u(j,M,S,h))j!==k&amp;&amp;i(j,k,h),++k;else if(!u(j,E,C,h))for(;;){if(u(T,E,C,h)){u(T,M,S,h)?(s(j,k,T,h),++k,--T):(i(j,T,h),--T);break}if(--T&lt;j)break}l(e,k-1,M,S,h);l(r,T+1,E,C,h);k-2-e&lt;=n?a(e,k-2,h):t(e,k-2,h);r-(T+2)&lt;=n?a(T+2,r,h):t(T+2,r,h);T-k&lt;=n?a(k,T,h):t(k,T,h)}(0,e-1,t)};var n=32;function a(t,e,r){for(var n=2*(t+1),a=t+1;a&lt;=e;++a){for(var i=r[n++],o=r[n++],s=a,l=n-2;s-- &gt;t;){var c=r[l-2],u=r[l-1];if(c&lt;i)break;if(c===i&amp;&amp;u&lt;o)break;r[l]=c,r[l+1]=u,l-=2}r[l]=i,r[l+1]=o}}function i(t,e,r){e*=2;var n=r[t*=2],a=r[t+1];r[t]=r[e],r[t+1]=r[e+1],r[e]=n,r[e+1]=a}function o(t,e,r){e*=2,r[t*=2]=r[e],r[t+1]=r[e+1]}function s(t,e,r,n){e*=2,r*=2;var a=n[t*=2],i=n[t+1];n[t]=n[e],n[t+1]=n[e+1],n[e]=n[r],n[e+1]=n[r+1],n[r]=a,n[r+1]=i}function l(t,e,r,n,a){e*=2,a[t*=2]=a[e],a[e]=r,a[t+1]=a[e+1],a[e+1]=n}function c(t,e,r){e*=2;var n=r[t*=2],a=r[e];return!(n&lt;a)&amp;&amp;(n!==a||r[t+1]&gt;r[e+1])}function u(t,e,r,n){var a=n[t*=2];return a&lt;e||a===e&amp;&amp;n[t+1]&lt;r}},{}],103:[function(t,e,r){\&quot;use strict\&quot;;e.exports={init:function(t){var e=a.nextPow2(t);s.length&lt;e&amp;&amp;(n.free(s),s=n.mallocInt32(e));l.length&lt;e&amp;&amp;(n.free(l),l=n.mallocInt32(e));c.length&lt;e&amp;&amp;(n.free(c),c=n.mallocInt32(e));u.length&lt;e&amp;&amp;(n.free(u),u=n.mallocInt32(e));h.length&lt;e&amp;&amp;(n.free(h),h=n.mallocInt32(e));f.length&lt;e&amp;&amp;(n.free(f),f=n.mallocInt32(e));var r=8*e;p.length&lt;r&amp;&amp;(n.free(p),p=n.mallocDouble(r))},sweepBipartite:function(t,e,r,n,a,h,f,v,m,y){for(var x=0,b=2*t,_=t-1,w=b-1,k=r;k&lt;n;++k){var T=h[k],A=b*k;p[x++]=a[A+_],p[x++]=-(T+1),p[x++]=a[A+w],p[x++]=T}for(var k=f;k&lt;v;++k){var T=y[k]+o,M=b*k;p[x++]=m[M+_],p[x++]=-T,p[x++]=m[M+w],p[x++]=T}var S=x&gt;&gt;&gt;1;i(p,S);for(var E=0,C=0,k=0;k&lt;S;++k){var L=0|p[2*k+1];if(L&gt;=o)d(c,u,C--,L=L-o|0);else if(L&gt;=0)d(s,l,E--,L);else if(L&lt;=-o){L=-L-o|0;for(var P=0;P&lt;E;++P){var O=e(s[P],L);if(void 0!==O)return O}g(c,u,C++,L)}else{L=-L-1|0;for(var P=0;P&lt;C;++P){var O=e(L,c[P]);if(void 0!==O)return O}g(s,l,E++,L)}}},sweepComplete:function(t,e,r,n,a,o,v,m,y,x){for(var b=0,_=2*t,w=t-1,k=_-1,T=r;T&lt;n;++T){var A=o[T]+1&lt;&lt;1,M=_*T;p[b++]=a[M+w],p[b++]=-A,p[b++]=a[M+k],p[b++]=A}for(var T=v;T&lt;m;++T){var A=x[T]+1&lt;&lt;1,S=_*T;p[b++]=y[S+w],p[b++]=1|-A,p[b++]=y[S+k],p[b++]=1|A}var E=b&gt;&gt;&gt;1;i(p,E);for(var C=0,L=0,P=0,T=0;T&lt;E;++T){var O=0|p[2*T+1],z=1&amp;O;if(T&lt;E-1&amp;&amp;O&gt;&gt;1==p[2*T+3]&gt;&gt;1&amp;&amp;(z=2,T+=1),O&lt;0){for(var I=-(O&gt;&gt;1)-1,D=0;D&lt;P;++D){var R=e(h[D],I);if(void 0!==R)return R}if(0!==z)for(var D=0;D&lt;C;++D){var R=e(s[D],I);if(void 0!==R)return R}if(1!==z)for(var D=0;D&lt;L;++D){var R=e(c[D],I);if(void 0!==R)return R}0===z?g(s,l,C++,I):1===z?g(c,u,L++,I):2===z&amp;&amp;g(h,f,P++,I)}else{var I=(O&gt;&gt;1)-1;0===z?d(s,l,C--,I):1===z?d(c,u,L--,I):2===z&amp;&amp;d(h,f,P--,I)}}},scanBipartite:function(t,e,r,n,a,c,u,h,f,v,m,y){var x=0,b=2*t,_=e,w=e+t,k=1,T=1;n?T=o:k=o;for(var A=a;A&lt;c;++A){var M=A+k,S=b*A;p[x++]=u[S+_],p[x++]=-M,p[x++]=u[S+w],p[x++]=M}for(var A=f;A&lt;v;++A){var M=A+T,E=b*A;p[x++]=m[E+_],p[x++]=-M}var C=x&gt;&gt;&gt;1;i(p,C);for(var L=0,A=0;A&lt;C;++A){var P=0|p[2*A+1];if(P&lt;0){var M=-P,O=!1;if(M&gt;=o?(O=!n,M-=o):(O=!!n,M-=1),O)g(s,l,L++,M);else{var z=y[M],I=b*M,D=m[I+e+1],R=m[I+e+1+t];t:for(var F=0;F&lt;L;++F){var B=s[F],N=b*B;if(!(R&lt;u[N+e+1]||u[N+e+1+t]&lt;D)){for(var j=e+2;j&lt;t;++j)if(m[I+j+t]&lt;u[N+j]||u[N+j+t]&lt;m[I+j])continue t;var V,U=h[B];if(void 0!==(V=n?r(z,U):r(U,z)))return V}}}}else d(s,l,L--,P-k)}},scanComplete:function(t,e,r,n,a,l,c,u,h,f,d){for(var g=0,v=2*t,m=e,y=e+t,x=n;x&lt;a;++x){var b=x+o,_=v*x;p[g++]=l[_+m],p[g++]=-b,p[g++]=l[_+y],p[g++]=b}for(var x=u;x&lt;h;++x){var b=x+1,w=v*x;p[g++]=f[w+m],p[g++]=-b}var k=g&gt;&gt;&gt;1;i(p,k);for(var T=0,x=0;x&lt;k;++x){var A=0|p[2*x+1];if(A&lt;0){var b=-A;if(b&gt;=o)s[T++]=b-o;else{var M=d[b-=1],S=v*b,E=f[S+e+1],C=f[S+e+1+t];t:for(var L=0;L&lt;T;++L){var P=s[L],O=c[P];if(O===M)break;var z=v*P;if(!(C&lt;l[z+e+1]||l[z+e+1+t]&lt;E)){for(var I=e+2;I&lt;t;++I)if(f[S+I+t]&lt;l[z+I]||l[z+I+t]&lt;f[S+I])continue t;var D=r(O,M);if(void 0!==D)return D}}}}else{for(var b=A-o,L=T-1;L&gt;=0;--L)if(s[L]===b){for(var I=L+1;I&lt;T;++I)s[I-1]=s[I];break}--T}}}};var n=t(\&quot;typedarray-pool\&quot;),a=t(\&quot;bit-twiddle\&quot;),i=t(\&quot;./sort\&quot;),o=1&lt;&lt;28,s=n.mallocInt32(1024),l=n.mallocInt32(1024),c=n.mallocInt32(1024),u=n.mallocInt32(1024),h=n.mallocInt32(1024),f=n.mallocInt32(1024),p=n.mallocDouble(8192);function d(t,e,r,n){var a=e[n],i=t[r-1];t[a]=i,e[i]=a}function g(t,e,r,n){t[r]=n,e[n]=r}},{\&quot;./sort\&quot;:102,\&quot;bit-twiddle\&quot;:93,\&quot;typedarray-pool\&quot;:543}],104:[function(t,e,r){},{}],105:[function(t,e,r){var n=Object.create||function(t){var e=function(){};return e.prototype=t,new e},a=Object.keys||function(t){var e=[];for(var r in t)Object.prototype.hasOwnProperty.call(t,r)&amp;&amp;e.push(r);return r},i=Function.prototype.bind||function(t){var e=this;return function(){return e.apply(t,arguments)}};function o(){this._events&amp;&amp;Object.prototype.hasOwnProperty.call(this,\&quot;_events\&quot;)||(this._events=n(null),this._eventsCount=0),this._maxListeners=this._maxListeners||void 0}e.exports=o,o.EventEmitter=o,o.prototype._events=void 0,o.prototype._maxListeners=void 0;var s,l=10;try{var c={};Object.defineProperty&amp;&amp;Object.defineProperty(c,\&quot;x\&quot;,{value:0}),s=0===c.x}catch(t){s=!1}function u(t){return void 0===t._maxListeners?o.defaultMaxListeners:t._maxListeners}function h(t,e,r,a){var i,o,s;if(\&quot;function\&quot;!=typeof r)throw new TypeError('\&quot;listener\&quot; argument must be a function');if((o=t._events)?(o.newListener&amp;&amp;(t.emit(\&quot;newListener\&quot;,e,r.listener?r.listener:r),o=t._events),s=o[e]):(o=t._events=n(null),t._eventsCount=0),s){if(\&quot;function\&quot;==typeof s?s=o[e]=a?[r,s]:[s,r]:a?s.unshift(r):s.push(r),!s.warned&amp;&amp;(i=u(t))&amp;&amp;i&gt;0&amp;&amp;s.length&gt;i){s.warned=!0;var l=new Error(\&quot;Possible EventEmitter memory leak detected. \&quot;+s.length+' \&quot;'+String(e)+'\&quot; listeners added. Use emitter.setMaxListeners() to increase limit.');l.name=\&quot;MaxListenersExceededWarning\&quot;,l.emitter=t,l.type=e,l.count=s.length,\&quot;object\&quot;==typeof console&amp;&amp;console.warn&amp;&amp;console.warn(\&quot;%s: %s\&quot;,l.name,l.message)}}else s=o[e]=r,++t._eventsCount;return t}function f(){if(!this.fired)switch(this.target.removeListener(this.type,this.wrapFn),this.fired=!0,arguments.length){case 0:return this.listener.call(this.target);case 1:return this.listener.call(this.target,arguments[0]);case 2:return this.listener.call(this.target,arguments[0],arguments[1]);case 3:return this.listener.call(this.target,arguments[0],arguments[1],arguments[2]);default:for(var t=new Array(arguments.length),e=0;e&lt;t.length;++e)t[e]=arguments[e];this.listener.apply(this.target,t)}}function p(t,e,r){var n={fired:!1,wrapFn:void 0,target:t,type:e,listener:r},a=i.call(f,n);return a.listener=r,n.wrapFn=a,a}function d(t,e,r){var n=t._events;if(!n)return[];var a=n[e];return a?\&quot;function\&quot;==typeof a?r?[a.listener||a]:[a]:r?function(t){for(var e=new Array(t.length),r=0;r&lt;e.length;++r)e[r]=t[r].listener||t[r];return e}(a):v(a,a.length):[]}function g(t){var e=this._events;if(e){var r=e[t];if(\&quot;function\&quot;==typeof r)return 1;if(r)return r.length}return 0}function v(t,e){for(var r=new Array(e),n=0;n&lt;e;++n)r[n]=t[n];return r}s?Object.defineProperty(o,\&quot;defaultMaxListeners\&quot;,{enumerable:!0,get:function(){return l},set:function(t){if(\&quot;number\&quot;!=typeof t||t&lt;0||t!=t)throw new TypeError('\&quot;defaultMaxListeners\&quot; must be a positive number');l=t}}):o.defaultMaxListeners=l,o.prototype.setMaxListeners=function(t){if(\&quot;number\&quot;!=typeof t||t&lt;0||isNaN(t))throw new TypeError('\&quot;n\&quot; argument must be a positive number');return this._maxListeners=t,this},o.prototype.getMaxListeners=function(){return u(this)},o.prototype.emit=function(t){var e,r,n,a,i,o,s=\&quot;error\&quot;===t;if(o=this._events)s=s&amp;&amp;null==o.error;else if(!s)return!1;if(s){if(arguments.length&gt;1&amp;&amp;(e=arguments[1]),e instanceof Error)throw e;var l=new Error('Unhandled \&quot;error\&quot; event. ('+e+\&quot;)\&quot;);throw l.context=e,l}if(!(r=o[t]))return!1;var c=\&quot;function\&quot;==typeof r;switch(n=arguments.length){case 1:!function(t,e,r){if(e)t.call(r);else for(var n=t.length,a=v(t,n),i=0;i&lt;n;++i)a[i].call(r)}(r,c,this);break;case 2:!function(t,e,r,n){if(e)t.call(r,n);else for(var a=t.length,i=v(t,a),o=0;o&lt;a;++o)i[o].call(r,n)}(r,c,this,arguments[1]);break;case 3:!function(t,e,r,n,a){if(e)t.call(r,n,a);else for(var i=t.length,o=v(t,i),s=0;s&lt;i;++s)o[s].call(r,n,a)}(r,c,this,arguments[1],arguments[2]);break;case 4:!function(t,e,r,n,a,i){if(e)t.call(r,n,a,i);else for(var o=t.length,s=v(t,o),l=0;l&lt;o;++l)s[l].call(r,n,a,i)}(r,c,this,arguments[1],arguments[2],arguments[3]);break;default:for(a=new Array(n-1),i=1;i&lt;n;i++)a[i-1]=arguments[i];!function(t,e,r,n){if(e)t.apply(r,n);else for(var a=t.length,i=v(t,a),o=0;o&lt;a;++o)i[o].apply(r,n)}(r,c,this,a)}return!0},o.prototype.addListener=function(t,e){return h(this,t,e,!1)},o.prototype.on=o.prototype.addListener,o.prototype.prependListener=function(t,e){return h(this,t,e,!0)},o.prototype.once=function(t,e){if(\&quot;function\&quot;!=typeof e)throw new TypeError('\&quot;listener\&quot; argument must be a function');return this.on(t,p(this,t,e)),this},o.prototype.prependOnceListener=function(t,e){if(\&quot;function\&quot;!=typeof e)throw new TypeError('\&quot;listener\&quot; argument must be a function');return this.prependListener(t,p(this,t,e)),this},o.prototype.removeListener=function(t,e){var r,a,i,o,s;if(\&quot;function\&quot;!=typeof e)throw new TypeError('\&quot;listener\&quot; argument must be a function');if(!(a=this._events))return this;if(!(r=a[t]))return this;if(r===e||r.listener===e)0==--this._eventsCount?this._events=n(null):(delete a[t],a.removeListener&amp;&amp;this.emit(\&quot;removeListener\&quot;,t,r.listener||e));else if(\&quot;function\&quot;!=typeof r){for(i=-1,o=r.length-1;o&gt;=0;o--)if(r[o]===e||r[o].listener===e){s=r[o].listener,i=o;break}if(i&lt;0)return this;0===i?r.shift():function(t,e){for(var r=e,n=r+1,a=t.length;n&lt;a;r+=1,n+=1)t[r]=t[n];t.pop()}(r,i),1===r.length&amp;&amp;(a[t]=r[0]),a.removeListener&amp;&amp;this.emit(\&quot;removeListener\&quot;,t,s||e)}return this},o.prototype.removeAllListeners=function(t){var e,r,i;if(!(r=this._events))return this;if(!r.removeListener)return 0===arguments.length?(this._events=n(null),this._eventsCount=0):r[t]&amp;&amp;(0==--this._eventsCount?this._events=n(null):delete r[t]),this;if(0===arguments.length){var o,s=a(r);for(i=0;i&lt;s.length;++i)\&quot;removeListener\&quot;!==(o=s[i])&amp;&amp;this.removeAllListeners(o);return this.removeAllListeners(\&quot;removeListener\&quot;),this._events=n(null),this._eventsCount=0,this}if(\&quot;function\&quot;==typeof(e=r[t]))this.removeListener(t,e);else if(e)for(i=e.length-1;i&gt;=0;i--)this.removeListener(t,e[i]);return this},o.prototype.listeners=function(t){return d(this,t,!0)},o.prototype.rawListeners=function(t){return d(this,t,!1)},o.listenerCount=function(t,e){return\&quot;function\&quot;==typeof t.listenerCount?t.listenerCount(e):g.call(t,e)},o.prototype.listenerCount=g,o.prototype.eventNames=function(){return this._eventsCount&gt;0?Reflect.ownKeys(this._events):[]}},{}],106:[function(t,e,r){(function(e){\&quot;use strict\&quot;;var n=t(\&quot;base64-js\&quot;),a=t(\&quot;ieee754\&quot;),i=\&quot;function\&quot;==typeof Symbol&amp;&amp;\&quot;function\&quot;==typeof Symbol.for?Symbol.for(\&quot;nodejs.util.inspect.custom\&quot;):null;r.Buffer=e,r.SlowBuffer=function(t){+t!=t&amp;&amp;(t=0);return e.alloc(+t)},r.INSPECT_MAX_BYTES=50;var o=2147483647;function s(t){if(t&gt;o)throw new RangeError('The value \&quot;'+t+'\&quot; is invalid for option \&quot;size\&quot;');var r=new Uint8Array(t);return Object.setPrototypeOf(r,e.prototype),r}function e(t,e,r){if(\&quot;number\&quot;==typeof t){if(\&quot;string\&quot;==typeof e)throw new TypeError('The \&quot;string\&quot; argument must be of type string. Received type number');return u(t)}return l(t,e,r)}function l(t,r,n){if(\&quot;string\&quot;==typeof t)return function(t,r){\&quot;string\&quot;==typeof r&amp;&amp;\&quot;\&quot;!==r||(r=\&quot;utf8\&quot;);if(!e.isEncoding(r))throw new TypeError(\&quot;Unknown encoding: \&quot;+r);var n=0|p(t,r),a=s(n),i=a.write(t,r);i!==n&amp;&amp;(a=a.slice(0,i));return a}(t,r);if(ArrayBuffer.isView(t))return h(t);if(null==t)throw new TypeError(\&quot;The first argument must be one of type string, Buffer, ArrayBuffer, Array, or Array-like Object. Received type \&quot;+typeof t);if(j(t,ArrayBuffer)||t&amp;&amp;j(t.buffer,ArrayBuffer))return function(t,r,n){if(r&lt;0||t.byteLength&lt;r)throw new RangeError('\&quot;offset\&quot; is outside of buffer bounds');if(t.byteLength&lt;r+(n||0))throw new RangeError('\&quot;length\&quot; is outside of buffer bounds');var a;a=void 0===r&amp;&amp;void 0===n?new Uint8Array(t):void 0===n?new Uint8Array(t,r):new Uint8Array(t,r,n);return Object.setPrototypeOf(a,e.prototype),a}(t,r,n);if(\&quot;number\&quot;==typeof t)throw new TypeError('The \&quot;value\&quot; argument must not be of type number. Received type number');var a=t.valueOf&amp;&amp;t.valueOf();if(null!=a&amp;&amp;a!==t)return e.from(a,r,n);var i=function(t){if(e.isBuffer(t)){var r=0|f(t.length),n=s(r);return 0===n.length?n:(t.copy(n,0,0,r),n)}if(void 0!==t.length)return\&quot;number\&quot;!=typeof t.length||V(t.length)?s(0):h(t);if(\&quot;Buffer\&quot;===t.type&amp;&amp;Array.isArray(t.data))return h(t.data)}(t);if(i)return i;if(\&quot;undefined\&quot;!=typeof Symbol&amp;&amp;null!=Symbol.toPrimitive&amp;&amp;\&quot;function\&quot;==typeof t[Symbol.toPrimitive])return e.from(t[Symbol.toPrimitive](\&quot;string\&quot;),r,n);throw new TypeError(\&quot;The first argument must be one of type string, Buffer, ArrayBuffer, Array, or Array-like Object. Received type \&quot;+typeof t)}function c(t){if(\&quot;number\&quot;!=typeof t)throw new TypeError('\&quot;size\&quot; argument must be of type number');if(t&lt;0)throw new RangeError('The value \&quot;'+t+'\&quot; is invalid for option \&quot;size\&quot;')}function u(t){return c(t),s(t&lt;0?0:0|f(t))}function h(t){for(var e=t.length&lt;0?0:0|f(t.length),r=s(e),n=0;n&lt;e;n+=1)r[n]=255&amp;t[n];return r}function f(t){if(t&gt;=o)throw new RangeError(\&quot;Attempt to allocate Buffer larger than maximum size: 0x\&quot;+o.toString(16)+\&quot; bytes\&quot;);return 0|t}function p(t,r){if(e.isBuffer(t))return t.length;if(ArrayBuffer.isView(t)||j(t,ArrayBuffer))return t.byteLength;if(\&quot;string\&quot;!=typeof t)throw new TypeError('The \&quot;string\&quot; argument must be one of type string, Buffer, or ArrayBuffer. Received type '+typeof t);var n=t.length,a=arguments.length&gt;2&amp;&amp;!0===arguments[2];if(!a&amp;&amp;0===n)return 0;for(var i=!1;;)switch(r){case\&quot;ascii\&quot;:case\&quot;latin1\&quot;:case\&quot;binary\&quot;:return n;case\&quot;utf8\&quot;:case\&quot;utf-8\&quot;:return F(t).length;case\&quot;ucs2\&quot;:case\&quot;ucs-2\&quot;:case\&quot;utf16le\&quot;:case\&quot;utf-16le\&quot;:return 2*n;case\&quot;hex\&quot;:return n&gt;&gt;&gt;1;case\&quot;base64\&quot;:return B(t).length;default:if(i)return a?-1:F(t).length;r=(\&quot;\&quot;+r).toLowerCase(),i=!0}}function d(t,e,r){var n=t[e];t[e]=t[r],t[r]=n}function g(t,r,n,a,i){if(0===t.length)return-1;if(\&quot;string\&quot;==typeof n?(a=n,n=0):n&gt;2147483647?n=2147483647:n&lt;-2147483648&amp;&amp;(n=-2147483648),V(n=+n)&amp;&amp;(n=i?0:t.length-1),n&lt;0&amp;&amp;(n=t.length+n),n&gt;=t.length){if(i)return-1;n=t.length-1}else if(n&lt;0){if(!i)return-1;n=0}if(\&quot;string\&quot;==typeof r&amp;&amp;(r=e.from(r,a)),e.isBuffer(r))return 0===r.length?-1:v(t,r,n,a,i);if(\&quot;number\&quot;==typeof r)return r&amp;=255,\&quot;function\&quot;==typeof Uint8Array.prototype.indexOf?i?Uint8Array.prototype.indexOf.call(t,r,n):Uint8Array.prototype.lastIndexOf.call(t,r,n):v(t,[r],n,a,i);throw new TypeError(\&quot;val must be string, number or Buffer\&quot;)}function v(t,e,r,n,a){var i,o=1,s=t.length,l=e.length;if(void 0!==n&amp;&amp;(\&quot;ucs2\&quot;===(n=String(n).toLowerCase())||\&quot;ucs-2\&quot;===n||\&quot;utf16le\&quot;===n||\&quot;utf-16le\&quot;===n)){if(t.length&lt;2||e.length&lt;2)return-1;o=2,s/=2,l/=2,r/=2}function c(t,e){return 1===o?t[e]:t.readUInt16BE(e*o)}if(a){var u=-1;for(i=r;i&lt;s;i++)if(c(t,i)===c(e,-1===u?0:i-u)){if(-1===u&amp;&amp;(u=i),i-u+1===l)return u*o}else-1!==u&amp;&amp;(i-=i-u),u=-1}else for(r+l&gt;s&amp;&amp;(r=s-l),i=r;i&gt;=0;i--){for(var h=!0,f=0;f&lt;l;f++)if(c(t,i+f)!==c(e,f)){h=!1;break}if(h)return i}return-1}function m(t,e,r,n){r=Number(r)||0;var a=t.length-r;n?(n=Number(n))&gt;a&amp;&amp;(n=a):n=a;var i=e.length;n&gt;i/2&amp;&amp;(n=i/2);for(var o=0;o&lt;n;++o){var s=parseInt(e.substr(2*o,2),16);if(V(s))return o;t[r+o]=s}return o}function y(t,e,r,n){return N(F(e,t.length-r),t,r,n)}function x(t,e,r,n){return N(function(t){for(var e=[],r=0;r&lt;t.length;++r)e.push(255&amp;t.charCodeAt(r));return e}(e),t,r,n)}function b(t,e,r,n){return x(t,e,r,n)}function _(t,e,r,n){return N(B(e),t,r,n)}function w(t,e,r,n){return N(function(t,e){for(var r,n,a,i=[],o=0;o&lt;t.length&amp;&amp;!((e-=2)&lt;0);++o)r=t.charCodeAt(o),n=r&gt;&gt;8,a=r%256,i.push(a),i.push(n);return i}(e,t.length-r),t,r,n)}function k(t,e,r){return 0===e&amp;&amp;r===t.length?n.fromByteArray(t):n.fromByteArray(t.slice(e,r))}function T(t,e,r){r=Math.min(t.length,r);for(var n=[],a=e;a&lt;r;){var i,o,s,l,c=t[a],u=null,h=c&gt;239?4:c&gt;223?3:c&gt;191?2:1;if(a+h&lt;=r)switch(h){case 1:c&lt;128&amp;&amp;(u=c);break;case 2:128==(192&amp;(i=t[a+1]))&amp;&amp;(l=(31&amp;c)&lt;&lt;6|63&amp;i)&gt;127&amp;&amp;(u=l);break;case 3:i=t[a+1],o=t[a+2],128==(192&amp;i)&amp;&amp;128==(192&amp;o)&amp;&amp;(l=(15&amp;c)&lt;&lt;12|(63&amp;i)&lt;&lt;6|63&amp;o)&gt;2047&amp;&amp;(l&lt;55296||l&gt;57343)&amp;&amp;(u=l);break;case 4:i=t[a+1],o=t[a+2],s=t[a+3],128==(192&amp;i)&amp;&amp;128==(192&amp;o)&amp;&amp;128==(192&amp;s)&amp;&amp;(l=(15&amp;c)&lt;&lt;18|(63&amp;i)&lt;&lt;12|(63&amp;o)&lt;&lt;6|63&amp;s)&gt;65535&amp;&amp;l&lt;1114112&amp;&amp;(u=l)}null===u?(u=65533,h=1):u&gt;65535&amp;&amp;(u-=65536,n.push(u&gt;&gt;&gt;10&amp;1023|55296),u=56320|1023&amp;u),n.push(u),a+=h}return function(t){var e=t.length;if(e&lt;=A)return String.fromCharCode.apply(String,t);var r=\&quot;\&quot;,n=0;for(;n&lt;e;)r+=String.fromCharCode.apply(String,t.slice(n,n+=A));return r}(n)}r.kMaxLength=o,e.TYPED_ARRAY_SUPPORT=function(){try{var t=new Uint8Array(1),e={foo:function(){return 42}};return Object.setPrototypeOf(e,Uint8Array.prototype),Object.setPrototypeOf(t,e),42===t.foo()}catch(t){return!1}}(),e.TYPED_ARRAY_SUPPORT||\&quot;undefined\&quot;==typeof console||\&quot;function\&quot;!=typeof console.error||console.error(\&quot;This browser lacks typed array (Uint8Array) support which is required by `buffer` v5.x. Use `buffer` v4.x if you require old browser support.\&quot;),Object.defineProperty(e.prototype,\&quot;parent\&quot;,{enumerable:!0,get:function(){if(e.isBuffer(this))return this.buffer}}),Object.defineProperty(e.prototype,\&quot;offset\&quot;,{enumerable:!0,get:function(){if(e.isBuffer(this))return this.byteOffset}}),\&quot;undefined\&quot;!=typeof Symbol&amp;&amp;null!=Symbol.species&amp;&amp;e[Symbol.species]===e&amp;&amp;Object.defineProperty(e,Symbol.species,{value:null,configurable:!0,enumerable:!1,writable:!1}),e.poolSize=8192,e.from=function(t,e,r){return l(t,e,r)},Object.setPrototypeOf(e.prototype,Uint8Array.prototype),Object.setPrototypeOf(e,Uint8Array),e.alloc=function(t,e,r){return function(t,e,r){return c(t),t&lt;=0?s(t):void 0!==e?\&quot;string\&quot;==typeof r?s(t).fill(e,r):s(t).fill(e):s(t)}(t,e,r)},e.allocUnsafe=function(t){return u(t)},e.allocUnsafeSlow=function(t){return u(t)},e.isBuffer=function(t){return null!=t&amp;&amp;!0===t._isBuffer&amp;&amp;t!==e.prototype},e.compare=function(t,r){if(j(t,Uint8Array)&amp;&amp;(t=e.from(t,t.offset,t.byteLength)),j(r,Uint8Array)&amp;&amp;(r=e.from(r,r.offset,r.byteLength)),!e.isBuffer(t)||!e.isBuffer(r))throw new TypeError('The \&quot;buf1\&quot;, \&quot;buf2\&quot; arguments must be one of type Buffer or Uint8Array');if(t===r)return 0;for(var n=t.length,a=r.length,i=0,o=Math.min(n,a);i&lt;o;++i)if(t[i]!==r[i]){n=t[i],a=r[i];break}return n&lt;a?-1:a&lt;n?1:0},e.isEncoding=function(t){switch(String(t).toLowerCase()){case\&quot;hex\&quot;:case\&quot;utf8\&quot;:case\&quot;utf-8\&quot;:case\&quot;ascii\&quot;:case\&quot;latin1\&quot;:case\&quot;binary\&quot;:case\&quot;base64\&quot;:case\&quot;ucs2\&quot;:case\&quot;ucs-2\&quot;:case\&quot;utf16le\&quot;:case\&quot;utf-16le\&quot;:return!0;default:return!1}},e.concat=function(t,r){if(!Array.isArray(t))throw new TypeError('\&quot;list\&quot; argument must be an Array of Buffers');if(0===t.length)return e.alloc(0);var n;if(void 0===r)for(r=0,n=0;n&lt;t.length;++n)r+=t[n].length;var a=e.allocUnsafe(r),i=0;for(n=0;n&lt;t.length;++n){var o=t[n];if(j(o,Uint8Array)&amp;&amp;(o=e.from(o)),!e.isBuffer(o))throw new TypeError('\&quot;list\&quot; argument must be an Array of Buffers');o.copy(a,i),i+=o.length}return a},e.byteLength=p,e.prototype._isBuffer=!0,e.prototype.swap16=function(){var t=this.length;if(t%2!=0)throw new RangeError(\&quot;Buffer size must be a multiple of 16-bits\&quot;);for(var e=0;e&lt;t;e+=2)d(this,e,e+1);return this},e.prototype.swap32=function(){var t=this.length;if(t%4!=0)throw new RangeError(\&quot;Buffer size must be a multiple of 32-bits\&quot;);for(var e=0;e&lt;t;e+=4)d(this,e,e+3),d(this,e+1,e+2);return this},e.prototype.swap64=function(){var t=this.length;if(t%8!=0)throw new RangeError(\&quot;Buffer size must be a multiple of 64-bits\&quot;);for(var e=0;e&lt;t;e+=8)d(this,e,e+7),d(this,e+1,e+6),d(this,e+2,e+5),d(this,e+3,e+4);return this},e.prototype.toString=function(){var t=this.length;return 0===t?\&quot;\&quot;:0===arguments.length?T(this,0,t):function(t,e,r){var n=!1;if((void 0===e||e&lt;0)&amp;&amp;(e=0),e&gt;this.length)return\&quot;\&quot;;if((void 0===r||r&gt;this.length)&amp;&amp;(r=this.length),r&lt;=0)return\&quot;\&quot;;if((r&gt;&gt;&gt;=0)&lt;=(e&gt;&gt;&gt;=0))return\&quot;\&quot;;for(t||(t=\&quot;utf8\&quot;);;)switch(t){case\&quot;hex\&quot;:return E(this,e,r);case\&quot;utf8\&quot;:case\&quot;utf-8\&quot;:return T(this,e,r);case\&quot;ascii\&quot;:return M(this,e,r);case\&quot;latin1\&quot;:case\&quot;binary\&quot;:return S(this,e,r);case\&quot;base64\&quot;:return k(this,e,r);case\&quot;ucs2\&quot;:case\&quot;ucs-2\&quot;:case\&quot;utf16le\&quot;:case\&quot;utf-16le\&quot;:return C(this,e,r);default:if(n)throw new TypeError(\&quot;Unknown encoding: \&quot;+t);t=(t+\&quot;\&quot;).toLowerCase(),n=!0}}.apply(this,arguments)},e.prototype.toLocaleString=e.prototype.toString,e.prototype.equals=function(t){if(!e.isBuffer(t))throw new TypeError(\&quot;Argument must be a Buffer\&quot;);return this===t||0===e.compare(this,t)},e.prototype.inspect=function(){var t=\&quot;\&quot;,e=r.INSPECT_MAX_BYTES;return t=this.toString(\&quot;hex\&quot;,0,e).replace(/(.{2})/g,\&quot;$1 \&quot;).trim(),this.length&gt;e&amp;&amp;(t+=\&quot; ... \&quot;),\&quot;&lt;Buffer \&quot;+t+\&quot;&gt;\&quot;},i&amp;&amp;(e.prototype[i]=e.prototype.inspect),e.prototype.compare=function(t,r,n,a,i){if(j(t,Uint8Array)&amp;&amp;(t=e.from(t,t.offset,t.byteLength)),!e.isBuffer(t))throw new TypeError('The \&quot;target\&quot; argument must be one of type Buffer or Uint8Array. Received type '+typeof t);if(void 0===r&amp;&amp;(r=0),void 0===n&amp;&amp;(n=t?t.length:0),void 0===a&amp;&amp;(a=0),void 0===i&amp;&amp;(i=this.length),r&lt;0||n&gt;t.length||a&lt;0||i&gt;this.length)throw new RangeError(\&quot;out of range index\&quot;);if(a&gt;=i&amp;&amp;r&gt;=n)return 0;if(a&gt;=i)return-1;if(r&gt;=n)return 1;if(this===t)return 0;for(var o=(i&gt;&gt;&gt;=0)-(a&gt;&gt;&gt;=0),s=(n&gt;&gt;&gt;=0)-(r&gt;&gt;&gt;=0),l=Math.min(o,s),c=this.slice(a,i),u=t.slice(r,n),h=0;h&lt;l;++h)if(c[h]!==u[h]){o=c[h],s=u[h];break}return o&lt;s?-1:s&lt;o?1:0},e.prototype.includes=function(t,e,r){return-1!==this.indexOf(t,e,r)},e.prototype.indexOf=function(t,e,r){return g(this,t,e,r,!0)},e.prototype.lastIndexOf=function(t,e,r){return g(this,t,e,r,!1)},e.prototype.write=function(t,e,r,n){if(void 0===e)n=\&quot;utf8\&quot;,r=this.length,e=0;else if(void 0===r&amp;&amp;\&quot;string\&quot;==typeof e)n=e,r=this.length,e=0;else{if(!isFinite(e))throw new Error(\&quot;Buffer.write(string, encoding, offset[, length]) is no longer supported\&quot;);e&gt;&gt;&gt;=0,isFinite(r)?(r&gt;&gt;&gt;=0,void 0===n&amp;&amp;(n=\&quot;utf8\&quot;)):(n=r,r=void 0)}var a=this.length-e;if((void 0===r||r&gt;a)&amp;&amp;(r=a),t.length&gt;0&amp;&amp;(r&lt;0||e&lt;0)||e&gt;this.length)throw new RangeError(\&quot;Attempt to write outside buffer bounds\&quot;);n||(n=\&quot;utf8\&quot;);for(var i=!1;;)switch(n){case\&quot;hex\&quot;:return m(this,t,e,r);case\&quot;utf8\&quot;:case\&quot;utf-8\&quot;:return y(this,t,e,r);case\&quot;ascii\&quot;:return x(this,t,e,r);case\&quot;latin1\&quot;:case\&quot;binary\&quot;:return b(this,t,e,r);case\&quot;base64\&quot;:return _(this,t,e,r);case\&quot;ucs2\&quot;:case\&quot;ucs-2\&quot;:case\&quot;utf16le\&quot;:case\&quot;utf-16le\&quot;:return w(this,t,e,r);default:if(i)throw new TypeError(\&quot;Unknown encoding: \&quot;+n);n=(\&quot;\&quot;+n).toLowerCase(),i=!0}},e.prototype.toJSON=function(){return{type:\&quot;Buffer\&quot;,data:Array.prototype.slice.call(this._arr||this,0)}};var A=4096;function M(t,e,r){var n=\&quot;\&quot;;r=Math.min(t.length,r);for(var a=e;a&lt;r;++a)n+=String.fromCharCode(127&amp;t[a]);return n}function S(t,e,r){var n=\&quot;\&quot;;r=Math.min(t.length,r);for(var a=e;a&lt;r;++a)n+=String.fromCharCode(t[a]);return n}function E(t,e,r){var n=t.length;(!e||e&lt;0)&amp;&amp;(e=0),(!r||r&lt;0||r&gt;n)&amp;&amp;(r=n);for(var a=\&quot;\&quot;,i=e;i&lt;r;++i)a+=R(t[i]);return a}function C(t,e,r){for(var n=t.slice(e,r),a=\&quot;\&quot;,i=0;i&lt;n.length;i+=2)a+=String.fromCharCode(n[i]+256*n[i+1]);return a}function L(t,e,r){if(t%1!=0||t&lt;0)throw new RangeError(\&quot;offset is not uint\&quot;);if(t+e&gt;r)throw new RangeError(\&quot;Trying to access beyond buffer length\&quot;)}function P(t,r,n,a,i,o){if(!e.isBuffer(t))throw new TypeError('\&quot;buffer\&quot; argument must be a Buffer instance');if(r&gt;i||r&lt;o)throw new RangeError('\&quot;value\&quot; argument is out of bounds');if(n+a&gt;t.length)throw new RangeError(\&quot;Index out of range\&quot;)}function O(t,e,r,n,a,i){if(r+n&gt;t.length)throw new RangeError(\&quot;Index out of range\&quot;);if(r&lt;0)throw new RangeError(\&quot;Index out of range\&quot;)}function z(t,e,r,n,i){return e=+e,r&gt;&gt;&gt;=0,i||O(t,0,r,4),a.write(t,e,r,n,23,4),r+4}function I(t,e,r,n,i){return e=+e,r&gt;&gt;&gt;=0,i||O(t,0,r,8),a.write(t,e,r,n,52,8),r+8}e.prototype.slice=function(t,r){var n=this.length;(t=~~t)&lt;0?(t+=n)&lt;0&amp;&amp;(t=0):t&gt;n&amp;&amp;(t=n),(r=void 0===r?n:~~r)&lt;0?(r+=n)&lt;0&amp;&amp;(r=0):r&gt;n&amp;&amp;(r=n),r&lt;t&amp;&amp;(r=t);var a=this.subarray(t,r);return Object.setPrototypeOf(a,e.prototype),a},e.prototype.readUIntLE=function(t,e,r){t&gt;&gt;&gt;=0,e&gt;&gt;&gt;=0,r||L(t,e,this.length);for(var n=this[t],a=1,i=0;++i&lt;e&amp;&amp;(a*=256);)n+=this[t+i]*a;return n},e.prototype.readUIntBE=function(t,e,r){t&gt;&gt;&gt;=0,e&gt;&gt;&gt;=0,r||L(t,e,this.length);for(var n=this[t+--e],a=1;e&gt;0&amp;&amp;(a*=256);)n+=this[t+--e]*a;return n},e.prototype.readUInt8=function(t,e){return t&gt;&gt;&gt;=0,e||L(t,1,this.length),this[t]},e.prototype.readUInt16LE=function(t,e){return t&gt;&gt;&gt;=0,e||L(t,2,this.length),this[t]|this[t+1]&lt;&lt;8},e.prototype.readUInt16BE=function(t,e){return t&gt;&gt;&gt;=0,e||L(t,2,this.length),this[t]&lt;&lt;8|this[t+1]},e.prototype.readUInt32LE=function(t,e){return t&gt;&gt;&gt;=0,e||L(t,4,this.length),(this[t]|this[t+1]&lt;&lt;8|this[t+2]&lt;&lt;16)+16777216*this[t+3]},e.prototype.readUInt32BE=function(t,e){return t&gt;&gt;&gt;=0,e||L(t,4,this.length),16777216*this[t]+(this[t+1]&lt;&lt;16|this[t+2]&lt;&lt;8|this[t+3])},e.prototype.readIntLE=function(t,e,r){t&gt;&gt;&gt;=0,e&gt;&gt;&gt;=0,r||L(t,e,this.length);for(var n=this[t],a=1,i=0;++i&lt;e&amp;&amp;(a*=256);)n+=this[t+i]*a;return n&gt;=(a*=128)&amp;&amp;(n-=Math.pow(2,8*e)),n},e.prototype.readIntBE=function(t,e,r){t&gt;&gt;&gt;=0,e&gt;&gt;&gt;=0,r||L(t,e,this.length);for(var n=e,a=1,i=this[t+--n];n&gt;0&amp;&amp;(a*=256);)i+=this[t+--n]*a;return i&gt;=(a*=128)&amp;&amp;(i-=Math.pow(2,8*e)),i},e.prototype.readInt8=function(t,e){return t&gt;&gt;&gt;=0,e||L(t,1,this.length),128&amp;this[t]?-1*(255-this[t]+1):this[t]},e.prototype.readInt16LE=function(t,e){t&gt;&gt;&gt;=0,e||L(t,2,this.length);var r=this[t]|this[t+1]&lt;&lt;8;return 32768&amp;r?4294901760|r:r},e.prototype.readInt16BE=function(t,e){t&gt;&gt;&gt;=0,e||L(t,2,this.length);var r=this[t+1]|this[t]&lt;&lt;8;return 32768&amp;r?4294901760|r:r},e.prototype.readInt32LE=function(t,e){return t&gt;&gt;&gt;=0,e||L(t,4,this.length),this[t]|this[t+1]&lt;&lt;8|this[t+2]&lt;&lt;16|this[t+3]&lt;&lt;24},e.prototype.readInt32BE=function(t,e){return t&gt;&gt;&gt;=0,e||L(t,4,this.length),this[t]&lt;&lt;24|this[t+1]&lt;&lt;16|this[t+2]&lt;&lt;8|this[t+3]},e.prototype.readFloatLE=function(t,e){return t&gt;&gt;&gt;=0,e||L(t,4,this.length),a.read(this,t,!0,23,4)},e.prototype.readFloatBE=function(t,e){return t&gt;&gt;&gt;=0,e||L(t,4,this.length),a.read(this,t,!1,23,4)},e.prototype.readDoubleLE=function(t,e){return t&gt;&gt;&gt;=0,e||L(t,8,this.length),a.read(this,t,!0,52,8)},e.prototype.readDoubleBE=function(t,e){return t&gt;&gt;&gt;=0,e||L(t,8,this.length),a.read(this,t,!1,52,8)},e.prototype.writeUIntLE=function(t,e,r,n){(t=+t,e&gt;&gt;&gt;=0,r&gt;&gt;&gt;=0,n)||P(this,t,e,r,Math.pow(2,8*r)-1,0);var a=1,i=0;for(this[e]=255&amp;t;++i&lt;r&amp;&amp;(a*=256);)this[e+i]=t/a&amp;255;return e+r},e.prototype.writeUIntBE=function(t,e,r,n){(t=+t,e&gt;&gt;&gt;=0,r&gt;&gt;&gt;=0,n)||P(this,t,e,r,Math.pow(2,8*r)-1,0);var a=r-1,i=1;for(this[e+a]=255&amp;t;--a&gt;=0&amp;&amp;(i*=256);)this[e+a]=t/i&amp;255;return e+r},e.prototype.writeUInt8=function(t,e,r){return t=+t,e&gt;&gt;&gt;=0,r||P(this,t,e,1,255,0),this[e]=255&amp;t,e+1},e.prototype.writeUInt16LE=function(t,e,r){return t=+t,e&gt;&gt;&gt;=0,r||P(this,t,e,2,65535,0),this[e]=255&amp;t,this[e+1]=t&gt;&gt;&gt;8,e+2},e.prototype.writeUInt16BE=function(t,e,r){return t=+t,e&gt;&gt;&gt;=0,r||P(this,t,e,2,65535,0),this[e]=t&gt;&gt;&gt;8,this[e+1]=255&amp;t,e+2},e.prototype.writeUInt32LE=function(t,e,r){return t=+t,e&gt;&gt;&gt;=0,r||P(this,t,e,4,4294967295,0),this[e+3]=t&gt;&gt;&gt;24,this[e+2]=t&gt;&gt;&gt;16,this[e+1]=t&gt;&gt;&gt;8,this[e]=255&amp;t,e+4},e.prototype.writeUInt32BE=function(t,e,r){return t=+t,e&gt;&gt;&gt;=0,r||P(this,t,e,4,4294967295,0),this[e]=t&gt;&gt;&gt;24,this[e+1]=t&gt;&gt;&gt;16,this[e+2]=t&gt;&gt;&gt;8,this[e+3]=255&amp;t,e+4},e.prototype.writeIntLE=function(t,e,r,n){if(t=+t,e&gt;&gt;&gt;=0,!n){var a=Math.pow(2,8*r-1);P(this,t,e,r,a-1,-a)}var i=0,o=1,s=0;for(this[e]=255&amp;t;++i&lt;r&amp;&amp;(o*=256);)t&lt;0&amp;&amp;0===s&amp;&amp;0!==this[e+i-1]&amp;&amp;(s=1),this[e+i]=(t/o&gt;&gt;0)-s&amp;255;return e+r},e.prototype.writeIntBE=function(t,e,r,n){if(t=+t,e&gt;&gt;&gt;=0,!n){var a=Math.pow(2,8*r-1);P(this,t,e,r,a-1,-a)}var i=r-1,o=1,s=0;for(this[e+i]=255&amp;t;--i&gt;=0&amp;&amp;(o*=256);)t&lt;0&amp;&amp;0===s&amp;&amp;0!==this[e+i+1]&amp;&amp;(s=1),this[e+i]=(t/o&gt;&gt;0)-s&amp;255;return e+r},e.prototype.writeInt8=function(t,e,r){return t=+t,e&gt;&gt;&gt;=0,r||P(this,t,e,1,127,-128),t&lt;0&amp;&amp;(t=255+t+1),this[e]=255&amp;t,e+1},e.prototype.writeInt16LE=function(t,e,r){return t=+t,e&gt;&gt;&gt;=0,r||P(this,t,e,2,32767,-32768),this[e]=255&amp;t,this[e+1]=t&gt;&gt;&gt;8,e+2},e.prototype.writeInt16BE=function(t,e,r){return t=+t,e&gt;&gt;&gt;=0,r||P(this,t,e,2,32767,-32768),this[e]=t&gt;&gt;&gt;8,this[e+1]=255&amp;t,e+2},e.prototype.writeInt32LE=function(t,e,r){return t=+t,e&gt;&gt;&gt;=0,r||P(this,t,e,4,2147483647,-2147483648),this[e]=255&amp;t,this[e+1]=t&gt;&gt;&gt;8,this[e+2]=t&gt;&gt;&gt;16,this[e+3]=t&gt;&gt;&gt;24,e+4},e.prototype.writeInt32BE=function(t,e,r){return t=+t,e&gt;&gt;&gt;=0,r||P(this,t,e,4,2147483647,-2147483648),t&lt;0&amp;&amp;(t=4294967295+t+1),this[e]=t&gt;&gt;&gt;24,this[e+1]=t&gt;&gt;&gt;16,this[e+2]=t&gt;&gt;&gt;8,this[e+3]=255&amp;t,e+4},e.prototype.writeFloatLE=function(t,e,r){return z(this,t,e,!0,r)},e.prototype.writeFloatBE=function(t,e,r){return z(this,t,e,!1,r)},e.prototype.writeDoubleLE=function(t,e,r){return I(this,t,e,!0,r)},e.prototype.writeDoubleBE=function(t,e,r){return I(this,t,e,!1,r)},e.prototype.copy=function(t,r,n,a){if(!e.isBuffer(t))throw new TypeError(\&quot;argument should be a Buffer\&quot;);if(n||(n=0),a||0===a||(a=this.length),r&gt;=t.length&amp;&amp;(r=t.length),r||(r=0),a&gt;0&amp;&amp;a&lt;n&amp;&amp;(a=n),a===n)return 0;if(0===t.length||0===this.length)return 0;if(r&lt;0)throw new RangeError(\&quot;targetStart out of bounds\&quot;);if(n&lt;0||n&gt;=this.length)throw new RangeError(\&quot;Index out of range\&quot;);if(a&lt;0)throw new RangeError(\&quot;sourceEnd out of bounds\&quot;);a&gt;this.length&amp;&amp;(a=this.length),t.length-r&lt;a-n&amp;&amp;(a=t.length-r+n);var i=a-n;if(this===t&amp;&amp;\&quot;function\&quot;==typeof Uint8Array.prototype.copyWithin)this.copyWithin(r,n,a);else if(this===t&amp;&amp;n&lt;r&amp;&amp;r&lt;a)for(var o=i-1;o&gt;=0;--o)t[o+r]=this[o+n];else Uint8Array.prototype.set.call(t,this.subarray(n,a),r);return i},e.prototype.fill=function(t,r,n,a){if(\&quot;string\&quot;==typeof t){if(\&quot;string\&quot;==typeof r?(a=r,r=0,n=this.length):\&quot;string\&quot;==typeof n&amp;&amp;(a=n,n=this.length),void 0!==a&amp;&amp;\&quot;string\&quot;!=typeof a)throw new TypeError(\&quot;encoding must be a string\&quot;);if(\&quot;string\&quot;==typeof a&amp;&amp;!e.isEncoding(a))throw new TypeError(\&quot;Unknown encoding: \&quot;+a);if(1===t.length){var i=t.charCodeAt(0);(\&quot;utf8\&quot;===a&amp;&amp;i&lt;128||\&quot;latin1\&quot;===a)&amp;&amp;(t=i)}}else\&quot;number\&quot;==typeof t?t&amp;=255:\&quot;boolean\&quot;==typeof t&amp;&amp;(t=Number(t));if(r&lt;0||this.length&lt;r||this.length&lt;n)throw new RangeError(\&quot;Out of range index\&quot;);if(n&lt;=r)return this;var o;if(r&gt;&gt;&gt;=0,n=void 0===n?this.length:n&gt;&gt;&gt;0,t||(t=0),\&quot;number\&quot;==typeof t)for(o=r;o&lt;n;++o)this[o]=t;else{var s=e.isBuffer(t)?t:e.from(t,a),l=s.length;if(0===l)throw new TypeError('The value \&quot;'+t+'\&quot; is invalid for argument \&quot;value\&quot;');for(o=0;o&lt;n-r;++o)this[o+r]=s[o%l]}return this};var D=/[^+\\/0-9A-Za-z-_]/g;function R(t){return t&lt;16?\&quot;0\&quot;+t.toString(16):t.toString(16)}function F(t,e){var r;e=e||1/0;for(var n=t.length,a=null,i=[],o=0;o&lt;n;++o){if((r=t.charCodeAt(o))&gt;55295&amp;&amp;r&lt;57344){if(!a){if(r&gt;56319){(e-=3)&gt;-1&amp;&amp;i.push(239,191,189);continue}if(o+1===n){(e-=3)&gt;-1&amp;&amp;i.push(239,191,189);continue}a=r;continue}if(r&lt;56320){(e-=3)&gt;-1&amp;&amp;i.push(239,191,189),a=r;continue}r=65536+(a-55296&lt;&lt;10|r-56320)}else a&amp;&amp;(e-=3)&gt;-1&amp;&amp;i.push(239,191,189);if(a=null,r&lt;128){if((e-=1)&lt;0)break;i.push(r)}else if(r&lt;2048){if((e-=2)&lt;0)break;i.push(r&gt;&gt;6|192,63&amp;r|128)}else if(r&lt;65536){if((e-=3)&lt;0)break;i.push(r&gt;&gt;12|224,r&gt;&gt;6&amp;63|128,63&amp;r|128)}else{if(!(r&lt;1114112))throw new Error(\&quot;Invalid code point\&quot;);if((e-=4)&lt;0)break;i.push(r&gt;&gt;18|240,r&gt;&gt;12&amp;63|128,r&gt;&gt;6&amp;63|128,63&amp;r|128)}}return i}function B(t){return n.toByteArray(function(t){if((t=(t=t.split(\&quot;=\&quot;)[0]).trim().replace(D,\&quot;\&quot;)).length&lt;2)return\&quot;\&quot;;for(;t.length%4!=0;)t+=\&quot;=\&quot;;return t}(t))}function N(t,e,r,n){for(var a=0;a&lt;n&amp;&amp;!(a+r&gt;=e.length||a&gt;=t.length);++a)e[a+r]=t[a];return a}function j(t,e){return t instanceof e||null!=t&amp;&amp;null!=t.constructor&amp;&amp;null!=t.constructor.name&amp;&amp;t.constructor.name===e.name}function V(t){return t!=t}}).call(this,t(\&quot;buffer\&quot;).Buffer)},{\&quot;base64-js\&quot;:75,buffer:106,ieee754:413}],107:[function(t,e,r){\&quot;use strict\&quot;;var n=t(\&quot;./lib/monotone\&quot;),a=t(\&quot;./lib/triangulation\&quot;),i=t(\&quot;./lib/delaunay\&quot;),o=t(\&quot;./lib/filter\&quot;);function s(t){return[Math.min(t[0],t[1]),Math.max(t[0],t[1])]}function l(t,e){return t[0]-e[0]||t[1]-e[1]}function c(t,e,r){return e in t?t[e]:r}e.exports=function(t,e,r){Array.isArray(e)?(r=r||{},e=e||[]):(r=e||{},e=[]);var u=!!c(r,\&quot;delaunay\&quot;,!0),h=!!c(r,\&quot;interior\&quot;,!0),f=!!c(r,\&quot;exterior\&quot;,!0),p=!!c(r,\&quot;infinity\&quot;,!1);if(!h&amp;&amp;!f||0===t.length)return[];var d=n(t,e);if(u||h!==f||p){for(var g=a(t.length,function(t){return t.map(s).sort(l)}(e)),v=0;v&lt;d.length;++v){var m=d[v];g.addTriangle(m[0],m[1],m[2])}return u&amp;&amp;i(t,g),f?h?p?o(g,0,p):g.cells():o(g,1,p):o(g,-1)}return d}},{\&quot;./lib/delaunay\&quot;:108,\&quot;./lib/filter\&quot;:109,\&quot;./lib/monotone\&quot;:110,\&quot;./lib/triangulation\&quot;:111}],108:[function(t,e,r){\&quot;use strict\&quot;;var n=t(\&quot;robust-in-sphere\&quot;)[4];t(\&quot;binary-search-bounds\&quot;);function a(t,e,r,a,i,o){var s=e.opposite(a,i);if(!(s&lt;0)){if(i&lt;a){var l=a;a=i,i=l,l=o,o=s,s=l}e.isConstraint(a,i)||n(t[a],t[i],t[o],t[s])&lt;0&amp;&amp;r.push(a,i)}}e.exports=function(t,e){for(var r=[],i=t.length,o=e.stars,s=0;s&lt;i;++s)for(var l=o[s],c=1;c&lt;l.length;c+=2){var u=l[c];if(!(u&lt;s)&amp;&amp;!e.isConstraint(s,u)){for(var h=l[c-1],f=-1,p=1;p&lt;l.length;p+=2)if(l[p-1]===u){f=l[p];break}f&lt;0||n(t[s],t[u],t[h],t[f])&lt;0&amp;&amp;r.push(s,u)}}for(;r.length&gt;0;){for(var u=r.pop(),s=r.pop(),h=-1,f=-1,l=o[s],d=1;d&lt;l.length;d+=2){var g=l[d-1],v=l[d];g===u?f=v:v===u&amp;&amp;(h=g)}h&lt;0||f&lt;0||(n(t[s],t[u],t[h],t[f])&gt;=0||(e.flip(s,u),a(t,e,r,h,s,f),a(t,e,r,s,f,h),a(t,e,r,f,u,h),a(t,e,r,u,h,f)))}}},{\&quot;binary-search-bounds\&quot;:112,\&quot;robust-in-sphere\&quot;:506}],109:[function(t,e,r){\&quot;use strict\&quot;;var n,a=t(\&quot;binary-search-bounds\&quot;);function i(t,e,r,n,a,i,o){this.cells=t,this.neighbor=e,this.flags=n,this.constraint=r,this.active=a,this.next=i,this.boundary=o}function o(t,e){return t[0]-e[0]||t[1]-e[1]||t[2]-e[2]}e.exports=function(t,e,r){var n=function(t,e){for(var r=t.cells(),n=r.length,a=0;a&lt;n;++a){var s=r[a],l=s[0],c=s[1],u=s[2];c&lt;u?c&lt;l&amp;&amp;(s[0]=c,s[1]=u,s[2]=l):u&lt;l&amp;&amp;(s[0]=u,s[1]=l,s[2]=c)}r.sort(o);for(var h=new Array(n),a=0;a&lt;h.length;++a)h[a]=0;var f=[],p=[],d=new Array(3*n),g=new Array(3*n),v=null;e&amp;&amp;(v=[]);for(var m=new i(r,d,g,h,f,p,v),a=0;a&lt;n;++a)for(var s=r[a],y=0;y&lt;3;++y){var l=s[y],c=s[(y+1)%3],x=d[3*a+y]=m.locate(c,l,t.opposite(c,l)),b=g[3*a+y]=t.isConstraint(l,c);x&lt;0&amp;&amp;(b?p.push(a):(f.push(a),h[a]=1),e&amp;&amp;v.push([c,l,-1]))}return m}(t,r);if(0===e)return r?n.cells.concat(n.boundary):n.cells;var a=1,s=n.active,l=n.next,c=n.flags,u=n.cells,h=n.constraint,f=n.neighbor;for(;s.length&gt;0||l.length&gt;0;){for(;s.length&gt;0;){var p=s.pop();if(c[p]!==-a){c[p]=a;u[p];for(var d=0;d&lt;3;++d){var g=f[3*p+d];g&gt;=0&amp;&amp;0===c[g]&amp;&amp;(h[3*p+d]?l.push(g):(s.push(g),c[g]=a))}}}var v=l;l=s,s=v,l.length=0,a=-a}var m=function(t,e,r){for(var n=0,a=0;a&lt;t.length;++a)e[a]===r&amp;&amp;(t[n++]=t[a]);return t.length=n,t}(u,c,e);if(r)return m.concat(n.boundary);return m},i.prototype.locate=(n=[0,0,0],function(t,e,r){var i=t,s=e,l=r;return e&lt;r?e&lt;t&amp;&amp;(i=e,s=r,l=t):r&lt;t&amp;&amp;(i=r,s=t,l=e),i&lt;0?-1:(n[0]=i,n[1]=s,n[2]=l,a.eq(this.cells,n,o))})},{\&quot;binary-search-bounds\&quot;:112}],110:[function(t,e,r){\&quot;use strict\&quot;;var n=t(\&quot;binary-search-bounds\&quot;),a=t(\&quot;robust-orientation\&quot;)[3],i=0,o=1,s=2;function l(t,e,r,n,a){this.a=t,this.b=e,this.idx=r,this.lowerIds=n,this.upperIds=a}function c(t,e,r,n){this.a=t,this.b=e,this.type=r,this.idx=n}function u(t,e){var r=t.a[0]-e.a[0]||t.a[1]-e.a[1]||t.type-e.type;return r||(t.type!==i&amp;&amp;(r=a(t.a,t.b,e.b))?r:t.idx-e.idx)}function h(t,e){return a(t.a,t.b,e)}function f(t,e,r,i,o){for(var s=n.lt(e,i,h),l=n.gt(e,i,h),c=s;c&lt;l;++c){for(var u=e[c],f=u.lowerIds,p=f.length;p&gt;1&amp;&amp;a(r[f[p-2]],r[f[p-1]],i)&gt;0;)t.push([f[p-1],f[p-2],o]),p-=1;f.length=p,f.push(o);var d=u.upperIds;for(p=d.length;p&gt;1&amp;&amp;a(r[d[p-2]],r[d[p-1]],i)&lt;0;)t.push([d[p-2],d[p-1],o]),p-=1;d.length=p,d.push(o)}}function p(t,e){var r;return(r=t.a[0]&lt;e.a[0]?a(t.a,t.b,e.a):a(e.b,e.a,t.a))?r:(r=e.b[0]&lt;t.b[0]?a(t.a,t.b,e.b):a(e.b,e.a,t.b))||t.idx-e.idx}function d(t,e,r){var a=n.le(t,r,p),i=t[a],o=i.upperIds,s=o[o.length-1];i.upperIds=[s],t.splice(a+1,0,new l(r.a,r.b,r.idx,[s],o))}function g(t,e,r){var a=r.a;r.a=r.b,r.b=a;var i=n.eq(t,r,p),o=t[i];t[i-1].upperIds=o.upperIds,t.splice(i,1)}e.exports=function(t,e){for(var r=t.length,n=e.length,a=[],h=0;h&lt;r;++h)a.push(new c(t[h],null,i,h));for(var h=0;h&lt;n;++h){var p=e[h],v=t[p[0]],m=t[p[1]];v[0]&lt;m[0]?a.push(new c(v,m,s,h),new c(m,v,o,h)):v[0]&gt;m[0]&amp;&amp;a.push(new c(m,v,s,h),new c(v,m,o,h))}a.sort(u);for(var y=a[0].a[0]-(1+Math.abs(a[0].a[0]))*Math.pow(2,-52),x=[new l([y,1],[y,0],-1,[],[],[],[])],b=[],h=0,_=a.length;h&lt;_;++h){var w=a[h],k=w.type;k===i?f(b,x,t,w.a,w.idx):k===s?d(x,t,w):g(x,t,w)}return b}},{\&quot;binary-search-bounds\&quot;:112,\&quot;robust-orientation\&quot;:508}],111:[function(t,e,r){\&quot;use strict\&quot;;var n=t(\&quot;binary-search-bounds\&quot;);function a(t,e){this.stars=t,this.edges=e}e.exports=function(t,e){for(var r=new Array(t),n=0;n&lt;t;++n)r[n]=[];return new a(r,e)};var i=a.prototype;function o(t,e,r){for(var n=1,a=t.length;n&lt;a;n+=2)if(t[n-1]===e&amp;&amp;t[n]===r)return t[n-1]=t[a-2],t[n]=t[a-1],void(t.length=a-2)}i.isConstraint=function(){var t=[0,0];function e(t,e){return t[0]-e[0]||t[1]-e[1]}return function(r,a){return t[0]=Math.min(r,a),t[1]=Math.max(r,a),n.eq(this.edges,t,e)&gt;=0}}(),i.removeTriangle=function(t,e,r){var n=this.stars;o(n[t],e,r),o(n[e],r,t),o(n[r],t,e)},i.addTriangle=function(t,e,r){var n=this.stars;n[t].push(e,r),n[e].push(r,t),n[r].push(t,e)},i.opposite=function(t,e){for(var r=this.stars[e],n=1,a=r.length;n&lt;a;n+=2)if(r[n]===t)return r[n-1];return-1},i.flip=function(t,e){var r=this.opposite(t,e),n=this.opposite(e,t);this.removeTriangle(t,e,r),this.removeTriangle(e,t,n),this.addTriangle(t,n,r),this.addTriangle(e,r,n)},i.edges=function(){for(var t=this.stars,e=[],r=0,n=t.length;r&lt;n;++r)for(var a=t[r],i=0,o=a.length;i&lt;o;i+=2)e.push([a[i],a[i+1]]);return e},i.cells=function(){for(var t=this.stars,e=[],r=0,n=t.length;r&lt;n;++r)for(var a=t[r],i=0,o=a.length;i&lt;o;i+=2){var s=a[i],l=a[i+1];r&lt;Math.min(s,l)&amp;&amp;e.push([r,s,l])}return e}},{\&quot;binary-search-bounds\&quot;:112}],112:[function(t,e,r){\&quot;use strict\&quot;;function n(t,e,r,n,a){var i=[\&quot;function \&quot;,t,\&quot;(a,l,h,\&quot;,n.join(\&quot;,\&quot;),\&quot;){\&quot;,a?\&quot;\&quot;:\&quot;var i=\&quot;,r?\&quot;l-1\&quot;:\&quot;h+1\&quot;,\&quot;;while(l&lt;=h){var m=(l+h)&gt;&gt;&gt;1,x=a[m]\&quot;];return a?e.indexOf(\&quot;c\&quot;)&lt;0?i.push(\&quot;;if(x===y){return m}else if(x&lt;=y){\&quot;):i.push(\&quot;;var p=c(x,y);if(p===0){return m}else if(p&lt;=0){\&quot;):i.push(\&quot;;if(\&quot;,e,\&quot;){i=m;\&quot;),r?i.push(\&quot;l=m+1}else{h=m-1}\&quot;):i.push(\&quot;h=m-1}else{l=m+1}\&quot;),i.push(\&quot;}\&quot;),a?i.push(\&quot;return -1};\&quot;):i.push(\&quot;return i};\&quot;),i.join(\&quot;\&quot;)}function a(t,e,r,a){return new Function([n(\&quot;A\&quot;,\&quot;x\&quot;+t+\&quot;y\&quot;,e,[\&quot;y\&quot;],a),n(\&quot;P\&quot;,\&quot;c(x,y)\&quot;+t+\&quot;0\&quot;,e,[\&quot;y\&quot;,\&quot;c\&quot;],a),\&quot;function dispatchBsearch\&quot;,r,\&quot;(a,y,c,l,h){if(typeof(c)==='function'){return P(a,(l===void 0)?0:l|0,(h===void 0)?a.length-1:h|0,y,c)}else{return A(a,(c===void 0)?0:c|0,(l===void 0)?a.length-1:l|0,y)}}return dispatchBsearch\&quot;,r].join(\&quot;\&quot;))()}e.exports={ge:a(\&quot;&gt;=\&quot;,!1,\&quot;GE\&quot;),gt:a(\&quot;&gt;\&quot;,!1,\&quot;GT\&quot;),lt:a(\&quot;&lt;\&quot;,!0,\&quot;LT\&quot;),le:a(\&quot;&lt;=\&quot;,!0,\&quot;LE\&quot;),eq:a(\&quot;-\&quot;,!0,\&quot;EQ\&quot;,!0)}},{}],113:[function(t,e,r){\&quot;use strict\&quot;;e.exports=function(t){for(var e=1,r=1;r&lt;t.length;++r)for(var n=0;n&lt;r;++n)if(t[r]&lt;t[n])e=-e;else if(t[n]===t[r])return 0;return e}},{}],114:[function(t,e,r){\&quot;use strict\&quot;;var n=t(\&quot;dup\&quot;),a=t(\&quot;robust-linear-solve\&quot;);function i(t,e){for(var r=0,n=t.length,a=0;a&lt;n;++a)r+=t[a]*e[a];return r}function o(t){var e=t.length;if(0===e)return[];t[0].length;var r=n([t.length+1,t.length+1],1),o=n([t.length+1],1);r[e][e]=0;for(var s=0;s&lt;e;++s){for(var l=0;l&lt;=s;++l)r[l][s]=r[s][l]=2*i(t[s],t[l]);o[s]=i(t[s],t[s])}var c=a(r,o),u=0,h=c[e+1];for(s=0;s&lt;h.length;++s)u+=h[s];var f=new Array(e);for(s=0;s&lt;e;++s){h=c[s];var p=0;for(l=0;l&lt;h.length;++l)p+=h[l];f[s]=p/u}return f}function s(t){if(0===t.length)return[];for(var e=t[0].length,r=n([e]),a=o(t),i=0;i&lt;t.length;++i)for(var s=0;s&lt;e;++s)r[s]+=t[i][s]*a[i];return r}s.barycenetric=o,e.exports=s},{dup:171,\&quot;robust-linear-solve\&quot;:507}],115:[function(t,e,r){e.exports=function(t){for(var e=n(t),r=0,a=0;a&lt;t.length;++a)for(var i=t[a],o=0;o&lt;e.length;++o)r+=Math.pow(i[o]-e[o],2);return Math.sqrt(r/t.length)};var n=t(\&quot;circumcenter\&quot;)},{circumcenter:114}],116:[function(t,e,r){e.exports=function(t,e,r){return e&lt;r?t&lt;e?e:t&gt;r?r:t:t&lt;r?r:t&gt;e?e:t}},{}],117:[function(t,e,r){\&quot;use strict\&quot;;e.exports=function(t,e,r){var n;if(r){n=e;for(var a=new Array(e.length),i=0;i&lt;e.length;++i){var o=e[i];a[i]=[o[0],o[1],r[i]]}e=a}var s=function(t,e,r){var n=d(t,[],p(t));return m(e,n,r),!!n}(t,e,!!r);for(;y(t,e,!!r);)s=!0;if(r&amp;&amp;s){n.length=0,r.length=0;for(var i=0;i&lt;e.length;++i){var o=e[i];n.push([o[0],o[1]]),r.push(o[2])}}return s};var n=t(\&quot;union-find\&quot;),a=t(\&quot;box-intersect\&quot;),i=t(\&quot;robust-segment-intersect\&quot;),o=t(\&quot;big-rat\&quot;),s=t(\&quot;big-rat/cmp\&quot;),l=t(\&quot;big-rat/to-float\&quot;),c=t(\&quot;rat-vec\&quot;),u=t(\&quot;nextafter\&quot;),h=t(\&quot;./lib/rat-seg-intersect\&quot;);function f(t){var e=l(t);return[u(e,-1/0),u(e,1/0)]}function p(t){for(var e=new Array(t.length),r=0;r&lt;t.length;++r){var n=t[r];e[r]=[u(n[0],-1/0),u(n[1],-1/0),u(n[0],1/0),u(n[1],1/0)]}return e}function d(t,e,r){for(var i=e.length,o=new n(i),s=[],l=0;l&lt;e.length;++l){var c=e[l],h=f(c[0]),p=f(c[1]);s.push([u(h[0],-1/0),u(p[0],-1/0),u(h[1],1/0),u(p[1],1/0)])}a(s,function(t,e){o.link(t,e)});var d=!0,g=new Array(i);for(l=0;l&lt;i;++l){(m=o.find(l))!==l&amp;&amp;(d=!1,t[m]=[Math.min(t[l][0],t[m][0]),Math.min(t[l][1],t[m][1])])}if(d)return null;var v=0;for(l=0;l&lt;i;++l){var m;(m=o.find(l))===l?(g[l]=v,t[v++]=t[l]):g[l]=-1}t.length=v;for(l=0;l&lt;i;++l)g[l]&lt;0&amp;&amp;(g[l]=g[o.find(l)]);return g}function g(t,e){return t[0]-e[0]||t[1]-e[1]}function v(t,e){var r=t[0]-e[0]||t[1]-e[1];return r||(t[2]&lt;e[2]?-1:t[2]&gt;e[2]?1:0)}function m(t,e,r){if(0!==t.length){if(e)for(var n=0;n&lt;t.length;++n){var a=e[(o=t[n])[0]],i=e[o[1]];o[0]=Math.min(a,i),o[1]=Math.max(a,i)}else for(n=0;n&lt;t.length;++n){var o;a=(o=t[n])[0],i=o[1];o[0]=Math.min(a,i),o[1]=Math.max(a,i)}r?t.sort(v):t.sort(g);var s=1;for(n=1;n&lt;t.length;++n){var l=t[n-1],c=t[n];(c[0]!==l[0]||c[1]!==l[1]||r&amp;&amp;c[2]!==l[2])&amp;&amp;(t[s++]=c)}t.length=s}}function y(t,e,r){var n=function(t,e){for(var r=new Array(e.length),n=0;n&lt;e.length;++n){var a=e[n],i=t[a[0]],o=t[a[1]];r[n]=[u(Math.min(i[0],o[0]),-1/0),u(Math.min(i[1],o[1]),-1/0),u(Math.max(i[0],o[0]),1/0),u(Math.max(i[1],o[1]),1/0)]}return r}(t,e),f=function(t,e,r){var n=[];return a(r,function(r,a){var o=e[r],s=e[a];if(o[0]!==s[0]&amp;&amp;o[0]!==s[1]&amp;&amp;o[1]!==s[0]&amp;&amp;o[1]!==s[1]){var l=t[o[0]],c=t[o[1]],u=t[s[0]],h=t[s[1]];i(l,c,u,h)&amp;&amp;n.push([r,a])}}),n}(t,e,n),g=p(t),v=function(t,e,r,n){var o=[];return a(r,n,function(r,n){var a=e[r];if(a[0]!==n&amp;&amp;a[1]!==n){var s=t[n],l=t[a[0]],c=t[a[1]];i(l,c,s,s)&amp;&amp;o.push([r,n])}}),o}(t,e,n,g),y=d(t,function(t,e,r,n,a){var i,u,f=t.map(function(t){return[o(t[0]),o(t[1])]});for(i=0;i&lt;r.length;++i){var p=r[i];u=p[0];var d=p[1],g=e[u],v=e[d],m=h(c(t[g[0]]),c(t[g[1]]),c(t[v[0]]),c(t[v[1]]));if(m){var y=t.length;t.push([l(m[0]),l(m[1])]),f.push(m),n.push([u,y],[d,y])}}for(n.sort(function(t,e){if(t[0]!==e[0])return t[0]-e[0];var r=f[t[1]],n=f[e[1]];return s(r[0],n[0])||s(r[1],n[1])}),i=n.length-1;i&gt;=0;--i){var x=e[u=(S=n[i])[0]],b=x[0],_=x[1],w=t[b],k=t[_];if((w[0]-k[0]||w[1]-k[1])&lt;0){var T=b;b=_,_=T}x[0]=b;var A,M=x[1]=S[1];for(a&amp;&amp;(A=x[2]);i&gt;0&amp;&amp;n[i-1][0]===u;){var S,E=(S=n[--i])[1];a?e.push([M,E,A]):e.push([M,E]),M=E}a?e.push([M,_,A]):e.push([M,_])}return f}(t,e,f,v,r));return m(e,y,r),!!y||(f.length&gt;0||v.length&gt;0)}},{\&quot;./lib/rat-seg-intersect\&quot;:118,\&quot;big-rat\&quot;:79,\&quot;big-rat/cmp\&quot;:77,\&quot;big-rat/to-float\&quot;:91,\&quot;box-intersect\&quot;:97,nextafter:452,\&quot;rat-vec\&quot;:487,\&quot;robust-segment-intersect\&quot;:511,\&quot;union-find\&quot;:544}],118:[function(t,e,r){\&quot;use strict\&quot;;e.exports=function(t,e,r,n){var i=s(e,t),h=s(n,r),f=u(i,h);if(0===o(f))return null;var p=s(t,r),d=u(h,p),g=a(d,f),v=c(i,g);return l(t,v)};var n=t(\&quot;big-rat/mul\&quot;),a=t(\&quot;big-rat/div\&quot;),i=t(\&quot;big-rat/sub\&quot;),o=t(\&quot;big-rat/sign\&quot;),s=t(\&quot;rat-vec/sub\&quot;),l=t(\&quot;rat-vec/add\&quot;),c=t(\&quot;rat-vec/muls\&quot;);function u(t,e){return i(n(t[0],e[1]),n(t[1],e[0]))}},{\&quot;big-rat/div\&quot;:78,\&quot;big-rat/mul\&quot;:88,\&quot;big-rat/sign\&quot;:89,\&quot;big-rat/sub\&quot;:90,\&quot;rat-vec/add\&quot;:486,\&quot;rat-vec/muls\&quot;:488,\&quot;rat-vec/sub\&quot;:489}],119:[function(t,e,r){\&quot;use strict\&quot;;var n=t(\&quot;clamp\&quot;);function a(t,e){null==e&amp;&amp;(e=!0);var r=t[0],a=t[1],i=t[2],o=t[3];return null==o&amp;&amp;(o=e?1:255),e&amp;&amp;(r*=255,a*=255,i*=255,o*=255),16777216*(r=255&amp;n(r,0,255))+((a=255&amp;n(a,0,255))&lt;&lt;16)+((i=255&amp;n(i,0,255))&lt;&lt;8)+(o=255&amp;n(o,0,255))}e.exports=a,e.exports.to=a,e.exports.from=function(t,e){var r=(t=+t)&gt;&gt;&gt;24,n=(16711680&amp;t)&gt;&gt;&gt;16,a=(65280&amp;t)&gt;&gt;&gt;8,i=255&amp;t;return!1===e?[r,n,a,i]:[r/255,n/255,a/255,i/255]}},{clamp:116}],120:[function(t,e,r){\&quot;use strict\&quot;;e.exports={aliceblue:[240,248,255],antiquewhite:[250,235,215],aqua:[0,255,255],aquamarine:[127,255,212],azure:[240,255,255],beige:[245,245,220],bisque:[255,228,196],black:[0,0,0],blanchedalmond:[255,235,205],blue:[0,0,255],blueviolet:[138,43,226],brown:[165,42,42],burlywood:[222,184,135],cadetblue:[95,158,160],chartreuse:[127,255,0],chocolate:[210,105,30],coral:[255,127,80],cornflowerblue:[100,149,237],cornsilk:[255,248,220],crimson:[220,20,60],cyan:[0,255,255],darkblue:[0,0,139],darkcyan:[0,139,139],darkgoldenrod:[184,134,11],darkgray:[169,169,169],darkgreen:[0,100,0],darkgrey:[169,169,169],darkkhaki:[189,183,107],darkmagenta:[139,0,139],darkolivegreen:[85,107,47],darkorange:[255,140,0],darkorchid:[153,50,204],darkred:[139,0,0],darksalmon:[233,150,122],darkseagreen:[143,188,143],darkslateblue:[72,61,139],darkslategray:[47,79,79],darkslategrey:[47,79,79],darkturquoise:[0,206,209],darkviolet:[148,0,211],deeppink:[255,20,147],deepskyblue:[0,191,255],dimgray:[105,105,105],dimgrey:[105,105,105],dodgerblue:[30,144,255],firebrick:[178,34,34],floralwhite:[255,250,240],forestgreen:[34,139,34],fuchsia:[255,0,255],gainsboro:[220,220,220],ghostwhite:[248,248,255],gold:[255,215,0],goldenrod:[218,165,32],gray:[128,128,128],green:[0,128,0],greenyellow:[173,255,47],grey:[128,128,128],honeydew:[240,255,240],hotpink:[255,105,180],indianred:[205,92,92],indigo:[75,0,130],ivory:[255,255,240],khaki:[240,230,140],lavender:[230,230,250],lavenderblush:[255,240,245],lawngreen:[124,252,0],lemonchiffon:[255,250,205],lightblue:[173,216,230],lightcoral:[240,128,128],lightcyan:[224,255,255],lightgoldenrodyellow:[250,250,210],lightgray:[211,211,211],lightgreen:[144,238,144],lightgrey:[211,211,211],lightpink:[255,182,193],lightsalmon:[255,160,122],lightseagreen:[32,178,170],lightskyblue:[135,206,250],lightslategray:[119,136,153],lightslategrey:[119,136,153],lightsteelblue:[176,196,222],lightyellow:[255,255,224],lime:[0,255,0],limegreen:[50,205,50],linen:[250,240,230],magenta:[255,0,255],maroon:[128,0,0],mediumaquamarine:[102,205,170],mediumblue:[0,0,205],mediumorchid:[186,85,211],mediumpurple:[147,112,219],mediumseagreen:[60,179,113],mediumslateblue:[123,104,238],mediumspringgreen:[0,250,154],mediumturquoise:[72,209,204],mediumvioletred:[199,21,133],midnightblue:[25,25,112],mintcream:[245,255,250],mistyrose:[255,228,225],moccasin:[255,228,181],navajowhite:[255,222,173],navy:[0,0,128],oldlace:[253,245,230],olive:[128,128,0],olivedrab:[107,142,35],orange:[255,165,0],orangered:[255,69,0],orchid:[218,112,214],palegoldenrod:[238,232,170],palegreen:[152,251,152],paleturquoise:[175,238,238],palevioletred:[219,112,147],papayawhip:[255,239,213],peachpuff:[255,218,185],peru:[205,133,63],pink:[255,192,203],plum:[221,160,221],powderblue:[176,224,230],purple:[128,0,128],rebeccapurple:[102,51,153],red:[255,0,0],rosybrown:[188,143,143],royalblue:[65,105,225],saddlebrown:[139,69,19],salmon:[250,128,114],sandybrown:[244,164,96],seagreen:[46,139,87],seashell:[255,245,238],sienna:[160,82,45],silver:[192,192,192],skyblue:[135,206,235],slateblue:[106,90,205],slategray:[112,128,144],slategrey:[112,128,144],snow:[255,250,250],springgreen:[0,255,127],steelblue:[70,130,180],tan:[210,180,140],teal:[0,128,128],thistle:[216,191,216],tomato:[255,99,71],turquoise:[64,224,208],violet:[238,130,238],wheat:[245,222,179],white:[255,255,255],whitesmoke:[245,245,245],yellow:[255,255,0],yellowgreen:[154,205,50]}},{}],121:[function(t,e,r){\&quot;use strict\&quot;;var n=t(\&quot;color-rgba\&quot;),a=t(\&quot;clamp\&quot;),i=t(\&quot;dtype\&quot;);e.exports=function(t,e){\&quot;float\&quot;!==e&amp;&amp;e||(e=\&quot;array\&quot;),\&quot;uint\&quot;===e&amp;&amp;(e=\&quot;uint8\&quot;),\&quot;uint_clamped\&quot;===e&amp;&amp;(e=\&quot;uint8_clamped\&quot;);var r=new(i(e))(4),o=\&quot;uint8\&quot;!==e&amp;&amp;\&quot;uint8_clamped\&quot;!==e;return t.length&amp;&amp;\&quot;string\&quot;!=typeof t||((t=n(t))[0]/=255,t[1]/=255,t[2]/=255),function(t){return t instanceof Uint8Array||t instanceof Uint8ClampedArray||!!(Array.isArray(t)&amp;&amp;(t[0]&gt;1||0===t[0])&amp;&amp;(t[1]&gt;1||0===t[1])&amp;&amp;(t[2]&gt;1||0===t[2])&amp;&amp;(!t[3]||t[3]&gt;1))}(t)?(r[0]=t[0],r[1]=t[1],r[2]=t[2],r[3]=null!=t[3]?t[3]:255,o&amp;&amp;(r[0]/=255,r[1]/=255,r[2]/=255,r[3]/=255),r):(o?(r[0]=t[0],r[1]=t[1],r[2]=t[2],r[3]=null!=t[3]?t[3]:1):(r[0]=a(Math.floor(255*t[0]),0,255),r[1]=a(Math.floor(255*t[1]),0,255),r[2]=a(Math.floor(255*t[2]),0,255),r[3]=null==t[3]?255:a(Math.floor(255*t[3]),0,255)),r)}},{clamp:116,\&quot;color-rgba\&quot;:123,dtype:170}],122:[function(t,e,r){(function(r){\&quot;use strict\&quot;;var n=t(\&quot;color-name\&quot;),a=t(\&quot;is-plain-obj\&quot;),i=t(\&quot;defined\&quot;);e.exports=function(t){var e,s,l=[],c=1;if(\&quot;string\&quot;==typeof t)if(n[t])l=n[t].slice(),s=\&quot;rgb\&quot;;else if(\&quot;transparent\&quot;===t)c=0,s=\&quot;rgb\&quot;,l=[0,0,0];else if(/^#[A-Fa-f0-9]+$/.test(t)){var u=t.slice(1),h=u.length,f=h&lt;=4;c=1,f?(l=[parseInt(u[0]+u[0],16),parseInt(u[1]+u[1],16),parseInt(u[2]+u[2],16)],4===h&amp;&amp;(c=parseInt(u[3]+u[3],16)/255)):(l=[parseInt(u[0]+u[1],16),parseInt(u[2]+u[3],16),parseInt(u[4]+u[5],16)],8===h&amp;&amp;(c=parseInt(u[6]+u[7],16)/255)),l[0]||(l[0]=0),l[1]||(l[1]=0),l[2]||(l[2]=0),s=\&quot;rgb\&quot;}else if(e=/^((?:rgb|hs[lvb]|hwb|cmyk?|xy[zy]|gray|lab|lchu?v?|[ly]uv|lms)a?)\\s*\\(([^\\)]*)\\)/.exec(t)){var p=e[1],d=\&quot;rgb\&quot;===p,u=p.replace(/a$/,\&quot;\&quot;);s=u;var h=\&quot;cmyk\&quot;===u?4:\&quot;gray\&quot;===u?1:3;l=e[2].trim().split(/\\s*,\\s*/).map(function(t,e){if(/%$/.test(t))return e===h?parseFloat(t)/100:\&quot;rgb\&quot;===u?255*parseFloat(t)/100:parseFloat(t);if(\&quot;h\&quot;===u[e]){if(/deg$/.test(t))return parseFloat(t);if(void 0!==o[t])return o[t]}return parseFloat(t)}),p===u&amp;&amp;l.push(1),c=d?1:void 0===l[h]?1:l[h],l=l.slice(0,h)}else t.length&gt;10&amp;&amp;/[0-9](?:\\s|\\/)/.test(t)&amp;&amp;(l=t.match(/([0-9]+)/g).map(function(t){return parseFloat(t)}),s=t.match(/([a-z])/gi).join(\&quot;\&quot;).toLowerCase());else if(isNaN(t))if(a(t)){var g=i(t.r,t.red,t.R,null);null!==g?(s=\&quot;rgb\&quot;,l=[g,i(t.g,t.green,t.G),i(t.b,t.blue,t.B)]):(s=\&quot;hsl\&quot;,l=[i(t.h,t.hue,t.H),i(t.s,t.saturation,t.S),i(t.l,t.lightness,t.L,t.b,t.brightness)]),c=i(t.a,t.alpha,t.opacity,1),null!=t.opacity&amp;&amp;(c/=100)}else(Array.isArray(t)||r.ArrayBuffer&amp;&amp;ArrayBuffer.isView&amp;&amp;ArrayBuffer.isView(t))&amp;&amp;(l=[t[0],t[1],t[2]],s=\&quot;rgb\&quot;,c=4===t.length?t[3]:1);else s=\&quot;rgb\&quot;,l=[t&gt;&gt;&gt;16,(65280&amp;t)&gt;&gt;&gt;8,255&amp;t];return{space:s,values:l,alpha:c}};var o={red:0,orange:60,yellow:120,green:180,blue:240,purple:300}}).call(this,\&quot;undefined\&quot;!=typeof global?global:\&quot;undefined\&quot;!=typeof self?self:\&quot;undefined\&quot;!=typeof window?window:{})},{\&quot;color-name\&quot;:120,defined:165,\&quot;is-plain-obj\&quot;:423}],123:[function(t,e,r){\&quot;use strict\&quot;;var n=t(\&quot;color-parse\&quot;),a=t(\&quot;color-space/hsl\&quot;),i=t(\&quot;clamp\&quot;);e.exports=function(t){var e,r=n(t);return r.space?((e=Array(3))[0]=i(r.values[0],0,255),e[1]=i(r.values[1],0,255),e[2]=i(r.values[2],0,255),\&quot;h\&quot;===r.space[0]&amp;&amp;(e=a.rgb(e)),e.push(i(r.alpha,0,1)),e):[]}},{clamp:116,\&quot;color-parse\&quot;:122,\&quot;color-space/hsl\&quot;:124}],124:[function(t,e,r){\&quot;use strict\&quot;;var n=t(\&quot;./rgb\&quot;);e.exports={name:\&quot;hsl\&quot;,min:[0,0,0],max:[360,100,100],channel:[\&quot;hue\&quot;,\&quot;saturation\&quot;,\&quot;lightness\&quot;],alias:[\&quot;HSL\&quot;],rgb:function(t){var e,r,n,a,i,o=t[0]/360,s=t[1]/100,l=t[2]/100;if(0===s)return[i=255*l,i,i];e=2*l-(r=l&lt;.5?l*(1+s):l+s-l*s),a=[0,0,0];for(var c=0;c&lt;3;c++)(n=o+1/3*-(c-1))&lt;0?n++:n&gt;1&amp;&amp;n--,i=6*n&lt;1?e+6*(r-e)*n:2*n&lt;1?r:3*n&lt;2?e+(r-e)*(2/3-n)*6:e,a[c]=255*i;return a}},n.hsl=function(t){var e,r,n=t[0]/255,a=t[1]/255,i=t[2]/255,o=Math.min(n,a,i),s=Math.max(n,a,i),l=s-o;return s===o?e=0:n===s?e=(a-i)/l:a===s?e=2+(i-n)/l:i===s&amp;&amp;(e=4+(n-a)/l),(e=Math.min(60*e,360))&lt;0&amp;&amp;(e+=360),r=(o+s)/2,[e,100*(s===o?0:r&lt;=.5?l/(s+o):l/(2-s-o)),100*r]}},{\&quot;./rgb\&quot;:125}],125:[function(t,e,r){\&quot;use strict\&quot;;e.exports={name:\&quot;rgb\&quot;,min:[0,0,0],max:[255,255,255],channel:[\&quot;red\&quot;,\&quot;green\&quot;,\&quot;blue\&quot;],alias:[\&quot;RGB\&quot;]}},{}],126:[function(t,e,r){e.exports={jet:[{index:0,rgb:[0,0,131]},{index:.125,rgb:[0,60,170]},{index:.375,rgb:[5,255,255]},{index:.625,rgb:[255,255,0]},{index:.875,rgb:[250,0,0]},{index:1,rgb:[128,0,0]}],hsv:[{index:0,rgb:[255,0,0]},{index:.169,rgb:[253,255,2]},{index:.173,rgb:[247,255,2]},{index:.337,rgb:[0,252,4]},{index:.341,rgb:[0,252,10]},{index:.506,rgb:[1,249,255]},{index:.671,rgb:[2,0,253]},{index:.675,rgb:[8,0,253]},{index:.839,rgb:[255,0,251]},{index:.843,rgb:[255,0,245]},{index:1,rgb:[255,0,6]}],hot:[{index:0,rgb:[0,0,0]},{index:.3,rgb:[230,0,0]},{index:.6,rgb:[255,210,0]},{index:1,rgb:[255,255,255]}],cool:[{index:0,rgb:[0,255,255]},{index:1,rgb:[255,0,255]}],spring:[{index:0,rgb:[255,0,255]},{index:1,rgb:[255,255,0]}],summer:[{index:0,rgb:[0,128,102]},{index:1,rgb:[255,255,102]}],autumn:[{index:0,rgb:[255,0,0]},{index:1,rgb:[255,255,0]}],winter:[{index:0,rgb:[0,0,255]},{index:1,rgb:[0,255,128]}],bone:[{index:0,rgb:[0,0,0]},{index:.376,rgb:[84,84,116]},{index:.753,rgb:[169,200,200]},{index:1,rgb:[255,255,255]}],copper:[{index:0,rgb:[0,0,0]},{index:.804,rgb:[255,160,102]},{index:1,rgb:[255,199,127]}],greys:[{index:0,rgb:[0,0,0]},{index:1,rgb:[255,255,255]}],yignbu:[{index:0,rgb:[8,29,88]},{index:.125,rgb:[37,52,148]},{index:.25,rgb:[34,94,168]},{index:.375,rgb:[29,145,192]},{index:.5,rgb:[65,182,196]},{index:.625,rgb:[127,205,187]},{index:.75,rgb:[199,233,180]},{index:.875,rgb:[237,248,217]},{index:1,rgb:[255,255,217]}],greens:[{index:0,rgb:[0,68,27]},{index:.125,rgb:[0,109,44]},{index:.25,rgb:[35,139,69]},{index:.375,rgb:[65,171,93]},{index:.5,rgb:[116,196,118]},{index:.625,rgb:[161,217,155]},{index:.75,rgb:[199,233,192]},{index:.875,rgb:[229,245,224]},{index:1,rgb:[247,252,245]}],yiorrd:[{index:0,rgb:[128,0,38]},{index:.125,rgb:[189,0,38]},{index:.25,rgb:[227,26,28]},{index:.375,rgb:[252,78,42]},{index:.5,rgb:[253,141,60]},{index:.625,rgb:[254,178,76]},{index:.75,rgb:[254,217,118]},{index:.875,rgb:[255,237,160]},{index:1,rgb:[255,255,204]}],bluered:[{index:0,rgb:[0,0,255]},{index:1,rgb:[255,0,0]}],rdbu:[{index:0,rgb:[5,10,172]},{index:.35,rgb:[106,137,247]},{index:.5,rgb:[190,190,190]},{index:.6,rgb:[220,170,132]},{index:.7,rgb:[230,145,90]},{index:1,rgb:[178,10,28]}],picnic:[{index:0,rgb:[0,0,255]},{index:.1,rgb:[51,153,255]},{index:.2,rgb:[102,204,255]},{index:.3,rgb:[153,204,255]},{index:.4,rgb:[204,204,255]},{index:.5,rgb:[255,255,255]},{index:.6,rgb:[255,204,255]},{index:.7,rgb:[255,153,255]},{index:.8,rgb:[255,102,204]},{index:.9,rgb:[255,102,102]},{index:1,rgb:[255,0,0]}],rainbow:[{index:0,rgb:[150,0,90]},{index:.125,rgb:[0,0,200]},{index:.25,rgb:[0,25,255]},{index:.375,rgb:[0,152,255]},{index:.5,rgb:[44,255,150]},{index:.625,rgb:[151,255,0]},{index:.75,rgb:[255,234,0]},{index:.875,rgb:[255,111,0]},{index:1,rgb:[255,0,0]}],portland:[{index:0,rgb:[12,51,131]},{index:.25,rgb:[10,136,186]},{index:.5,rgb:[242,211,56]},{index:.75,rgb:[242,143,56]},{index:1,rgb:[217,30,30]}],blackbody:[{index:0,rgb:[0,0,0]},{index:.2,rgb:[230,0,0]},{index:.4,rgb:[230,210,0]},{index:.7,rgb:[255,255,255]},{index:1,rgb:[160,200,255]}],earth:[{index:0,rgb:[0,0,130]},{index:.1,rgb:[0,180,180]},{index:.2,rgb:[40,210,40]},{index:.4,rgb:[230,230,50]},{index:.6,rgb:[120,70,20]},{index:1,rgb:[255,255,255]}],electric:[{index:0,rgb:[0,0,0]},{index:.15,rgb:[30,0,100]},{index:.4,rgb:[120,0,100]},{index:.6,rgb:[160,90,0]},{index:.8,rgb:[230,200,0]},{index:1,rgb:[255,250,220]}],alpha:[{index:0,rgb:[255,255,255,0]},{index:1,rgb:[255,255,255,1]}],viridis:[{index:0,rgb:[68,1,84]},{index:.13,rgb:[71,44,122]},{index:.25,rgb:[59,81,139]},{index:.38,rgb:[44,113,142]},{index:.5,rgb:[33,144,141]},{index:.63,rgb:[39,173,129]},{index:.75,rgb:[92,200,99]},{index:.88,rgb:[170,220,50]},{index:1,rgb:[253,231,37]}],inferno:[{index:0,rgb:[0,0,4]},{index:.13,rgb:[31,12,72]},{index:.25,rgb:[85,15,109]},{index:.38,rgb:[136,34,106]},{index:.5,rgb:[186,54,85]},{index:.63,rgb:[227,89,51]},{index:.75,rgb:[249,140,10]},{index:.88,rgb:[249,201,50]},{index:1,rgb:[252,255,164]}],magma:[{index:0,rgb:[0,0,4]},{index:.13,rgb:[28,16,68]},{index:.25,rgb:[79,18,123]},{index:.38,rgb:[129,37,129]},{index:.5,rgb:[181,54,122]},{index:.63,rgb:[229,80,100]},{index:.75,rgb:[251,135,97]},{index:.88,rgb:[254,194,135]},{index:1,rgb:[252,253,191]}],plasma:[{index:0,rgb:[13,8,135]},{index:.13,rgb:[75,3,161]},{index:.25,rgb:[125,3,168]},{index:.38,rgb:[168,34,150]},{index:.5,rgb:[203,70,121]},{index:.63,rgb:[229,107,93]},{index:.75,rgb:[248,148,65]},{index:.88,rgb:[253,195,40]},{index:1,rgb:[240,249,33]}],warm:[{index:0,rgb:[125,0,179]},{index:.13,rgb:[172,0,187]},{index:.25,rgb:[219,0,170]},{index:.38,rgb:[255,0,130]},{index:.5,rgb:[255,63,74]},{index:.63,rgb:[255,123,0]},{index:.75,rgb:[234,176,0]},{index:.88,rgb:[190,228,0]},{index:1,rgb:[147,255,0]}],cool:[{index:0,rgb:[125,0,179]},{index:.13,rgb:[116,0,218]},{index:.25,rgb:[98,74,237]},{index:.38,rgb:[68,146,231]},{index:.5,rgb:[0,204,197]},{index:.63,rgb:[0,247,146]},{index:.75,rgb:[0,255,88]},{index:.88,rgb:[40,255,8]},{index:1,rgb:[147,255,0]}],\&quot;rainbow-soft\&quot;:[{index:0,rgb:[125,0,179]},{index:.1,rgb:[199,0,180]},{index:.2,rgb:[255,0,121]},{index:.3,rgb:[255,108,0]},{index:.4,rgb:[222,194,0]},{index:.5,rgb:[150,255,0]},{index:.6,rgb:[0,255,55]},{index:.7,rgb:[0,246,150]},{index:.8,rgb:[50,167,222]},{index:.9,rgb:[103,51,235]},{index:1,rgb:[124,0,186]}],bathymetry:[{index:0,rgb:[40,26,44]},{index:.13,rgb:[59,49,90]},{index:.25,rgb:[64,76,139]},{index:.38,rgb:[63,110,151]},{index:.5,rgb:[72,142,158]},{index:.63,rgb:[85,174,163]},{index:.75,rgb:[120,206,163]},{index:.88,rgb:[187,230,172]},{index:1,rgb:[253,254,204]}],cdom:[{index:0,rgb:[47,15,62]},{index:.13,rgb:[87,23,86]},{index:.25,rgb:[130,28,99]},{index:.38,rgb:[171,41,96]},{index:.5,rgb:[206,67,86]},{index:.63,rgb:[230,106,84]},{index:.75,rgb:[242,149,103]},{index:.88,rgb:[249,193,135]},{index:1,rgb:[254,237,176]}],chlorophyll:[{index:0,rgb:[18,36,20]},{index:.13,rgb:[25,63,41]},{index:.25,rgb:[24,91,59]},{index:.38,rgb:[13,119,72]},{index:.5,rgb:[18,148,80]},{index:.63,rgb:[80,173,89]},{index:.75,rgb:[132,196,122]},{index:.88,rgb:[175,221,162]},{index:1,rgb:[215,249,208]}],density:[{index:0,rgb:[54,14,36]},{index:.13,rgb:[89,23,80]},{index:.25,rgb:[110,45,132]},{index:.38,rgb:[120,77,178]},{index:.5,rgb:[120,113,213]},{index:.63,rgb:[115,151,228]},{index:.75,rgb:[134,185,227]},{index:.88,rgb:[177,214,227]},{index:1,rgb:[230,241,241]}],\&quot;freesurface-blue\&quot;:[{index:0,rgb:[30,4,110]},{index:.13,rgb:[47,14,176]},{index:.25,rgb:[41,45,236]},{index:.38,rgb:[25,99,212]},{index:.5,rgb:[68,131,200]},{index:.63,rgb:[114,156,197]},{index:.75,rgb:[157,181,203]},{index:.88,rgb:[200,208,216]},{index:1,rgb:[241,237,236]}],\&quot;freesurface-red\&quot;:[{index:0,rgb:[60,9,18]},{index:.13,rgb:[100,17,27]},{index:.25,rgb:[142,20,29]},{index:.38,rgb:[177,43,27]},{index:.5,rgb:[192,87,63]},{index:.63,rgb:[205,125,105]},{index:.75,rgb:[216,162,148]},{index:.88,rgb:[227,199,193]},{index:1,rgb:[241,237,236]}],oxygen:[{index:0,rgb:[64,5,5]},{index:.13,rgb:[106,6,15]},{index:.25,rgb:[144,26,7]},{index:.38,rgb:[168,64,3]},{index:.5,rgb:[188,100,4]},{index:.63,rgb:[206,136,11]},{index:.75,rgb:[220,174,25]},{index:.88,rgb:[231,215,44]},{index:1,rgb:[248,254,105]}],par:[{index:0,rgb:[51,20,24]},{index:.13,rgb:[90,32,35]},{index:.25,rgb:[129,44,34]},{index:.38,rgb:[159,68,25]},{index:.5,rgb:[182,99,19]},{index:.63,rgb:[199,134,22]},{index:.75,rgb:[212,171,35]},{index:.88,rgb:[221,210,54]},{index:1,rgb:[225,253,75]}],phase:[{index:0,rgb:[145,105,18]},{index:.13,rgb:[184,71,38]},{index:.25,rgb:[186,58,115]},{index:.38,rgb:[160,71,185]},{index:.5,rgb:[110,97,218]},{index:.63,rgb:[50,123,164]},{index:.75,rgb:[31,131,110]},{index:.88,rgb:[77,129,34]},{index:1,rgb:[145,105,18]}],salinity:[{index:0,rgb:[42,24,108]},{index:.13,rgb:[33,50,162]},{index:.25,rgb:[15,90,145]},{index:.38,rgb:[40,118,137]},{index:.5,rgb:[59,146,135]},{index:.63,rgb:[79,175,126]},{index:.75,rgb:[120,203,104]},{index:.88,rgb:[193,221,100]},{index:1,rgb:[253,239,154]}],temperature:[{index:0,rgb:[4,35,51]},{index:.13,rgb:[23,51,122]},{index:.25,rgb:[85,59,157]},{index:.38,rgb:[129,79,143]},{index:.5,rgb:[175,95,130]},{index:.63,rgb:[222,112,101]},{index:.75,rgb:[249,146,66]},{index:.88,rgb:[249,196,65]},{index:1,rgb:[232,250,91]}],turbidity:[{index:0,rgb:[34,31,27]},{index:.13,rgb:[65,50,41]},{index:.25,rgb:[98,69,52]},{index:.38,rgb:[131,89,57]},{index:.5,rgb:[161,112,59]},{index:.63,rgb:[185,140,66]},{index:.75,rgb:[202,174,88]},{index:.88,rgb:[216,209,126]},{index:1,rgb:[233,246,171]}],\&quot;velocity-blue\&quot;:[{index:0,rgb:[17,32,64]},{index:.13,rgb:[35,52,116]},{index:.25,rgb:[29,81,156]},{index:.38,rgb:[31,113,162]},{index:.5,rgb:[50,144,169]},{index:.63,rgb:[87,173,176]},{index:.75,rgb:[149,196,189]},{index:.88,rgb:[203,221,211]},{index:1,rgb:[254,251,230]}],\&quot;velocity-green\&quot;:[{index:0,rgb:[23,35,19]},{index:.13,rgb:[24,64,38]},{index:.25,rgb:[11,95,45]},{index:.38,rgb:[39,123,35]},{index:.5,rgb:[95,146,12]},{index:.63,rgb:[152,165,18]},{index:.75,rgb:[201,186,69]},{index:.88,rgb:[233,216,137]},{index:1,rgb:[255,253,205]}],cubehelix:[{index:0,rgb:[0,0,0]},{index:.07,rgb:[22,5,59]},{index:.13,rgb:[60,4,105]},{index:.2,rgb:[109,1,135]},{index:.27,rgb:[161,0,147]},{index:.33,rgb:[210,2,142]},{index:.4,rgb:[251,11,123]},{index:.47,rgb:[255,29,97]},{index:.53,rgb:[255,54,69]},{index:.6,rgb:[255,85,46]},{index:.67,rgb:[255,120,34]},{index:.73,rgb:[255,157,37]},{index:.8,rgb:[241,191,57]},{index:.87,rgb:[224,220,93]},{index:.93,rgb:[218,241,142]},{index:1,rgb:[227,253,198]}]}},{}],127:[function(t,e,r){\&quot;use strict\&quot;;var n=t(\&quot;./colorScale\&quot;),a=t(\&quot;lerp\&quot;);function i(t){return[t[0]/255,t[1]/255,t[2]/255,t[3]]}function o(t){for(var e,r=\&quot;#\&quot;,n=0;n&lt;3;++n)r+=(\&quot;00\&quot;+(e=(e=t[n]).toString(16))).substr(e.length);return r}function s(t){return\&quot;rgba(\&quot;+t.join(\&quot;,\&quot;)+\&quot;)\&quot;}e.exports=function(t){var e,r,l,c,u,h,f,p,d,g;t||(t={});p=(t.nshades||72)-1,f=t.format||\&quot;hex\&quot;,(h=t.colormap)||(h=\&quot;jet\&quot;);if(\&quot;string\&quot;==typeof h){if(h=h.toLowerCase(),!n[h])throw Error(h+\&quot; not a supported colorscale\&quot;);u=n[h]}else{if(!Array.isArray(h))throw Error(\&quot;unsupported colormap option\&quot;,h);u=h.slice()}if(u.length&gt;p+1)throw new Error(h+\&quot; map requires nshades to be at least size \&quot;+u.length);d=Array.isArray(t.alpha)?2!==t.alpha.length?[1,1]:t.alpha.slice():\&quot;number\&quot;==typeof t.alpha?[t.alpha,t.alpha]:[1,1];e=u.map(function(t){return Math.round(t.index*p)}),d[0]=Math.min(Math.max(d[0],0),1),d[1]=Math.min(Math.max(d[1],0),1);var v=u.map(function(t,e){var r=u[e].index,n=u[e].rgb.slice();return 4===n.length&amp;&amp;n[3]&gt;=0&amp;&amp;n[3]&lt;=1?n:(n[3]=d[0]+(d[1]-d[0])*r,n)}),m=[];for(g=0;g&lt;e.length-1;++g){c=e[g+1]-e[g],r=v[g],l=v[g+1];for(var y=0;y&lt;c;y++){var x=y/c;m.push([Math.round(a(r[0],l[0],x)),Math.round(a(r[1],l[1],x)),Math.round(a(r[2],l[2],x)),a(r[3],l[3],x)])}}m.push(u[u.length-1].rgb.concat(d[1])),\&quot;hex\&quot;===f?m=m.map(o):\&quot;rgbaString\&quot;===f?m=m.map(s):\&quot;float\&quot;===f&amp;&amp;(m=m.map(i));return m}},{\&quot;./colorScale\&quot;:126,lerp:426}],128:[function(t,e,r){\&quot;use strict\&quot;;e.exports=function(t,e,r,i){var o=n(e,r,i);if(0===o){var s=a(n(t,e,r)),c=a(n(t,e,i));if(s===c){if(0===s){var u=l(t,e,r),h=l(t,e,i);return u===h?0:u?1:-1}return 0}return 0===c?s&gt;0?-1:l(t,e,i)?-1:1:0===s?c&gt;0?1:l(t,e,r)?1:-1:a(c-s)}var f=n(t,e,r);if(f&gt;0)return o&gt;0&amp;&amp;n(t,e,i)&gt;0?1:-1;if(f&lt;0)return o&gt;0||n(t,e,i)&gt;0?1:-1;var p=n(t,e,i);return p&gt;0?1:l(t,e,r)?1:-1};var n=t(\&quot;robust-orientation\&quot;),a=t(\&quot;signum\&quot;),i=t(\&quot;two-sum\&quot;),o=t(\&quot;robust-product\&quot;),s=t(\&quot;robust-sum\&quot;);function l(t,e,r){var n=i(t[0],-e[0]),a=i(t[1],-e[1]),l=i(r[0],-e[0]),c=i(r[1],-e[1]),u=s(o(n,l),o(a,c));return u[u.length-1]&gt;=0}},{\&quot;robust-orientation\&quot;:508,\&quot;robust-product\&quot;:509,\&quot;robust-sum\&quot;:513,signum:514,\&quot;two-sum\&quot;:542}],129:[function(t,e,r){e.exports=function(t,e){var r=t.length,i=t.length-e.length;if(i)return i;switch(r){case 0:return 0;case 1:return t[0]-e[0];case 2:return t[0]+t[1]-e[0]-e[1]||n(t[0],t[1])-n(e[0],e[1]);case 3:var o=t[0]+t[1],s=e[0]+e[1];if(i=o+t[2]-(s+e[2]))return i;var l=n(t[0],t[1]),c=n(e[0],e[1]);return n(l,t[2])-n(c,e[2])||n(l+t[2],o)-n(c+e[2],s);case 4:var u=t[0],h=t[1],f=t[2],p=t[3],d=e[0],g=e[1],v=e[2],m=e[3];return u+h+f+p-(d+g+v+m)||n(u,h,f,p)-n(d,g,v,m,d)||n(u+h,u+f,u+p,h+f,h+p,f+p)-n(d+g,d+v,d+m,g+v,g+m,v+m)||n(u+h+f,u+h+p,u+f+p,h+f+p)-n(d+g+v,d+g+m,d+v+m,g+v+m);default:for(var y=t.slice().sort(a),x=e.slice().sort(a),b=0;b&lt;r;++b)if(i=y[b]-x[b])return i;return 0}};var n=Math.min;function a(t,e){return t-e}},{}],130:[function(t,e,r){\&quot;use strict\&quot;;var n=t(\&quot;compare-cell\&quot;),a=t(\&quot;cell-orientation\&quot;);e.exports=function(t,e){return n(t,e)||a(t)-a(e)}},{\&quot;cell-orientation\&quot;:113,\&quot;compare-cell\&quot;:129}],131:[function(t,e,r){\&quot;use strict\&quot;;var n=t(\&quot;./lib/ch1d\&quot;),a=t(\&quot;./lib/ch2d\&quot;),i=t(\&quot;./lib/chnd\&quot;);e.exports=function(t){var e=t.length;if(0===e)return[];if(1===e)return[[0]];var r=t[0].length;if(0===r)return[];if(1===r)return n(t);if(2===r)return a(t);return i(t,r)}},{\&quot;./lib/ch1d\&quot;:132,\&quot;./lib/ch2d\&quot;:133,\&quot;./lib/chnd\&quot;:134}],132:[function(t,e,r){\&quot;use strict\&quot;;e.exports=function(t){for(var e=0,r=0,n=1;n&lt;t.length;++n)t[n][0]&lt;t[e][0]&amp;&amp;(e=n),t[n][0]&gt;t[r][0]&amp;&amp;(r=n);return e&lt;r?[[e],[r]]:e&gt;r?[[r],[e]]:[[e]]}},{}],133:[function(t,e,r){\&quot;use strict\&quot;;e.exports=function(t){var e=n(t),r=e.length;if(r&lt;=2)return[];for(var a=new Array(r),i=e[r-1],o=0;o&lt;r;++o){var s=e[o];a[o]=[i,s],i=s}return a};var n=t(\&quot;monotone-convex-hull-2d\&quot;)},{\&quot;monotone-convex-hull-2d\&quot;:435}],134:[function(t,e,r){\&quot;use strict\&quot;;e.exports=function(t,e){try{return n(t,!0)}catch(s){var r=a(t);if(r.length&lt;=e)return[];var i=function(t,e){for(var r=t.length,n=new Array(r),a=0;a&lt;e.length;++a)n[a]=t[e[a]];for(var i=e.length,a=0;a&lt;r;++a)e.indexOf(a)&lt;0&amp;&amp;(n[i++]=t[a]);return n}(t,r),o=n(i,!0);return function(t,e){for(var r=t.length,n=e.length,a=0;a&lt;r;++a)for(var i=t[a],o=0;o&lt;i.length;++o){var s=i[o];if(s&lt;n)i[o]=e[s];else{s-=n;for(var l=0;l&lt;n;++l)s&gt;=e[l]&amp;&amp;(s+=1);i[o]=s}}return t}(o,r)}};var n=t(\&quot;incremental-convex-hull\&quot;),a=t(\&quot;affine-hull\&quot;)},{\&quot;affine-hull\&quot;:64,\&quot;incremental-convex-hull\&quot;:414}],135:[function(t,e,r){e.exports={AFG:\&quot;afghan\&quot;,ALA:\&quot;\\\\b\\\\wland\&quot;,ALB:\&quot;albania\&quot;,DZA:\&quot;algeria\&quot;,ASM:\&quot;^(?=.*americ).*samoa\&quot;,AND:\&quot;andorra\&quot;,AGO:\&quot;angola\&quot;,AIA:\&quot;anguill?a\&quot;,ATA:\&quot;antarctica\&quot;,ATG:\&quot;antigua\&quot;,ARG:\&quot;argentin\&quot;,ARM:\&quot;armenia\&quot;,ABW:\&quot;^(?!.*bonaire).*\\\\baruba\&quot;,AUS:\&quot;australia\&quot;,AUT:\&quot;^(?!.*hungary).*austria|\\\\baustri.*\\\\bemp\&quot;,AZE:\&quot;azerbaijan\&quot;,BHS:\&quot;bahamas\&quot;,BHR:\&quot;bahrain\&quot;,BGD:\&quot;bangladesh|^(?=.*east).*paki?stan\&quot;,BRB:\&quot;barbados\&quot;,BLR:\&quot;belarus|byelo\&quot;,BEL:\&quot;^(?!.*luxem).*belgium\&quot;,BLZ:\&quot;belize|^(?=.*british).*honduras\&quot;,BEN:\&quot;benin|dahome\&quot;,BMU:\&quot;bermuda\&quot;,BTN:\&quot;bhutan\&quot;,BOL:\&quot;bolivia\&quot;,BES:\&quot;^(?=.*bonaire).*eustatius|^(?=.*carib).*netherlands|\\\\bbes.?islands\&quot;,BIH:\&quot;herzegovina|bosnia\&quot;,BWA:\&quot;botswana|bechuana\&quot;,BVT:\&quot;bouvet\&quot;,BRA:\&quot;brazil\&quot;,IOT:\&quot;british.?indian.?ocean\&quot;,BRN:\&quot;brunei\&quot;,BGR:\&quot;bulgaria\&quot;,BFA:\&quot;burkina|\\\\bfaso|upper.?volta\&quot;,BDI:\&quot;burundi\&quot;,CPV:\&quot;verde\&quot;,KHM:\&quot;cambodia|kampuchea|khmer\&quot;,CMR:\&quot;cameroon\&quot;,CAN:\&quot;canada\&quot;,CYM:\&quot;cayman\&quot;,CAF:\&quot;\\\\bcentral.african.republic\&quot;,TCD:\&quot;\\\\bchad\&quot;,CHL:\&quot;\\\\bchile\&quot;,CHN:\&quot;^(?!.*\\\\bmac)(?!.*\\\\bhong)(?!.*\\\\btai)(?!.*\\\\brep).*china|^(?=.*peo)(?=.*rep).*china\&quot;,CXR:\&quot;christmas\&quot;,CCK:\&quot;\\\\bcocos|keeling\&quot;,COL:\&quot;colombia\&quot;,COM:\&quot;comoro\&quot;,COG:\&quot;^(?!.*\\\\bdem)(?!.*\\\\bd[\\\\.]?r)(?!.*kinshasa)(?!.*zaire)(?!.*belg)(?!.*l.opoldville)(?!.*free).*\\\\bcongo\&quot;,COK:\&quot;\\\\bcook\&quot;,CRI:\&quot;costa.?rica\&quot;,CIV:\&quot;ivoire|ivory\&quot;,HRV:\&quot;croatia\&quot;,CUB:\&quot;\\\\bcuba\&quot;,CUW:\&quot;^(?!.*bonaire).*\\\\bcura(c|\\xe7)ao\&quot;,CYP:\&quot;cyprus\&quot;,CSK:\&quot;czechoslovakia\&quot;,CZE:\&quot;^(?=.*rep).*czech|czechia|bohemia\&quot;,COD:\&quot;\\\\bdem.*congo|congo.*\\\\bdem|congo.*\\\\bd[\\\\.]?r|\\\\bd[\\\\.]?r.*congo|belgian.?congo|congo.?free.?state|kinshasa|zaire|l.opoldville|drc|droc|rdc\&quot;,DNK:\&quot;denmark\&quot;,DJI:\&quot;djibouti\&quot;,DMA:\&quot;dominica(?!n)\&quot;,DOM:\&quot;dominican.rep\&quot;,ECU:\&quot;ecuador\&quot;,EGY:\&quot;egypt\&quot;,SLV:\&quot;el.?salvador\&quot;,GNQ:\&quot;guine.*eq|eq.*guine|^(?=.*span).*guinea\&quot;,ERI:\&quot;eritrea\&quot;,EST:\&quot;estonia\&quot;,ETH:\&quot;ethiopia|abyssinia\&quot;,FLK:\&quot;falkland|malvinas\&quot;,FRO:\&quot;faroe|faeroe\&quot;,FJI:\&quot;fiji\&quot;,FIN:\&quot;finland\&quot;,FRA:\&quot;^(?!.*\\\\bdep)(?!.*martinique).*france|french.?republic|\\\\bgaul\&quot;,GUF:\&quot;^(?=.*french).*guiana\&quot;,PYF:\&quot;french.?polynesia|tahiti\&quot;,ATF:\&quot;french.?southern\&quot;,GAB:\&quot;gabon\&quot;,GMB:\&quot;gambia\&quot;,GEO:\&quot;^(?!.*south).*georgia\&quot;,DDR:\&quot;german.?democratic.?republic|democratic.?republic.*germany|east.germany\&quot;,DEU:\&quot;^(?!.*east).*germany|^(?=.*\\\\bfed.*\\\\brep).*german\&quot;,GHA:\&quot;ghana|gold.?coast\&quot;,GIB:\&quot;gibraltar\&quot;,GRC:\&quot;greece|hellenic|hellas\&quot;,GRL:\&quot;greenland\&quot;,GRD:\&quot;grenada\&quot;,GLP:\&quot;guadeloupe\&quot;,GUM:\&quot;\\\\bguam\&quot;,GTM:\&quot;guatemala\&quot;,GGY:\&quot;guernsey\&quot;,GIN:\&quot;^(?!.*eq)(?!.*span)(?!.*bissau)(?!.*portu)(?!.*new).*guinea\&quot;,GNB:\&quot;bissau|^(?=.*portu).*guinea\&quot;,GUY:\&quot;guyana|british.?guiana\&quot;,HTI:\&quot;haiti\&quot;,HMD:\&quot;heard.*mcdonald\&quot;,VAT:\&quot;holy.?see|vatican|papal.?st\&quot;,HND:\&quot;^(?!.*brit).*honduras\&quot;,HKG:\&quot;hong.?kong\&quot;,HUN:\&quot;^(?!.*austr).*hungary\&quot;,ISL:\&quot;iceland\&quot;,IND:\&quot;india(?!.*ocea)\&quot;,IDN:\&quot;indonesia\&quot;,IRN:\&quot;\\\\biran|persia\&quot;,IRQ:\&quot;\\\\biraq|mesopotamia\&quot;,IRL:\&quot;(^ireland)|(^republic.*ireland)\&quot;,IMN:\&quot;^(?=.*isle).*\\\\bman\&quot;,ISR:\&quot;israel\&quot;,ITA:\&quot;italy\&quot;,JAM:\&quot;jamaica\&quot;,JPN:\&quot;japan\&quot;,JEY:\&quot;jersey\&quot;,JOR:\&quot;jordan\&quot;,KAZ:\&quot;kazak\&quot;,KEN:\&quot;kenya|british.?east.?africa|east.?africa.?prot\&quot;,KIR:\&quot;kiribati\&quot;,PRK:\&quot;^(?=.*democrat|people|north|d.*p.*.r).*\\\\bkorea|dprk|korea.*(d.*p.*r)\&quot;,KWT:\&quot;kuwait\&quot;,KGZ:\&quot;kyrgyz|kirghiz\&quot;,LAO:\&quot;\\\\blaos?\\\\b\&quot;,LVA:\&quot;latvia\&quot;,LBN:\&quot;lebanon\&quot;,LSO:\&quot;lesotho|basuto\&quot;,LBR:\&quot;liberia\&quot;,LBY:\&quot;libya\&quot;,LIE:\&quot;liechtenstein\&quot;,LTU:\&quot;lithuania\&quot;,LUX:\&quot;^(?!.*belg).*luxem\&quot;,MAC:\&quot;maca(o|u)\&quot;,MDG:\&quot;madagascar|malagasy\&quot;,MWI:\&quot;malawi|nyasa\&quot;,MYS:\&quot;malaysia\&quot;,MDV:\&quot;maldive\&quot;,MLI:\&quot;\\\\bmali\\\\b\&quot;,MLT:\&quot;\\\\bmalta\&quot;,MHL:\&quot;marshall\&quot;,MTQ:\&quot;martinique\&quot;,MRT:\&quot;mauritania\&quot;,MUS:\&quot;mauritius\&quot;,MYT:\&quot;\\\\bmayotte\&quot;,MEX:\&quot;\\\\bmexic\&quot;,FSM:\&quot;fed.*micronesia|micronesia.*fed\&quot;,MCO:\&quot;monaco\&quot;,MNG:\&quot;mongolia\&quot;,MNE:\&quot;^(?!.*serbia).*montenegro\&quot;,MSR:\&quot;montserrat\&quot;,MAR:\&quot;morocco|\\\\bmaroc\&quot;,MOZ:\&quot;mozambique\&quot;,MMR:\&quot;myanmar|burma\&quot;,NAM:\&quot;namibia\&quot;,NRU:\&quot;nauru\&quot;,NPL:\&quot;nepal\&quot;,NLD:\&quot;^(?!.*\\\\bant)(?!.*\\\\bcarib).*netherlands\&quot;,ANT:\&quot;^(?=.*\\\\bant).*(nether|dutch)\&quot;,NCL:\&quot;new.?caledonia\&quot;,NZL:\&quot;new.?zealand\&quot;,NIC:\&quot;nicaragua\&quot;,NER:\&quot;\\\\bniger(?!ia)\&quot;,NGA:\&quot;nigeria\&quot;,NIU:\&quot;niue\&quot;,NFK:\&quot;norfolk\&quot;,MNP:\&quot;mariana\&quot;,NOR:\&quot;norway\&quot;,OMN:\&quot;\\\\boman|trucial\&quot;,PAK:\&quot;^(?!.*east).*paki?stan\&quot;,PLW:\&quot;palau\&quot;,PSE:\&quot;palestin|\\\\bgaza|west.?bank\&quot;,PAN:\&quot;panama\&quot;,PNG:\&quot;papua|new.?guinea\&quot;,PRY:\&quot;paraguay\&quot;,PER:\&quot;peru\&quot;,PHL:\&quot;philippines\&quot;,PCN:\&quot;pitcairn\&quot;,POL:\&quot;poland\&quot;,PRT:\&quot;portugal\&quot;,PRI:\&quot;puerto.?rico\&quot;,QAT:\&quot;qatar\&quot;,KOR:\&quot;^(?!.*d.*p.*r)(?!.*democrat)(?!.*people)(?!.*north).*\\\\bkorea(?!.*d.*p.*r)\&quot;,MDA:\&quot;moldov|b(a|e)ssarabia\&quot;,REU:\&quot;r(e|\\xe9)union\&quot;,ROU:\&quot;r(o|u|ou)mania\&quot;,RUS:\&quot;\\\\brussia|soviet.?union|u\\\\.?s\\\\.?s\\\\.?r|socialist.?republics\&quot;,RWA:\&quot;rwanda\&quot;,BLM:\&quot;barth(e|\\xe9)lemy\&quot;,SHN:\&quot;helena\&quot;,KNA:\&quot;kitts|\\\\bnevis\&quot;,LCA:\&quot;\\\\blucia\&quot;,MAF:\&quot;^(?=.*collectivity).*martin|^(?=.*france).*martin(?!ique)|^(?=.*french).*martin(?!ique)\&quot;,SPM:\&quot;miquelon\&quot;,VCT:\&quot;vincent\&quot;,WSM:\&quot;^(?!.*amer).*samoa\&quot;,SMR:\&quot;san.?marino\&quot;,STP:\&quot;\\\\bs(a|\\xe3)o.?tom(e|\\xe9)\&quot;,SAU:\&quot;\\\\bsa\\\\w*.?arabia\&quot;,SEN:\&quot;senegal\&quot;,SRB:\&quot;^(?!.*monte).*serbia\&quot;,SYC:\&quot;seychell\&quot;,SLE:\&quot;sierra\&quot;,SGP:\&quot;singapore\&quot;,SXM:\&quot;^(?!.*martin)(?!.*saba).*maarten\&quot;,SVK:\&quot;^(?!.*cze).*slovak\&quot;,SVN:\&quot;slovenia\&quot;,SLB:\&quot;solomon\&quot;,SOM:\&quot;somali\&quot;,ZAF:\&quot;south.africa|s\\\\\\\\..?africa\&quot;,SGS:\&quot;south.?georgia|sandwich\&quot;,SSD:\&quot;\\\\bs\\\\w*.?sudan\&quot;,ESP:\&quot;spain\&quot;,LKA:\&quot;sri.?lanka|ceylon\&quot;,SDN:\&quot;^(?!.*\\\\bs(?!u)).*sudan\&quot;,SUR:\&quot;surinam|dutch.?guiana\&quot;,SJM:\&quot;svalbard\&quot;,SWZ:\&quot;swaziland\&quot;,SWE:\&quot;sweden\&quot;,CHE:\&quot;switz|swiss\&quot;,SYR:\&quot;syria\&quot;,TWN:\&quot;taiwan|taipei|formosa|^(?!.*peo)(?=.*rep).*china\&quot;,TJK:\&quot;tajik\&quot;,THA:\&quot;thailand|\\\\bsiam\&quot;,MKD:\&quot;macedonia|fyrom\&quot;,TLS:\&quot;^(?=.*leste).*timor|^(?=.*east).*timor\&quot;,TGO:\&quot;togo\&quot;,TKL:\&quot;tokelau\&quot;,TON:\&quot;tonga\&quot;,TTO:\&quot;trinidad|tobago\&quot;,TUN:\&quot;tunisia\&quot;,TUR:\&quot;turkey\&quot;,TKM:\&quot;turkmen\&quot;,TCA:\&quot;turks\&quot;,TUV:\&quot;tuvalu\&quot;,UGA:\&quot;uganda\&quot;,UKR:\&quot;ukrain\&quot;,ARE:\&quot;emirates|^u\\\\.?a\\\\.?e\\\\.?$|united.?arab.?em\&quot;,GBR:\&quot;united.?kingdom|britain|^u\\\\.?k\\\\.?$\&quot;,TZA:\&quot;tanzania\&quot;,USA:\&quot;united.?states\\\\b(?!.*islands)|\\\\bu\\\\.?s\\\\.?a\\\\.?\\\\b|^\\\\s*u\\\\.?s\\\\.?\\\\b(?!.*islands)\&quot;,UMI:\&quot;minor.?outlying.?is\&quot;,URY:\&quot;uruguay\&quot;,UZB:\&quot;uzbek\&quot;,VUT:\&quot;vanuatu|new.?hebrides\&quot;,VEN:\&quot;venezuela\&quot;,VNM:\&quot;^(?!.*republic).*viet.?nam|^(?=.*socialist).*viet.?nam\&quot;,VGB:\&quot;^(?=.*\\\\bu\\\\.?\\\\s?k).*virgin|^(?=.*brit).*virgin|^(?=.*kingdom).*virgin\&quot;,VIR:\&quot;^(?=.*\\\\bu\\\\.?\\\\s?s).*virgin|^(?=.*states).*virgin\&quot;,WLF:\&quot;futuna|wallis\&quot;,ESH:\&quot;western.sahara\&quot;,YEM:\&quot;^(?!.*arab)(?!.*north)(?!.*sana)(?!.*peo)(?!.*dem)(?!.*south)(?!.*aden)(?!.*\\\\bp\\\\.?d\\\\.?r).*yemen\&quot;,YMD:\&quot;^(?=.*peo).*yemen|^(?!.*rep)(?=.*dem).*yemen|^(?=.*south).*yemen|^(?=.*aden).*yemen|^(?=.*\\\\bp\\\\.?d\\\\.?r).*yemen\&quot;,YUG:\&quot;yugoslavia\&quot;,ZMB:\&quot;zambia|northern.?rhodesia\&quot;,EAZ:\&quot;zanzibar\&quot;,ZWE:\&quot;zimbabwe|^(?!.*northern).*rhodesia\&quot;}},{}],136:[function(t,e,r){e.exports=[\&quot;xx-small\&quot;,\&quot;x-small\&quot;,\&quot;small\&quot;,\&quot;medium\&quot;,\&quot;large\&quot;,\&quot;x-large\&quot;,\&quot;xx-large\&quot;,\&quot;larger\&quot;,\&quot;smaller\&quot;]},{}],137:[function(t,e,r){e.exports=[\&quot;normal\&quot;,\&quot;condensed\&quot;,\&quot;semi-condensed\&quot;,\&quot;extra-condensed\&quot;,\&quot;ultra-condensed\&quot;,\&quot;expanded\&quot;,\&quot;semi-expanded\&quot;,\&quot;extra-expanded\&quot;,\&quot;ultra-expanded\&quot;]},{}],138:[function(t,e,r){e.exports=[\&quot;normal\&quot;,\&quot;italic\&quot;,\&quot;oblique\&quot;]},{}],139:[function(t,e,r){e.exports=[\&quot;normal\&quot;,\&quot;bold\&quot;,\&quot;bolder\&quot;,\&quot;lighter\&quot;,\&quot;100\&quot;,\&quot;200\&quot;,\&quot;300\&quot;,\&quot;400\&quot;,\&quot;500\&quot;,\&quot;600\&quot;,\&quot;700\&quot;,\&quot;800\&quot;,\&quot;900\&quot;]},{}],140:[function(t,e,r){\&quot;use strict\&quot;;e.exports={parse:t(\&quot;./parse\&quot;),stringify:t(\&quot;./stringify\&quot;)}},{\&quot;./parse\&quot;:142,\&quot;./stringify\&quot;:143}],141:[function(t,e,r){\&quot;use strict\&quot;;var n=t(\&quot;css-font-size-keywords\&quot;);e.exports={isSize:function(t){return/^[\\d\\.]/.test(t)||-1!==t.indexOf(\&quot;/\&quot;)||-1!==n.indexOf(t)}}},{\&quot;css-font-size-keywords\&quot;:136}],142:[function(t,e,r){\&quot;use strict\&quot;;var n=t(\&quot;unquote\&quot;),a=t(\&quot;css-global-keywords\&quot;),i=t(\&quot;css-system-font-keywords\&quot;),o=t(\&quot;css-font-weight-keywords\&quot;),s=t(\&quot;css-font-style-keywords\&quot;),l=t(\&quot;css-font-stretch-keywords\&quot;),c=t(\&quot;string-split-by\&quot;),u=t(\&quot;./lib/util\&quot;).isSize;e.exports=f;var h=f.cache={};function f(t){if(\&quot;string\&quot;!=typeof t)throw new Error(\&quot;Font argument must be a string.\&quot;);if(h[t])return h[t];if(\&quot;\&quot;===t)throw new Error(\&quot;Cannot parse an empty string.\&quot;);if(-1!==i.indexOf(t))return h[t]={system:t};for(var e,r={style:\&quot;normal\&quot;,variant:\&quot;normal\&quot;,weight:\&quot;normal\&quot;,stretch:\&quot;normal\&quot;,lineHeight:\&quot;normal\&quot;,size:\&quot;1rem\&quot;,family:[\&quot;serif\&quot;]},f=c(t,/\\s+/);e=f.shift();){if(-1!==a.indexOf(e))return[\&quot;style\&quot;,\&quot;variant\&quot;,\&quot;weight\&quot;,\&quot;stretch\&quot;].forEach(function(t){r[t]=e}),h[t]=r;if(-1===s.indexOf(e))if(\&quot;normal\&quot;!==e&amp;&amp;\&quot;small-caps\&quot;!==e)if(-1===l.indexOf(e)){if(-1===o.indexOf(e)){if(u(e)){var d=c(e,\&quot;/\&quot;);if(r.size=d[0],null!=d[1]?r.lineHeight=p(d[1]):\&quot;/\&quot;===f[0]&amp;&amp;(f.shift(),r.lineHeight=p(f.shift())),!f.length)throw new Error(\&quot;Missing required font-family.\&quot;);return r.family=c(f.join(\&quot; \&quot;),/\\s*,\\s*/).map(n),h[t]=r}throw new Error(\&quot;Unknown or unsupported font token: \&quot;+e)}r.weight=e}else r.stretch=e;else r.variant=e;else r.style=e}throw new Error(\&quot;Missing required font-size.\&quot;)}function p(t){var e=parseFloat(t);return e.toString()===t?e:t}},{\&quot;./lib/util\&quot;:141,\&quot;css-font-stretch-keywords\&quot;:137,\&quot;css-font-style-keywords\&quot;:138,\&quot;css-font-weight-keywords\&quot;:139,\&quot;css-global-keywords\&quot;:144,\&quot;css-system-font-keywords\&quot;:145,\&quot;string-split-by\&quot;:527,unquote:546}],143:[function(t,e,r){\&quot;use strict\&quot;;var n=t(\&quot;pick-by-alias\&quot;),a=t(\&quot;./lib/util\&quot;).isSize,i=g(t(\&quot;css-global-keywords\&quot;)),o=g(t(\&quot;css-system-font-keywords\&quot;)),s=g(t(\&quot;css-font-weight-keywords\&quot;)),l=g(t(\&quot;css-font-style-keywords\&quot;)),c=g(t(\&quot;css-font-stretch-keywords\&quot;)),u={normal:1,\&quot;small-caps\&quot;:1},h={serif:1,\&quot;sans-serif\&quot;:1,monospace:1,cursive:1,fantasy:1,\&quot;system-ui\&quot;:1},f=\&quot;1rem\&quot;,p=\&quot;serif\&quot;;function d(t,e){if(t&amp;&amp;!e[t]&amp;&amp;!i[t])throw Error(\&quot;Unknown keyword `\&quot;+t+\&quot;`\&quot;);return t}function g(t){for(var e={},r=0;r&lt;t.length;r++)e[t[r]]=1;return e}e.exports=function(t){if((t=n(t,{style:\&quot;style fontstyle fontStyle font-style slope distinction\&quot;,variant:\&quot;variant font-variant fontVariant fontvariant var capitalization\&quot;,weight:\&quot;weight w font-weight fontWeight fontweight\&quot;,stretch:\&quot;stretch font-stretch fontStretch fontstretch width\&quot;,size:\&quot;size s font-size fontSize fontsize height em emSize\&quot;,lineHeight:\&quot;lh line-height lineHeight lineheight leading\&quot;,family:\&quot;font family fontFamily font-family fontfamily type typeface face\&quot;,system:\&quot;system reserved default global\&quot;})).system)return t.system&amp;&amp;d(t.system,o),t.system;if(d(t.style,l),d(t.variant,u),d(t.weight,s),d(t.stretch,c),null==t.size&amp;&amp;(t.size=f),\&quot;number\&quot;==typeof t.size&amp;&amp;(t.size+=\&quot;px\&quot;),!a)throw Error(\&quot;Bad size value `\&quot;+t.size+\&quot;`\&quot;);t.family||(t.family=p),Array.isArray(t.family)&amp;&amp;(t.family.length||(t.family=[p]),t.family=t.family.map(function(t){return h[t]?t:'\&quot;'+t+'\&quot;'}).join(\&quot;, \&quot;));var e=[];return e.push(t.style),t.variant!==t.style&amp;&amp;e.push(t.variant),t.weight!==t.variant&amp;&amp;t.weight!==t.style&amp;&amp;e.push(t.weight),t.stretch!==t.weight&amp;&amp;t.stretch!==t.variant&amp;&amp;t.stretch!==t.style&amp;&amp;e.push(t.stretch),e.push(t.size+(null==t.lineHeight||\&quot;normal\&quot;===t.lineHeight||t.lineHeight+\&quot;\&quot;==\&quot;1\&quot;?\&quot;\&quot;:\&quot;/\&quot;+t.lineHeight)),e.push(t.family),e.filter(Boolean).join(\&quot; \&quot;)}},{\&quot;./lib/util\&quot;:141,\&quot;css-font-stretch-keywords\&quot;:137,\&quot;css-font-style-keywords\&quot;:138,\&quot;css-font-weight-keywords\&quot;:139,\&quot;css-global-keywords\&quot;:144,\&quot;css-system-font-keywords\&quot;:145,\&quot;pick-by-alias\&quot;:466}],144:[function(t,e,r){e.exports=[\&quot;inherit\&quot;,\&quot;initial\&quot;,\&quot;unset\&quot;]},{}],145:[function(t,e,r){e.exports=[\&quot;caption\&quot;,\&quot;icon\&quot;,\&quot;menu\&quot;,\&quot;message-box\&quot;,\&quot;small-caption\&quot;,\&quot;status-bar\&quot;]},{}],146:[function(t,e,r){\&quot;use strict\&quot;;e.exports=function(t,e,r,n,a,i){var o=a-1,s=a*a,l=o*o,c=(1+2*a)*l,u=a*l,h=s*(3-2*a),f=s*o;if(t.length){i||(i=new Array(t.length));for(var p=t.length-1;p&gt;=0;--p)i[p]=c*t[p]+u*e[p]+h*r[p]+f*n[p];return i}return c*t+u*e+h*r+f*n},e.exports.derivative=function(t,e,r,n,a,i){var o=6*a*a-6*a,s=3*a*a-4*a+1,l=-6*a*a+6*a,c=3*a*a-2*a;if(t.length){i||(i=new Array(t.length));for(var u=t.length-1;u&gt;=0;--u)i[u]=o*t[u]+s*e[u]+l*r[u]+c*n[u];return i}return o*t+s*e+l*r[u]+c*n}},{}],147:[function(t,e,r){\&quot;use strict\&quot;;var n=t(\&quot;./lib/thunk.js\&quot;);function a(){this.argTypes=[],this.shimArgs=[],this.arrayArgs=[],this.arrayBlockIndices=[],this.scalarArgs=[],this.offsetArgs=[],this.offsetArgIndex=[],this.indexArgs=[],this.shapeArgs=[],this.funcName=\&quot;\&quot;,this.pre=null,this.body=null,this.post=null,this.debug=!1}e.exports=function(t){var e=new a;e.pre=t.pre,e.body=t.body,e.post=t.post;var r=t.args.slice(0);e.argTypes=r;for(var i=0;i&lt;r.length;++i){var o=r[i];if(\&quot;array\&quot;===o||\&quot;object\&quot;==typeof o&amp;&amp;o.blockIndices){if(e.argTypes[i]=\&quot;array\&quot;,e.arrayArgs.push(i),e.arrayBlockIndices.push(o.blockIndices?o.blockIndices:0),e.shimArgs.push(\&quot;array\&quot;+i),i&lt;e.pre.args.length&amp;&amp;e.pre.args[i].count&gt;0)throw new Error(\&quot;cwise: pre() block may not reference array args\&quot;);if(i&lt;e.post.args.length&amp;&amp;e.post.args[i].count&gt;0)throw new Error(\&quot;cwise: post() block may not reference array args\&quot;)}else if(\&quot;scalar\&quot;===o)e.scalarArgs.push(i),e.shimArgs.push(\&quot;scalar\&quot;+i);else if(\&quot;index\&quot;===o){if(e.indexArgs.push(i),i&lt;e.pre.args.length&amp;&amp;e.pre.args[i].count&gt;0)throw new Error(\&quot;cwise: pre() block may not reference array index\&quot;);if(i&lt;e.body.args.length&amp;&amp;e.body.args[i].lvalue)throw new Error(\&quot;cwise: body() block may not write to array index\&quot;);if(i&lt;e.post.args.length&amp;&amp;e.post.args[i].count&gt;0)throw new Error(\&quot;cwise: post() block may not reference array index\&quot;)}else if(\&quot;shape\&quot;===o){if(e.shapeArgs.push(i),i&lt;e.pre.args.length&amp;&amp;e.pre.args[i].lvalue)throw new Error(\&quot;cwise: pre() block may not write to array shape\&quot;);if(i&lt;e.body.args.length&amp;&amp;e.body.args[i].lvalue)throw new Error(\&quot;cwise: body() block may not write to array shape\&quot;);if(i&lt;e.post.args.length&amp;&amp;e.post.args[i].lvalue)throw new Error(\&quot;cwise: post() block may not write to array shape\&quot;)}else{if(\&quot;object\&quot;!=typeof o||!o.offset)throw new Error(\&quot;cwise: Unknown argument type \&quot;+r[i]);e.argTypes[i]=\&quot;offset\&quot;,e.offsetArgs.push({array:o.array,offset:o.offset}),e.offsetArgIndex.push(i)}}if(e.arrayArgs.length&lt;=0)throw new Error(\&quot;cwise: No array arguments specified\&quot;);if(e.pre.args.length&gt;r.length)throw new Error(\&quot;cwise: Too many arguments in pre() block\&quot;);if(e.body.args.length&gt;r.length)throw new Error(\&quot;cwise: Too many arguments in body() block\&quot;);if(e.post.args.length&gt;r.length)throw new Error(\&quot;cwise: Too many arguments in post() block\&quot;);return e.debug=!!t.printCode||!!t.debug,e.funcName=t.funcName||\&quot;cwise\&quot;,e.blockSize=t.blockSize||64,n(e)}},{\&quot;./lib/thunk.js\&quot;:149}],148:[function(t,e,r){\&quot;use strict\&quot;;var n=t(\&quot;uniq\&quot;);function a(t,e,r){var n,a,i=t.length,o=e.arrayArgs.length,s=e.indexArgs.length&gt;0,l=[],c=[],u=0,h=0;for(n=0;n&lt;i;++n)c.push([\&quot;i\&quot;,n,\&quot;=0\&quot;].join(\&quot;\&quot;));for(a=0;a&lt;o;++a)for(n=0;n&lt;i;++n)h=u,u=t[n],0===n?c.push([\&quot;d\&quot;,a,\&quot;s\&quot;,n,\&quot;=t\&quot;,a,\&quot;p\&quot;,u].join(\&quot;\&quot;)):c.push([\&quot;d\&quot;,a,\&quot;s\&quot;,n,\&quot;=(t\&quot;,a,\&quot;p\&quot;,u,\&quot;-s\&quot;,h,\&quot;*t\&quot;,a,\&quot;p\&quot;,h,\&quot;)\&quot;].join(\&quot;\&quot;));for(c.length&gt;0&amp;&amp;l.push(\&quot;var \&quot;+c.join(\&quot;,\&quot;)),n=i-1;n&gt;=0;--n)u=t[n],l.push([\&quot;for(i\&quot;,n,\&quot;=0;i\&quot;,n,\&quot;&lt;s\&quot;,u,\&quot;;++i\&quot;,n,\&quot;){\&quot;].join(\&quot;\&quot;));for(l.push(r),n=0;n&lt;i;++n){for(h=u,u=t[n],a=0;a&lt;o;++a)l.push([\&quot;p\&quot;,a,\&quot;+=d\&quot;,a,\&quot;s\&quot;,n].join(\&quot;\&quot;));s&amp;&amp;(n&gt;0&amp;&amp;l.push([\&quot;index[\&quot;,h,\&quot;]-=s\&quot;,h].join(\&quot;\&quot;)),l.push([\&quot;++index[\&quot;,u,\&quot;]\&quot;].join(\&quot;\&quot;))),l.push(\&quot;}\&quot;)}return l.join(\&quot;\\n\&quot;)}function i(t,e,r){for(var n=t.body,a=[],i=[],o=0;o&lt;t.args.length;++o){var s=t.args[o];if(!(s.count&lt;=0)){var l=new RegExp(s.name,\&quot;g\&quot;),c=\&quot;\&quot;,u=e.arrayArgs.indexOf(o);switch(e.argTypes[o]){case\&quot;offset\&quot;:var h=e.offsetArgIndex.indexOf(o);u=e.offsetArgs[h].array,c=\&quot;+q\&quot;+h;case\&quot;array\&quot;:c=\&quot;p\&quot;+u+c;var f=\&quot;l\&quot;+o,p=\&quot;a\&quot;+u;if(0===e.arrayBlockIndices[u])1===s.count?\&quot;generic\&quot;===r[u]?s.lvalue?(a.push([\&quot;var \&quot;,f,\&quot;=\&quot;,p,\&quot;.get(\&quot;,c,\&quot;)\&quot;].join(\&quot;\&quot;)),n=n.replace(l,f),i.push([p,\&quot;.set(\&quot;,c,\&quot;,\&quot;,f,\&quot;)\&quot;].join(\&quot;\&quot;))):n=n.replace(l,[p,\&quot;.get(\&quot;,c,\&quot;)\&quot;].join(\&quot;\&quot;)):n=n.replace(l,[p,\&quot;[\&quot;,c,\&quot;]\&quot;].join(\&quot;\&quot;)):\&quot;generic\&quot;===r[u]?(a.push([\&quot;var \&quot;,f,\&quot;=\&quot;,p,\&quot;.get(\&quot;,c,\&quot;)\&quot;].join(\&quot;\&quot;)),n=n.replace(l,f),s.lvalue&amp;&amp;i.push([p,\&quot;.set(\&quot;,c,\&quot;,\&quot;,f,\&quot;)\&quot;].join(\&quot;\&quot;))):(a.push([\&quot;var \&quot;,f,\&quot;=\&quot;,p,\&quot;[\&quot;,c,\&quot;]\&quot;].join(\&quot;\&quot;)),n=n.replace(l,f),s.lvalue&amp;&amp;i.push([p,\&quot;[\&quot;,c,\&quot;]=\&quot;,f].join(\&quot;\&quot;)));else{for(var d=[s.name],g=[c],v=0;v&lt;Math.abs(e.arrayBlockIndices[u]);v++)d.push(\&quot;\\\\s*\\\\[([^\\\\]]+)\\\\]\&quot;),g.push(\&quot;$\&quot;+(v+1)+\&quot;*t\&quot;+u+\&quot;b\&quot;+v);if(l=new RegExp(d.join(\&quot;\&quot;),\&quot;g\&quot;),c=g.join(\&quot;+\&quot;),\&quot;generic\&quot;===r[u])throw new Error(\&quot;cwise: Generic arrays not supported in combination with blocks!\&quot;);n=n.replace(l,[p,\&quot;[\&quot;,c,\&quot;]\&quot;].join(\&quot;\&quot;))}break;case\&quot;scalar\&quot;:n=n.replace(l,\&quot;Y\&quot;+e.scalarArgs.indexOf(o));break;case\&quot;index\&quot;:n=n.replace(l,\&quot;index\&quot;);break;case\&quot;shape\&quot;:n=n.replace(l,\&quot;shape\&quot;)}}}return[a.join(\&quot;\\n\&quot;),n,i.join(\&quot;\\n\&quot;)].join(\&quot;\\n\&quot;).trim()}e.exports=function(t,e){for(var r=e[1].length-Math.abs(t.arrayBlockIndices[0])|0,o=new Array(t.arrayArgs.length),s=new Array(t.arrayArgs.length),l=0;l&lt;t.arrayArgs.length;++l)s[l]=e[2*l],o[l]=e[2*l+1];var c=[],u=[],h=[],f=[],p=[];for(l=0;l&lt;t.arrayArgs.length;++l){t.arrayBlockIndices[l]&lt;0?(h.push(0),f.push(r),c.push(r),u.push(r+t.arrayBlockIndices[l])):(h.push(t.arrayBlockIndices[l]),f.push(t.arrayBlockIndices[l]+r),c.push(0),u.push(t.arrayBlockIndices[l]));for(var d=[],g=0;g&lt;o[l].length;g++)h[l]&lt;=o[l][g]&amp;&amp;o[l][g]&lt;f[l]&amp;&amp;d.push(o[l][g]-h[l]);p.push(d)}var v=[\&quot;SS\&quot;],m=[\&quot;'use strict'\&quot;],y=[];for(g=0;g&lt;r;++g)y.push([\&quot;s\&quot;,g,\&quot;=SS[\&quot;,g,\&quot;]\&quot;].join(\&quot;\&quot;));for(l=0;l&lt;t.arrayArgs.length;++l){for(v.push(\&quot;a\&quot;+l),v.push(\&quot;t\&quot;+l),v.push(\&quot;p\&quot;+l),g=0;g&lt;r;++g)y.push([\&quot;t\&quot;,l,\&quot;p\&quot;,g,\&quot;=t\&quot;,l,\&quot;[\&quot;,h[l]+g,\&quot;]\&quot;].join(\&quot;\&quot;));for(g=0;g&lt;Math.abs(t.arrayBlockIndices[l]);++g)y.push([\&quot;t\&quot;,l,\&quot;b\&quot;,g,\&quot;=t\&quot;,l,\&quot;[\&quot;,c[l]+g,\&quot;]\&quot;].join(\&quot;\&quot;))}for(l=0;l&lt;t.scalarArgs.length;++l)v.push(\&quot;Y\&quot;+l);if(t.shapeArgs.length&gt;0&amp;&amp;y.push(\&quot;shape=SS.slice(0)\&quot;),t.indexArgs.length&gt;0){var x=new Array(r);for(l=0;l&lt;r;++l)x[l]=\&quot;0\&quot;;y.push([\&quot;index=[\&quot;,x.join(\&quot;,\&quot;),\&quot;]\&quot;].join(\&quot;\&quot;))}for(l=0;l&lt;t.offsetArgs.length;++l){var b=t.offsetArgs[l],_=[];for(g=0;g&lt;b.offset.length;++g)0!==b.offset[g]&amp;&amp;(1===b.offset[g]?_.push([\&quot;t\&quot;,b.array,\&quot;p\&quot;,g].join(\&quot;\&quot;)):_.push([b.offset[g],\&quot;*t\&quot;,b.array,\&quot;p\&quot;,g].join(\&quot;\&quot;)));0===_.length?y.push(\&quot;q\&quot;+l+\&quot;=0\&quot;):y.push([\&quot;q\&quot;,l,\&quot;=\&quot;,_.join(\&quot;+\&quot;)].join(\&quot;\&quot;))}var w=n([].concat(t.pre.thisVars).concat(t.body.thisVars).concat(t.post.thisVars));for((y=y.concat(w)).length&gt;0&amp;&amp;m.push(\&quot;var \&quot;+y.join(\&quot;,\&quot;)),l=0;l&lt;t.arrayArgs.length;++l)m.push(\&quot;p\&quot;+l+\&quot;|=0\&quot;);t.pre.body.length&gt;3&amp;&amp;m.push(i(t.pre,t,s));var k=i(t.body,t,s),T=function(t){for(var e=0,r=t[0].length;e&lt;r;){for(var n=1;n&lt;t.length;++n)if(t[n][e]!==t[0][e])return e;++e}return e}(p);T&lt;r?m.push(function(t,e,r,n){for(var i=e.length,o=r.arrayArgs.length,s=r.blockSize,l=r.indexArgs.length&gt;0,c=[],u=0;u&lt;o;++u)c.push([\&quot;var offset\&quot;,u,\&quot;=p\&quot;,u].join(\&quot;\&quot;));for(u=t;u&lt;i;++u)c.push([\&quot;for(var j\&quot;+u+\&quot;=SS[\&quot;,e[u],\&quot;]|0;j\&quot;,u,\&quot;&gt;0;){\&quot;].join(\&quot;\&quot;)),c.push([\&quot;if(j\&quot;,u,\&quot;&lt;\&quot;,s,\&quot;){\&quot;].join(\&quot;\&quot;)),c.push([\&quot;s\&quot;,e[u],\&quot;=j\&quot;,u].join(\&quot;\&quot;)),c.push([\&quot;j\&quot;,u,\&quot;=0\&quot;].join(\&quot;\&quot;)),c.push([\&quot;}else{s\&quot;,e[u],\&quot;=\&quot;,s].join(\&quot;\&quot;)),c.push([\&quot;j\&quot;,u,\&quot;-=\&quot;,s,\&quot;}\&quot;].join(\&quot;\&quot;)),l&amp;&amp;c.push([\&quot;index[\&quot;,e[u],\&quot;]=j\&quot;,u].join(\&quot;\&quot;));for(u=0;u&lt;o;++u){for(var h=[\&quot;offset\&quot;+u],f=t;f&lt;i;++f)h.push([\&quot;j\&quot;,f,\&quot;*t\&quot;,u,\&quot;p\&quot;,e[f]].join(\&quot;\&quot;));c.push([\&quot;p\&quot;,u,\&quot;=(\&quot;,h.join(\&quot;+\&quot;),\&quot;)\&quot;].join(\&quot;\&quot;))}for(c.push(a(e,r,n)),u=t;u&lt;i;++u)c.push(\&quot;}\&quot;);return c.join(\&quot;\\n\&quot;)}(T,p[0],t,k)):m.push(a(p[0],t,k)),t.post.body.length&gt;3&amp;&amp;m.push(i(t.post,t,s)),t.debug&amp;&amp;console.log(\&quot;-----Generated cwise routine for \&quot;,e,\&quot;:\\n\&quot;+m.join(\&quot;\\n\&quot;)+\&quot;\\n----------\&quot;);var A=[t.funcName||\&quot;unnamed\&quot;,\&quot;_cwise_loop_\&quot;,o[0].join(\&quot;s\&quot;),\&quot;m\&quot;,T,function(t){for(var e=new Array(t.length),r=!0,n=0;n&lt;t.length;++n){var a=t[n],i=a.match(/\\d+/);i=i?i[0]:\&quot;\&quot;,0===a.charAt(0)?e[n]=\&quot;u\&quot;+a.charAt(1)+i:e[n]=a.charAt(0)+i,n&gt;0&amp;&amp;(r=r&amp;&amp;e[n]===e[n-1])}return r?e[0]:e.join(\&quot;\&quot;)}(s)].join(\&quot;\&quot;);return new Function([\&quot;function \&quot;,A,\&quot;(\&quot;,v.join(\&quot;,\&quot;),\&quot;){\&quot;,m.join(\&quot;\\n\&quot;),\&quot;} return \&quot;,A].join(\&quot;\&quot;))()}},{uniq:545}],149:[function(t,e,r){\&quot;use strict\&quot;;var n=t(\&quot;./compile.js\&quot;);e.exports=function(t){var e=[\&quot;'use strict'\&quot;,\&quot;var CACHED={}\&quot;],r=[],a=t.funcName+\&quot;_cwise_thunk\&quot;;e.push([\&quot;return function \&quot;,a,\&quot;(\&quot;,t.shimArgs.join(\&quot;,\&quot;),\&quot;){\&quot;].join(\&quot;\&quot;));for(var i=[],o=[],s=[[\&quot;array\&quot;,t.arrayArgs[0],\&quot;.shape.slice(\&quot;,Math.max(0,t.arrayBlockIndices[0]),t.arrayBlockIndices[0]&lt;0?\&quot;,\&quot;+t.arrayBlockIndices[0]+\&quot;)\&quot;:\&quot;)\&quot;].join(\&quot;\&quot;)],l=[],c=[],u=0;u&lt;t.arrayArgs.length;++u){var h=t.arrayArgs[u];r.push([\&quot;t\&quot;,h,\&quot;=array\&quot;,h,\&quot;.dtype,\&quot;,\&quot;r\&quot;,h,\&quot;=array\&quot;,h,\&quot;.order\&quot;].join(\&quot;\&quot;)),i.push(\&quot;t\&quot;+h),i.push(\&quot;r\&quot;+h),o.push(\&quot;t\&quot;+h),o.push(\&quot;r\&quot;+h+\&quot;.join()\&quot;),s.push(\&quot;array\&quot;+h+\&quot;.data\&quot;),s.push(\&quot;array\&quot;+h+\&quot;.stride\&quot;),s.push(\&quot;array\&quot;+h+\&quot;.offset|0\&quot;),u&gt;0&amp;&amp;(l.push(\&quot;array\&quot;+t.arrayArgs[0]+\&quot;.shape.length===array\&quot;+h+\&quot;.shape.length+\&quot;+(Math.abs(t.arrayBlockIndices[0])-Math.abs(t.arrayBlockIndices[u]))),c.push(\&quot;array\&quot;+t.arrayArgs[0]+\&quot;.shape[shapeIndex+\&quot;+Math.max(0,t.arrayBlockIndices[0])+\&quot;]===array\&quot;+h+\&quot;.shape[shapeIndex+\&quot;+Math.max(0,t.arrayBlockIndices[u])+\&quot;]\&quot;))}for(t.arrayArgs.length&gt;1&amp;&amp;(e.push(\&quot;if (!(\&quot;+l.join(\&quot; &amp;&amp; \&quot;)+\&quot;)) throw new Error('cwise: Arrays do not all have the same dimensionality!')\&quot;),e.push(\&quot;for(var shapeIndex=array\&quot;+t.arrayArgs[0]+\&quot;.shape.length-\&quot;+Math.abs(t.arrayBlockIndices[0])+\&quot;; shapeIndex--\\x3e0;) {\&quot;),e.push(\&quot;if (!(\&quot;+c.join(\&quot; &amp;&amp; \&quot;)+\&quot;)) throw new Error('cwise: Arrays do not all have the same shape!')\&quot;),e.push(\&quot;}\&quot;)),u=0;u&lt;t.scalarArgs.length;++u)s.push(\&quot;scalar\&quot;+t.scalarArgs[u]);return r.push([\&quot;type=[\&quot;,o.join(\&quot;,\&quot;),\&quot;].join()\&quot;].join(\&quot;\&quot;)),r.push(\&quot;proc=CACHED[type]\&quot;),e.push(\&quot;var \&quot;+r.join(\&quot;,\&quot;)),e.push([\&quot;if(!proc){\&quot;,\&quot;CACHED[type]=proc=compile([\&quot;,i.join(\&quot;,\&quot;),\&quot;])}\&quot;,\&quot;return proc(\&quot;,s.join(\&quot;,\&quot;),\&quot;)}\&quot;].join(\&quot;\&quot;)),t.debug&amp;&amp;console.log(\&quot;-----Generated thunk:\\n\&quot;+e.join(\&quot;\\n\&quot;)+\&quot;\\n----------\&quot;),new Function(\&quot;compile\&quot;,e.join(\&quot;\\n\&quot;))(n.bind(void 0,t))}},{\&quot;./compile.js\&quot;:148}],150:[function(t,e,r){e.exports=t(\&quot;cwise-compiler\&quot;)},{\&quot;cwise-compiler\&quot;:147}],151:[function(t,e,r){\&quot;use strict\&quot;;var n,a=t(\&quot;es5-ext/object/copy\&quot;),i=t(\&quot;es5-ext/object/normalize-options\&quot;),o=t(\&quot;es5-ext/object/valid-callable\&quot;),s=t(\&quot;es5-ext/object/map\&quot;),l=t(\&quot;es5-ext/object/valid-callable\&quot;),c=t(\&quot;es5-ext/object/valid-value\&quot;),u=Function.prototype.bind,h=Object.defineProperty,f=Object.prototype.hasOwnProperty;n=function(t,e,r){var n,i=c(e)&amp;&amp;l(e.value);return delete(n=a(e)).writable,delete n.value,n.get=function(){return!r.overwriteDefinition&amp;&amp;f.call(this,t)?i:(e.value=u.call(i,r.resolveContext?r.resolveContext(this):this),h(this,t,e),this[t])},n},e.exports=function(t){var e=i(arguments[1]);return null!=e.resolveContext&amp;&amp;o(e.resolveContext),s(t,function(t,r){return n(r,t,e)})}},{\&quot;es5-ext/object/copy\&quot;:191,\&quot;es5-ext/object/map\&quot;:200,\&quot;es5-ext/object/normalize-options\&quot;:201,\&quot;es5-ext/object/valid-callable\&quot;:205,\&quot;es5-ext/object/valid-value\&quot;:207}],152:[function(t,e,r){\&quot;use strict\&quot;;var n=t(\&quot;es5-ext/object/assign\&quot;),a=t(\&quot;es5-ext/object/normalize-options\&quot;),i=t(\&quot;es5-ext/object/is-callable\&quot;),o=t(\&quot;es5-ext/string/#/contains\&quot;);(e.exports=function(t,e){var r,i,s,l,c;return arguments.length&lt;2||\&quot;string\&quot;!=typeof t?(l=e,e=t,t=null):l=arguments[2],null==t?(r=s=!0,i=!1):(r=o.call(t,\&quot;c\&quot;),i=o.call(t,\&quot;e\&quot;),s=o.call(t,\&quot;w\&quot;)),c={value:e,configurable:r,enumerable:i,writable:s},l?n(a(l),c):c}).gs=function(t,e,r){var s,l,c,u;return\&quot;string\&quot;!=typeof t?(c=r,r=e,e=t,t=null):c=arguments[3],null==e?e=void 0:i(e)?null==r?r=void 0:i(r)||(c=r,r=void 0):(c=e,e=r=void 0),null==t?(s=!0,l=!1):(s=o.call(t,\&quot;c\&quot;),l=o.call(t,\&quot;e\&quot;)),u={get:e,set:r,configurable:s,enumerable:l},c?n(a(c),u):u}},{\&quot;es5-ext/object/assign\&quot;:188,\&quot;es5-ext/object/is-callable\&quot;:194,\&quot;es5-ext/object/normalize-options\&quot;:201,\&quot;es5-ext/string/#/contains\&quot;:208}],153:[function(t,e,r){var n;n=this,function(t){\&quot;use strict\&quot;;function e(t,e){return t&lt;e?-1:t&gt;e?1:t&gt;=e?0:NaN}function r(t){var r;return 1===t.length&amp;&amp;(r=t,t=function(t,n){return e(r(t),n)}),{left:function(e,r,n,a){for(null==n&amp;&amp;(n=0),null==a&amp;&amp;(a=e.length);n&lt;a;){var i=n+a&gt;&gt;&gt;1;t(e[i],r)&lt;0?n=i+1:a=i}return n},right:function(e,r,n,a){for(null==n&amp;&amp;(n=0),null==a&amp;&amp;(a=e.length);n&lt;a;){var i=n+a&gt;&gt;&gt;1;t(e[i],r)&gt;0?a=i:n=i+1}return n}}}var n=r(e),a=n.right,i=n.left;function o(t,e){return[t,e]}function s(t){return null===t?NaN:+t}function l(t,e){var r,n,a=t.length,i=0,o=-1,l=0,c=0;if(null==e)for(;++o&lt;a;)isNaN(r=s(t[o]))||(c+=(n=r-l)*(r-(l+=n/++i)));else for(;++o&lt;a;)isNaN(r=s(e(t[o],o,t)))||(c+=(n=r-l)*(r-(l+=n/++i)));if(i&gt;1)return c/(i-1)}function c(t,e){var r=l(t,e);return r?Math.sqrt(r):r}function u(t,e){var r,n,a,i=t.length,o=-1;if(null==e){for(;++o&lt;i;)if(null!=(r=t[o])&amp;&amp;r&gt;=r)for(n=a=r;++o&lt;i;)null!=(r=t[o])&amp;&amp;(n&gt;r&amp;&amp;(n=r),a&lt;r&amp;&amp;(a=r))}else for(;++o&lt;i;)if(null!=(r=e(t[o],o,t))&amp;&amp;r&gt;=r)for(n=a=r;++o&lt;i;)null!=(r=e(t[o],o,t))&amp;&amp;(n&gt;r&amp;&amp;(n=r),a&lt;r&amp;&amp;(a=r));return[n,a]}var h=Array.prototype,f=h.slice,p=h.map;function d(t){return function(){return t}}function g(t){return t}function v(t,e,r){t=+t,e=+e,r=(a=arguments.length)&lt;2?(e=t,t=0,1):a&lt;3?1:+r;for(var n=-1,a=0|Math.max(0,Math.ceil((e-t)/r)),i=new Array(a);++n&lt;a;)i[n]=t+n*r;return i}var m=Math.sqrt(50),y=Math.sqrt(10),x=Math.sqrt(2);function b(t,e,r){var n=(e-t)/Math.max(0,r),a=Math.floor(Math.log(n)/Math.LN10),i=n/Math.pow(10,a);return a&gt;=0?(i&gt;=m?10:i&gt;=y?5:i&gt;=x?2:1)*Math.pow(10,a):-Math.pow(10,-a)/(i&gt;=m?10:i&gt;=y?5:i&gt;=x?2:1)}function _(t,e,r){var n=Math.abs(e-t)/Math.max(0,r),a=Math.pow(10,Math.floor(Math.log(n)/Math.LN10)),i=n/a;return i&gt;=m?a*=10:i&gt;=y?a*=5:i&gt;=x&amp;&amp;(a*=2),e&lt;t?-a:a}function w(t){return Math.ceil(Math.log(t.length)/Math.LN2)+1}function k(t,e,r){if(null==r&amp;&amp;(r=s),n=t.length){if((e=+e)&lt;=0||n&lt;2)return+r(t[0],0,t);if(e&gt;=1)return+r(t[n-1],n-1,t);var n,a=(n-1)*e,i=Math.floor(a),o=+r(t[i],i,t);return o+(+r(t[i+1],i+1,t)-o)*(a-i)}}function T(t,e){var r,n,a=t.length,i=-1;if(null==e){for(;++i&lt;a;)if(null!=(r=t[i])&amp;&amp;r&gt;=r)for(n=r;++i&lt;a;)null!=(r=t[i])&amp;&amp;n&gt;r&amp;&amp;(n=r)}else for(;++i&lt;a;)if(null!=(r=e(t[i],i,t))&amp;&amp;r&gt;=r)for(n=r;++i&lt;a;)null!=(r=e(t[i],i,t))&amp;&amp;n&gt;r&amp;&amp;(n=r);return n}function A(t){if(!(a=t.length))return[];for(var e=-1,r=T(t,M),n=new Array(r);++e&lt;r;)for(var a,i=-1,o=n[e]=new Array(a);++i&lt;a;)o[i]=t[i][e];return n}function M(t){return t.length}t.bisect=a,t.bisectRight=a,t.bisectLeft=i,t.ascending=e,t.bisector=r,t.cross=function(t,e,r){var n,a,i,s,l=t.length,c=e.length,u=new Array(l*c);for(null==r&amp;&amp;(r=o),n=i=0;n&lt;l;++n)for(s=t[n],a=0;a&lt;c;++a,++i)u[i]=r(s,e[a]);return u},t.descending=function(t,e){return e&lt;t?-1:e&gt;t?1:e&gt;=t?0:NaN},t.deviation=c,t.extent=u,t.histogram=function(){var t=g,e=u,r=w;function n(n){var i,o,s=n.length,l=new Array(s);for(i=0;i&lt;s;++i)l[i]=t(n[i],i,n);var c=e(l),u=c[0],h=c[1],f=r(l,u,h);Array.isArray(f)||(f=_(u,h,f),f=v(Math.ceil(u/f)*f,h,f));for(var p=f.length;f[0]&lt;=u;)f.shift(),--p;for(;f[p-1]&gt;h;)f.pop(),--p;var d,g=new Array(p+1);for(i=0;i&lt;=p;++i)(d=g[i]=[]).x0=i&gt;0?f[i-1]:u,d.x1=i&lt;p?f[i]:h;for(i=0;i&lt;s;++i)u&lt;=(o=l[i])&amp;&amp;o&lt;=h&amp;&amp;g[a(f,o,0,p)].push(n[i]);return g}return n.value=function(e){return arguments.length?(t=\&quot;function\&quot;==typeof e?e:d(e),n):t},n.domain=function(t){return arguments.length?(e=\&quot;function\&quot;==typeof t?t:d([t[0],t[1]]),n):e},n.thresholds=function(t){return arguments.length?(r=\&quot;function\&quot;==typeof t?t:Array.isArray(t)?d(f.call(t)):d(t),n):r},n},t.thresholdFreedmanDiaconis=function(t,r,n){return t=p.call(t,s).sort(e),Math.ceil((n-r)/(2*(k(t,.75)-k(t,.25))*Math.pow(t.length,-1/3)))},t.thresholdScott=function(t,e,r){return Math.ceil((r-e)/(3.5*c(t)*Math.pow(t.length,-1/3)))},t.thresholdSturges=w,t.max=function(t,e){var r,n,a=t.length,i=-1;if(null==e){for(;++i&lt;a;)if(null!=(r=t[i])&amp;&amp;r&gt;=r)for(n=r;++i&lt;a;)null!=(r=t[i])&amp;&amp;r&gt;n&amp;&amp;(n=r)}else for(;++i&lt;a;)if(null!=(r=e(t[i],i,t))&amp;&amp;r&gt;=r)for(n=r;++i&lt;a;)null!=(r=e(t[i],i,t))&amp;&amp;r&gt;n&amp;&amp;(n=r);return n},t.mean=function(t,e){var r,n=t.length,a=n,i=-1,o=0;if(null==e)for(;++i&lt;n;)isNaN(r=s(t[i]))?--a:o+=r;else for(;++i&lt;n;)isNaN(r=s(e(t[i],i,t)))?--a:o+=r;if(a)return o/a},t.median=function(t,r){var n,a=t.length,i=-1,o=[];if(null==r)for(;++i&lt;a;)isNaN(n=s(t[i]))||o.push(n);else for(;++i&lt;a;)isNaN(n=s(r(t[i],i,t)))||o.push(n);return k(o.sort(e),.5)},t.merge=function(t){for(var e,r,n,a=t.length,i=-1,o=0;++i&lt;a;)o+=t[i].length;for(r=new Array(o);--a&gt;=0;)for(e=(n=t[a]).length;--e&gt;=0;)r[--o]=n[e];return r},t.min=T,t.pairs=function(t,e){null==e&amp;&amp;(e=o);for(var r=0,n=t.length-1,a=t[0],i=new Array(n&lt;0?0:n);r&lt;n;)i[r]=e(a,a=t[++r]);return i},t.permute=function(t,e){for(var r=e.length,n=new Array(r);r--;)n[r]=t[e[r]];return n},t.quantile=k,t.range=v,t.scan=function(t,r){if(n=t.length){var n,a,i=0,o=0,s=t[o];for(null==r&amp;&amp;(r=e);++i&lt;n;)(r(a=t[i],s)&lt;0||0!==r(s,s))&amp;&amp;(s=a,o=i);return 0===r(s,s)?o:void 0}},t.shuffle=function(t,e,r){for(var n,a,i=(null==r?t.length:r)-(e=null==e?0:+e);i;)a=Math.random()*i--|0,n=t[i+e],t[i+e]=t[a+e],t[a+e]=n;return t},t.sum=function(t,e){var r,n=t.length,a=-1,i=0;if(null==e)for(;++a&lt;n;)(r=+t[a])&amp;&amp;(i+=r);else for(;++a&lt;n;)(r=+e(t[a],a,t))&amp;&amp;(i+=r);return i},t.ticks=function(t,e,r){var n,a,i,o,s=-1;if(r=+r,(t=+t)==(e=+e)&amp;&amp;r&gt;0)return[t];if((n=e&lt;t)&amp;&amp;(a=t,t=e,e=a),0===(o=b(t,e,r))||!isFinite(o))return[];if(o&gt;0)for(t=Math.ceil(t/o),e=Math.floor(e/o),i=new Array(a=Math.ceil(e-t+1));++s&lt;a;)i[s]=(t+s)*o;else for(t=Math.floor(t*o),e=Math.ceil(e*o),i=new Array(a=Math.ceil(t-e+1));++s&lt;a;)i[s]=(t-s)/o;return n&amp;&amp;i.reverse(),i},t.tickIncrement=b,t.tickStep=_,t.transpose=A,t.variance=l,t.zip=function(){return A(arguments)},Object.defineProperty(t,\&quot;__esModule\&quot;,{value:!0})}(\&quot;object\&quot;==typeof r&amp;&amp;\&quot;undefined\&quot;!=typeof e?r:n.d3=n.d3||{})},{}],154:[function(t,e,r){var n;n=this,function(t){\&quot;use strict\&quot;;function e(){}function r(t,r){var n=new e;if(t instanceof e)t.each(function(t,e){n.set(e,t)});else if(Array.isArray(t)){var a,i=-1,o=t.length;if(null==r)for(;++i&lt;o;)n.set(i,t[i]);else for(;++i&lt;o;)n.set(r(a=t[i],i,t),a)}else if(t)for(var s in t)n.set(s,t[s]);return n}e.prototype=r.prototype={constructor:e,has:function(t){return\&quot;$\&quot;+t in this},get:function(t){return this[\&quot;$\&quot;+t]},set:function(t,e){return this[\&quot;$\&quot;+t]=e,this},remove:function(t){var e=\&quot;$\&quot;+t;return e in this&amp;&amp;delete this[e]},clear:function(){for(var t in this)\&quot;$\&quot;===t[0]&amp;&amp;delete this[t]},keys:function(){var t=[];for(var e in this)\&quot;$\&quot;===e[0]&amp;&amp;t.push(e.slice(1));return t},values:function(){var t=[];for(var e in this)\&quot;$\&quot;===e[0]&amp;&amp;t.push(this[e]);return t},entries:function(){var t=[];for(var e in this)\&quot;$\&quot;===e[0]&amp;&amp;t.push({key:e.slice(1),value:this[e]});return t},size:function(){var t=0;for(var e in this)\&quot;$\&quot;===e[0]&amp;&amp;++t;return t},empty:function(){for(var t in this)if(\&quot;$\&quot;===t[0])return!1;return!0},each:function(t){for(var e in this)\&quot;$\&quot;===e[0]&amp;&amp;t(this[e],e.slice(1),this)}};function n(){return{}}function a(t,e,r){t[e]=r}function i(){return r()}function o(t,e,r){t.set(e,r)}function s(){}var l=r.prototype;function c(t,e){var r=new s;if(t instanceof s)t.each(function(t){r.add(t)});else if(t){var n=-1,a=t.length;if(null==e)for(;++n&lt;a;)r.add(t[n]);else for(;++n&lt;a;)r.add(e(t[n],n,t))}return r}s.prototype=c.prototype={constructor:s,has:l.has,add:function(t){return this[\&quot;$\&quot;+(t+=\&quot;\&quot;)]=t,this},remove:l.remove,clear:l.clear,values:l.keys,size:l.size,empty:l.empty,each:l.each};t.nest=function(){var t,e,s,l=[],c=[];function u(n,a,i,o){if(a&gt;=l.length)return null!=t&amp;&amp;n.sort(t),null!=e?e(n):n;for(var s,c,h,f=-1,p=n.length,d=l[a++],g=r(),v=i();++f&lt;p;)(h=g.get(s=d(c=n[f])+\&quot;\&quot;))?h.push(c):g.set(s,[c]);return g.each(function(t,e){o(v,e,u(t,a,i,o))}),v}return s={object:function(t){return u(t,0,n,a)},map:function(t){return u(t,0,i,o)},entries:function(t){return function t(r,n){if(++n&gt;l.length)return r;var a,i=c[n-1];return null!=e&amp;&amp;n&gt;=l.length?a=r.entries():(a=[],r.each(function(e,r){a.push({key:r,values:t(e,n)})})),null!=i?a.sort(function(t,e){return i(t.key,e.key)}):a}(u(t,0,i,o),0)},key:function(t){return l.push(t),s},sortKeys:function(t){return c[l.length-1]=t,s},sortValues:function(e){return t=e,s},rollup:function(t){return e=t,s}}},t.set=c,t.map=r,t.keys=function(t){var e=[];for(var r in t)e.push(r);return e},t.values=function(t){var e=[];for(var r in t)e.push(t[r]);return e},t.entries=function(t){var e=[];for(var r in t)e.push({key:r,value:t[r]});return e},Object.defineProperty(t,\&quot;__esModule\&quot;,{value:!0})}(\&quot;object\&quot;==typeof r&amp;&amp;\&quot;undefined\&quot;!=typeof e?r:n.d3=n.d3||{})},{}],155:[function(t,e,r){var n;n=this,function(t){\&quot;use strict\&quot;;function e(t,e,r){t.prototype=e.prototype=r,r.constructor=t}function r(t,e){var r=Object.create(t.prototype);for(var n in e)r[n]=e[n];return r}function n(){}var a=\&quot;\\\\s*([+-]?\\\\d+)\\\\s*\&quot;,i=\&quot;\\\\s*([+-]?\\\\d*\\\\.?\\\\d+(?:[eE][+-]?\\\\d+)?)\\\\s*\&quot;,o=\&quot;\\\\s*([+-]?\\\\d*\\\\.?\\\\d+(?:[eE][+-]?\\\\d+)?)%\\\\s*\&quot;,s=/^#([0-9a-f]{3})$/,l=/^#([0-9a-f]{6})$/,c=new RegExp(\&quot;^rgb\\\\(\&quot;+[a,a,a]+\&quot;\\\\)$\&quot;),u=new RegExp(\&quot;^rgb\\\\(\&quot;+[o,o,o]+\&quot;\\\\)$\&quot;),h=new RegExp(\&quot;^rgba\\\\(\&quot;+[a,a,a,i]+\&quot;\\\\)$\&quot;),f=new RegExp(\&quot;^rgba\\\\(\&quot;+[o,o,o,i]+\&quot;\\\\)$\&quot;),p=new RegExp(\&quot;^hsl\\\\(\&quot;+[i,o,o]+\&quot;\\\\)$\&quot;),d=new RegExp(\&quot;^hsla\\\\(\&quot;+[i,o,o,i]+\&quot;\\\\)$\&quot;),g={aliceblue:15792383,antiquewhite:16444375,aqua:65535,aquamarine:8388564,azure:15794175,beige:16119260,bisque:16770244,black:0,blanchedalmond:16772045,blue:255,blueviolet:9055202,brown:10824234,burlywood:14596231,cadetblue:6266528,chartreuse:8388352,chocolate:13789470,coral:16744272,cornflowerblue:6591981,cornsilk:16775388,crimson:14423100,cyan:65535,darkblue:139,darkcyan:35723,darkgoldenrod:12092939,darkgray:11119017,darkgreen:25600,darkgrey:11119017,darkkhaki:12433259,darkmagenta:9109643,darkolivegreen:5597999,darkorange:16747520,darkorchid:10040012,darkred:9109504,darksalmon:15308410,darkseagreen:9419919,darkslateblue:4734347,darkslategray:3100495,darkslategrey:3100495,darkturquoise:52945,darkviolet:9699539,deeppink:16716947,deepskyblue:49151,dimgray:6908265,dimgrey:6908265,dodgerblue:2003199,firebrick:11674146,floralwhite:16775920,forestgreen:2263842,fuchsia:16711935,gainsboro:14474460,ghostwhite:16316671,gold:16766720,goldenrod:14329120,gray:8421504,green:32768,greenyellow:11403055,grey:8421504,honeydew:15794160,hotpink:16738740,indianred:13458524,indigo:4915330,ivory:16777200,khaki:15787660,lavender:15132410,lavenderblush:16773365,lawngreen:8190976,lemonchiffon:16775885,lightblue:11393254,lightcoral:15761536,lightcyan:14745599,lightgoldenrodyellow:16448210,lightgray:13882323,lightgreen:9498256,lightgrey:13882323,lightpink:16758465,lightsalmon:16752762,lightseagreen:2142890,lightskyblue:8900346,lightslategray:7833753,lightslategrey:7833753,lightsteelblue:11584734,lightyellow:16777184,lime:65280,limegreen:3329330,linen:16445670,magenta:16711935,maroon:8388608,mediumaquamarine:6737322,mediumblue:205,mediumorchid:12211667,mediumpurple:9662683,mediumseagreen:3978097,mediumslateblue:8087790,mediumspringgreen:64154,mediumturquoise:4772300,mediumvioletred:13047173,midnightblue:1644912,mintcream:16121850,mistyrose:16770273,moccasin:16770229,navajowhite:16768685,navy:128,oldlace:16643558,olive:8421376,olivedrab:7048739,orange:16753920,orangered:16729344,orchid:14315734,palegoldenrod:15657130,palegreen:10025880,paleturquoise:11529966,palevioletred:14381203,papayawhip:16773077,peachpuff:16767673,peru:13468991,pink:16761035,plum:14524637,powderblue:11591910,purple:8388736,rebeccapurple:6697881,red:16711680,rosybrown:12357519,royalblue:4286945,saddlebrown:9127187,salmon:16416882,sandybrown:16032864,seagreen:3050327,seashell:16774638,sienna:10506797,silver:12632256,skyblue:8900331,slateblue:6970061,slategray:7372944,slategrey:7372944,snow:16775930,springgreen:65407,steelblue:4620980,tan:13808780,teal:32896,thistle:14204888,tomato:16737095,turquoise:4251856,violet:15631086,wheat:16113331,white:16777215,whitesmoke:16119285,yellow:16776960,yellowgreen:10145074};function v(t){var e;return t=(t+\&quot;\&quot;).trim().toLowerCase(),(e=s.exec(t))?new _((e=parseInt(e[1],16))&gt;&gt;8&amp;15|e&gt;&gt;4&amp;240,e&gt;&gt;4&amp;15|240&amp;e,(15&amp;e)&lt;&lt;4|15&amp;e,1):(e=l.exec(t))?m(parseInt(e[1],16)):(e=c.exec(t))?new _(e[1],e[2],e[3],1):(e=u.exec(t))?new _(255*e[1]/100,255*e[2]/100,255*e[3]/100,1):(e=h.exec(t))?y(e[1],e[2],e[3],e[4]):(e=f.exec(t))?y(255*e[1]/100,255*e[2]/100,255*e[3]/100,e[4]):(e=p.exec(t))?k(e[1],e[2]/100,e[3]/100,1):(e=d.exec(t))?k(e[1],e[2]/100,e[3]/100,e[4]):g.hasOwnProperty(t)?m(g[t]):\&quot;transparent\&quot;===t?new _(NaN,NaN,NaN,0):null}function m(t){return new _(t&gt;&gt;16&amp;255,t&gt;&gt;8&amp;255,255&amp;t,1)}function y(t,e,r,n){return n&lt;=0&amp;&amp;(t=e=r=NaN),new _(t,e,r,n)}function x(t){return t instanceof n||(t=v(t)),t?new _((t=t.rgb()).r,t.g,t.b,t.opacity):new _}function b(t,e,r,n){return 1===arguments.length?x(t):new _(t,e,r,null==n?1:n)}function _(t,e,r,n){this.r=+t,this.g=+e,this.b=+r,this.opacity=+n}function w(t){return((t=Math.max(0,Math.min(255,Math.round(t)||0)))&lt;16?\&quot;0\&quot;:\&quot;\&quot;)+t.toString(16)}function k(t,e,r,n){return n&lt;=0?t=e=r=NaN:r&lt;=0||r&gt;=1?t=e=NaN:e&lt;=0&amp;&amp;(t=NaN),new A(t,e,r,n)}function T(t,e,r,a){return 1===arguments.length?function(t){if(t instanceof A)return new A(t.h,t.s,t.l,t.opacity);if(t instanceof n||(t=v(t)),!t)return new A;if(t instanceof A)return t;var e=(t=t.rgb()).r/255,r=t.g/255,a=t.b/255,i=Math.min(e,r,a),o=Math.max(e,r,a),s=NaN,l=o-i,c=(o+i)/2;return l?(s=e===o?(r-a)/l+6*(r&lt;a):r===o?(a-e)/l+2:(e-r)/l+4,l/=c&lt;.5?o+i:2-o-i,s*=60):l=c&gt;0&amp;&amp;c&lt;1?0:s,new A(s,l,c,t.opacity)}(t):new A(t,e,r,null==a?1:a)}function A(t,e,r,n){this.h=+t,this.s=+e,this.l=+r,this.opacity=+n}function M(t,e,r){return 255*(t&lt;60?e+(r-e)*t/60:t&lt;180?r:t&lt;240?e+(r-e)*(240-t)/60:e)}e(n,v,{displayable:function(){return this.rgb().displayable()},hex:function(){return this.rgb().hex()},toString:function(){return this.rgb()+\&quot;\&quot;}}),e(_,b,r(n,{brighter:function(t){return t=null==t?1/.7:Math.pow(1/.7,t),new _(this.r*t,this.g*t,this.b*t,this.opacity)},darker:function(t){return t=null==t?.7:Math.pow(.7,t),new _(this.r*t,this.g*t,this.b*t,this.opacity)},rgb:function(){return this},displayable:function(){return 0&lt;=this.r&amp;&amp;this.r&lt;=255&amp;&amp;0&lt;=this.g&amp;&amp;this.g&lt;=255&amp;&amp;0&lt;=this.b&amp;&amp;this.b&lt;=255&amp;&amp;0&lt;=this.opacity&amp;&amp;this.opacity&lt;=1},hex:function(){return\&quot;#\&quot;+w(this.r)+w(this.g)+w(this.b)},toString:function(){var t=this.opacity;return(1===(t=isNaN(t)?1:Math.max(0,Math.min(1,t)))?\&quot;rgb(\&quot;:\&quot;rgba(\&quot;)+Math.max(0,Math.min(255,Math.round(this.r)||0))+\&quot;, \&quot;+Math.max(0,Math.min(255,Math.round(this.g)||0))+\&quot;, \&quot;+Math.max(0,Math.min(255,Math.round(this.b)||0))+(1===t?\&quot;)\&quot;:\&quot;, \&quot;+t+\&quot;)\&quot;)}})),e(A,T,r(n,{brighter:function(t){return t=null==t?1/.7:Math.pow(1/.7,t),new A(this.h,this.s,this.l*t,this.opacity)},darker:function(t){return t=null==t?.7:Math.pow(.7,t),new A(this.h,this.s,this.l*t,this.opacity)},rgb:function(){var t=this.h%360+360*(this.h&lt;0),e=isNaN(t)||isNaN(this.s)?0:this.s,r=this.l,n=r+(r&lt;.5?r:1-r)*e,a=2*r-n;return new _(M(t&gt;=240?t-240:t+120,a,n),M(t,a,n),M(t&lt;120?t+240:t-120,a,n),this.opacity)},displayable:function(){return(0&lt;=this.s&amp;&amp;this.s&lt;=1||isNaN(this.s))&amp;&amp;0&lt;=this.l&amp;&amp;this.l&lt;=1&amp;&amp;0&lt;=this.opacity&amp;&amp;this.opacity&lt;=1}}));var S=Math.PI/180,E=180/Math.PI,C=.96422,L=1,P=.82521,O=4/29,z=6/29,I=3*z*z,D=z*z*z;function R(t){if(t instanceof B)return new B(t.l,t.a,t.b,t.opacity);if(t instanceof G){if(isNaN(t.h))return new B(t.l,0,0,t.opacity);var e=t.h*S;return new B(t.l,Math.cos(e)*t.c,Math.sin(e)*t.c,t.opacity)}t instanceof _||(t=x(t));var r,n,a=U(t.r),i=U(t.g),o=U(t.b),s=N((.2225045*a+.7168786*i+.0606169*o)/L);return a===i&amp;&amp;i===o?r=n=s:(r=N((.4360747*a+.3850649*i+.1430804*o)/C),n=N((.0139322*a+.0971045*i+.7141733*o)/P)),new B(116*s-16,500*(r-s),200*(s-n),t.opacity)}function F(t,e,r,n){return 1===arguments.length?R(t):new B(t,e,r,null==n?1:n)}function B(t,e,r,n){this.l=+t,this.a=+e,this.b=+r,this.opacity=+n}function N(t){return t&gt;D?Math.pow(t,1/3):t/I+O}function j(t){return t&gt;z?t*t*t:I*(t-O)}function V(t){return 255*(t&lt;=.0031308?12.92*t:1.055*Math.pow(t,1/2.4)-.055)}function U(t){return(t/=255)&lt;=.04045?t/12.92:Math.pow((t+.055)/1.055,2.4)}function q(t){if(t instanceof G)return new G(t.h,t.c,t.l,t.opacity);if(t instanceof B||(t=R(t)),0===t.a&amp;&amp;0===t.b)return new G(NaN,0,t.l,t.opacity);var e=Math.atan2(t.b,t.a)*E;return new G(e&lt;0?e+360:e,Math.sqrt(t.a*t.a+t.b*t.b),t.l,t.opacity)}function H(t,e,r,n){return 1===arguments.length?q(t):new G(t,e,r,null==n?1:n)}function G(t,e,r,n){this.h=+t,this.c=+e,this.l=+r,this.opacity=+n}e(B,F,r(n,{brighter:function(t){return new B(this.l+18*(null==t?1:t),this.a,this.b,this.opacity)},darker:function(t){return new B(this.l-18*(null==t?1:t),this.a,this.b,this.opacity)},rgb:function(){var t=(this.l+16)/116,e=isNaN(this.a)?t:t+this.a/500,r=isNaN(this.b)?t:t-this.b/200;return new _(V(3.1338561*(e=C*j(e))-1.6168667*(t=L*j(t))-.4906146*(r=P*j(r))),V(-.9787684*e+1.9161415*t+.033454*r),V(.0719453*e-.2289914*t+1.4052427*r),this.opacity)}})),e(G,H,r(n,{brighter:function(t){return new G(this.h,this.c,this.l+18*(null==t?1:t),this.opacity)},darker:function(t){return new G(this.h,this.c,this.l-18*(null==t?1:t),this.opacity)},rgb:function(){return R(this).rgb()}}));var Y=-.14861,W=1.78277,X=-.29227,Z=-.90649,J=1.97294,K=J*Z,Q=J*W,$=W*X-Z*Y;function tt(t,e,r,n){return 1===arguments.length?function(t){if(t instanceof et)return new et(t.h,t.s,t.l,t.opacity);t instanceof _||(t=x(t));var e=t.r/255,r=t.g/255,n=t.b/255,a=($*n+K*e-Q*r)/($+K-Q),i=n-a,o=(J*(r-a)-X*i)/Z,s=Math.sqrt(o*o+i*i)/(J*a*(1-a)),l=s?Math.atan2(o,i)*E-120:NaN;return new et(l&lt;0?l+360:l,s,a,t.opacity)}(t):new et(t,e,r,null==n?1:n)}function et(t,e,r,n){this.h=+t,this.s=+e,this.l=+r,this.opacity=+n}e(et,tt,r(n,{brighter:function(t){return t=null==t?1/.7:Math.pow(1/.7,t),new et(this.h,this.s,this.l*t,this.opacity)},darker:function(t){return t=null==t?.7:Math.pow(.7,t),new et(this.h,this.s,this.l*t,this.opacity)},rgb:function(){var t=isNaN(this.h)?0:(this.h+120)*S,e=+this.l,r=isNaN(this.s)?0:this.s*e*(1-e),n=Math.cos(t),a=Math.sin(t);return new _(255*(e+r*(Y*n+W*a)),255*(e+r*(X*n+Z*a)),255*(e+r*(J*n)),this.opacity)}})),t.color=v,t.rgb=b,t.hsl=T,t.lab=F,t.hcl=H,t.lch=function(t,e,r,n){return 1===arguments.length?q(t):new G(r,e,t,null==n?1:n)},t.gray=function(t,e){return new B(t,0,0,null==e?1:e)},t.cubehelix=tt,Object.defineProperty(t,\&quot;__esModule\&quot;,{value:!0})}(\&quot;object\&quot;==typeof r&amp;&amp;\&quot;undefined\&quot;!=typeof e?r:n.d3=n.d3||{})},{}],156:[function(t,e,r){var n;n=this,function(t){\&quot;use strict\&quot;;var e={value:function(){}};function r(){for(var t,e=0,r=arguments.length,a={};e&lt;r;++e){if(!(t=arguments[e]+\&quot;\&quot;)||t in a)throw new Error(\&quot;illegal type: \&quot;+t);a[t]=[]}return new n(a)}function n(t){this._=t}function a(t,e){for(var r,n=0,a=t.length;n&lt;a;++n)if((r=t[n]).name===e)return r.value}function i(t,r,n){for(var a=0,i=t.length;a&lt;i;++a)if(t[a].name===r){t[a]=e,t=t.slice(0,a).concat(t.slice(a+1));break}return null!=n&amp;&amp;t.push({name:r,value:n}),t}n.prototype=r.prototype={constructor:n,on:function(t,e){var r,n,o=this._,s=(n=o,(t+\&quot;\&quot;).trim().split(/^|\\s+/).map(function(t){var e=\&quot;\&quot;,r=t.indexOf(\&quot;.\&quot;);if(r&gt;=0&amp;&amp;(e=t.slice(r+1),t=t.slice(0,r)),t&amp;&amp;!n.hasOwnProperty(t))throw new Error(\&quot;unknown type: \&quot;+t);return{type:t,name:e}})),l=-1,c=s.length;if(!(arguments.length&lt;2)){if(null!=e&amp;&amp;\&quot;function\&quot;!=typeof e)throw new Error(\&quot;invalid callback: \&quot;+e);for(;++l&lt;c;)if(r=(t=s[l]).type)o[r]=i(o[r],t.name,e);else if(null==e)for(r in o)o[r]=i(o[r],t.name,null);return this}for(;++l&lt;c;)if((r=(t=s[l]).type)&amp;&amp;(r=a(o[r],t.name)))return r},copy:function(){var t={},e=this._;for(var r in e)t[r]=e[r].slice();return new n(t)},call:function(t,e){if((r=arguments.length-2)&gt;0)for(var r,n,a=new Array(r),i=0;i&lt;r;++i)a[i]=arguments[i+2];if(!this._.hasOwnProperty(t))throw new Error(\&quot;unknown type: \&quot;+t);for(i=0,r=(n=this._[t]).length;i&lt;r;++i)n[i].value.apply(e,a)},apply:function(t,e,r){if(!this._.hasOwnProperty(t))throw new Error(\&quot;unknown type: \&quot;+t);for(var n=this._[t],a=0,i=n.length;a&lt;i;++a)n[a].value.apply(e,r)}},t.dispatch=r,Object.defineProperty(t,\&quot;__esModule\&quot;,{value:!0})}(\&quot;object\&quot;==typeof r&amp;&amp;\&quot;undefined\&quot;!=typeof e?r:n.d3=n.d3||{})},{}],157:[function(t,e,r){var n,a;n=this,a=function(t,e,r,n,a){\&quot;use strict\&quot;;var i=function(t){return function(){return t}},o=function(){return 1e-6*(Math.random()-.5)};function s(t){return t.x+t.vx}function l(t){return t.y+t.vy}function c(t){return t.index}function u(t,e){var r=t.get(e);if(!r)throw new Error(\&quot;missing: \&quot;+e);return r}function h(t){return t.x}function f(t){return t.y}var p=10,d=Math.PI*(3-Math.sqrt(5));t.forceCenter=function(t,e){var r;function n(){var n,a,i=r.length,o=0,s=0;for(n=0;n&lt;i;++n)o+=(a=r[n]).x,s+=a.y;for(o=o/i-t,s=s/i-e,n=0;n&lt;i;++n)(a=r[n]).x-=o,a.y-=s}return null==t&amp;&amp;(t=0),null==e&amp;&amp;(e=0),n.initialize=function(t){r=t},n.x=function(e){return arguments.length?(t=+e,n):t},n.y=function(t){return arguments.length?(e=+t,n):e},n},t.forceCollide=function(t){var r,n,a=1,c=1;function u(){for(var t,i,u,f,p,d,g,v=r.length,m=0;m&lt;c;++m)for(i=e.quadtree(r,s,l).visitAfter(h),t=0;t&lt;v;++t)u=r[t],d=n[u.index],g=d*d,f=u.x+u.vx,p=u.y+u.vy,i.visit(y);function y(t,e,r,n,i){var s=t.data,l=t.r,c=d+l;if(!s)return e&gt;f+c||n&lt;f-c||r&gt;p+c||i&lt;p-c;if(s.index&gt;u.index){var h=f-s.x-s.vx,v=p-s.y-s.vy,m=h*h+v*v;m&lt;c*c&amp;&amp;(0===h&amp;&amp;(m+=(h=o())*h),0===v&amp;&amp;(m+=(v=o())*v),m=(c-(m=Math.sqrt(m)))/m*a,u.vx+=(h*=m)*(c=(l*=l)/(g+l)),u.vy+=(v*=m)*c,s.vx-=h*(c=1-c),s.vy-=v*c)}}}function h(t){if(t.data)return t.r=n[t.data.index];for(var e=t.r=0;e&lt;4;++e)t[e]&amp;&amp;t[e].r&gt;t.r&amp;&amp;(t.r=t[e].r)}function f(){if(r){var e,a,i=r.length;for(n=new Array(i),e=0;e&lt;i;++e)a=r[e],n[a.index]=+t(a,e,r)}}return\&quot;function\&quot;!=typeof t&amp;&amp;(t=i(null==t?1:+t)),u.initialize=function(t){r=t,f()},u.iterations=function(t){return arguments.length?(c=+t,u):c},u.strength=function(t){return arguments.length?(a=+t,u):a},u.radius=function(e){return arguments.length?(t=\&quot;function\&quot;==typeof e?e:i(+e),f(),u):t},u},t.forceLink=function(t){var e,n,a,s,l,h=c,f=function(t){return 1/Math.min(s[t.source.index],s[t.target.index])},p=i(30),d=1;function g(r){for(var a=0,i=t.length;a&lt;d;++a)for(var s,c,u,h,f,p,g,v=0;v&lt;i;++v)c=(s=t[v]).source,h=(u=s.target).x+u.vx-c.x-c.vx||o(),f=u.y+u.vy-c.y-c.vy||o(),h*=p=((p=Math.sqrt(h*h+f*f))-n[v])/p*r*e[v],f*=p,u.vx-=h*(g=l[v]),u.vy-=f*g,c.vx+=h*(g=1-g),c.vy+=f*g}function v(){if(a){var i,o,c=a.length,f=t.length,p=r.map(a,h);for(i=0,s=new Array(c);i&lt;f;++i)(o=t[i]).index=i,\&quot;object\&quot;!=typeof o.source&amp;&amp;(o.source=u(p,o.source)),\&quot;object\&quot;!=typeof o.target&amp;&amp;(o.target=u(p,o.target)),s[o.source.index]=(s[o.source.index]||0)+1,s[o.target.index]=(s[o.target.index]||0)+1;for(i=0,l=new Array(f);i&lt;f;++i)o=t[i],l[i]=s[o.source.index]/(s[o.source.index]+s[o.target.index]);e=new Array(f),m(),n=new Array(f),y()}}function m(){if(a)for(var r=0,n=t.length;r&lt;n;++r)e[r]=+f(t[r],r,t)}function y(){if(a)for(var e=0,r=t.length;e&lt;r;++e)n[e]=+p(t[e],e,t)}return null==t&amp;&amp;(t=[]),g.initialize=function(t){a=t,v()},g.links=function(e){return arguments.length?(t=e,v(),g):t},g.id=function(t){return arguments.length?(h=t,g):h},g.iterations=function(t){return arguments.length?(d=+t,g):d},g.strength=function(t){return arguments.length?(f=\&quot;function\&quot;==typeof t?t:i(+t),m(),g):f},g.distance=function(t){return arguments.length?(p=\&quot;function\&quot;==typeof t?t:i(+t),y(),g):p},g},t.forceManyBody=function(){var t,r,n,a,s=i(-30),l=1,c=1/0,u=.81;function p(a){var i,o=t.length,s=e.quadtree(t,h,f).visitAfter(g);for(n=a,i=0;i&lt;o;++i)r=t[i],s.visit(v)}function d(){if(t){var e,r,n=t.length;for(a=new Array(n),e=0;e&lt;n;++e)r=t[e],a[r.index]=+s(r,e,t)}}function g(t){var e,r,n,i,o,s=0,l=0;if(t.length){for(n=i=o=0;o&lt;4;++o)(e=t[o])&amp;&amp;(r=Math.abs(e.value))&amp;&amp;(s+=e.value,l+=r,n+=r*e.x,i+=r*e.y);t.x=n/l,t.y=i/l}else{(e=t).x=e.data.x,e.y=e.data.y;do{s+=a[e.data.index]}while(e=e.next)}t.value=s}function v(t,e,i,s){if(!t.value)return!0;var h=t.x-r.x,f=t.y-r.y,p=s-e,d=h*h+f*f;if(p*p/u&lt;d)return d&lt;c&amp;&amp;(0===h&amp;&amp;(d+=(h=o())*h),0===f&amp;&amp;(d+=(f=o())*f),d&lt;l&amp;&amp;(d=Math.sqrt(l*d)),r.vx+=h*t.value*n/d,r.vy+=f*t.value*n/d),!0;if(!(t.length||d&gt;=c)){(t.data!==r||t.next)&amp;&amp;(0===h&amp;&amp;(d+=(h=o())*h),0===f&amp;&amp;(d+=(f=o())*f),d&lt;l&amp;&amp;(d=Math.sqrt(l*d)));do{t.data!==r&amp;&amp;(p=a[t.data.index]*n/d,r.vx+=h*p,r.vy+=f*p)}while(t=t.next)}}return p.initialize=function(e){t=e,d()},p.strength=function(t){return arguments.length?(s=\&quot;function\&quot;==typeof t?t:i(+t),d(),p):s},p.distanceMin=function(t){return arguments.length?(l=t*t,p):Math.sqrt(l)},p.distanceMax=function(t){return arguments.length?(c=t*t,p):Math.sqrt(c)},p.theta=function(t){return arguments.length?(u=t*t,p):Math.sqrt(u)},p},t.forceRadial=function(t,e,r){var n,a,o,s=i(.1);function l(t){for(var i=0,s=n.length;i&lt;s;++i){var l=n[i],c=l.x-e||1e-6,u=l.y-r||1e-6,h=Math.sqrt(c*c+u*u),f=(o[i]-h)*a[i]*t/h;l.vx+=c*f,l.vy+=u*f}}function c(){if(n){var e,r=n.length;for(a=new Array(r),o=new Array(r),e=0;e&lt;r;++e)o[e]=+t(n[e],e,n),a[e]=isNaN(o[e])?0:+s(n[e],e,n)}}return\&quot;function\&quot;!=typeof t&amp;&amp;(t=i(+t)),null==e&amp;&amp;(e=0),null==r&amp;&amp;(r=0),l.initialize=function(t){n=t,c()},l.strength=function(t){return arguments.length?(s=\&quot;function\&quot;==typeof t?t:i(+t),c(),l):s},l.radius=function(e){return arguments.length?(t=\&quot;function\&quot;==typeof e?e:i(+e),c(),l):t},l.x=function(t){return arguments.length?(e=+t,l):e},l.y=function(t){return arguments.length?(r=+t,l):r},l},t.forceSimulation=function(t){var e,i=1,o=.001,s=1-Math.pow(o,1/300),l=0,c=.6,u=r.map(),h=a.timer(g),f=n.dispatch(\&quot;tick\&quot;,\&quot;end\&quot;);function g(){v(),f.call(\&quot;tick\&quot;,e),i&lt;o&amp;&amp;(h.stop(),f.call(\&quot;end\&quot;,e))}function v(){var e,r,n=t.length;for(i+=(l-i)*s,u.each(function(t){t(i)}),e=0;e&lt;n;++e)null==(r=t[e]).fx?r.x+=r.vx*=c:(r.x=r.fx,r.vx=0),null==r.fy?r.y+=r.vy*=c:(r.y=r.fy,r.vy=0)}function m(){for(var e,r=0,n=t.length;r&lt;n;++r){if((e=t[r]).index=r,isNaN(e.x)||isNaN(e.y)){var a=p*Math.sqrt(r),i=r*d;e.x=a*Math.cos(i),e.y=a*Math.sin(i)}(isNaN(e.vx)||isNaN(e.vy))&amp;&amp;(e.vx=e.vy=0)}}function y(e){return e.initialize&amp;&amp;e.initialize(t),e}return null==t&amp;&amp;(t=[]),m(),e={tick:v,restart:function(){return h.restart(g),e},stop:function(){return h.stop(),e},nodes:function(r){return arguments.length?(t=r,m(),u.each(y),e):t},alpha:function(t){return arguments.length?(i=+t,e):i},alphaMin:function(t){return arguments.length?(o=+t,e):o},alphaDecay:function(t){return arguments.length?(s=+t,e):+s},alphaTarget:function(t){return arguments.length?(l=+t,e):l},velocityDecay:function(t){return arguments.length?(c=1-t,e):1-c},force:function(t,r){return arguments.length&gt;1?(null==r?u.remove(t):u.set(t,y(r)),e):u.get(t)},find:function(e,r,n){var a,i,o,s,l,c=0,u=t.length;for(null==n?n=1/0:n*=n,c=0;c&lt;u;++c)(o=(a=e-(s=t[c]).x)*a+(i=r-s.y)*i)&lt;n&amp;&amp;(l=s,n=o);return l},on:function(t,r){return arguments.length&gt;1?(f.on(t,r),e):f.on(t)}}},t.forceX=function(t){var e,r,n,a=i(.1);function o(t){for(var a,i=0,o=e.length;i&lt;o;++i)(a=e[i]).vx+=(n[i]-a.x)*r[i]*t}function s(){if(e){var i,o=e.length;for(r=new Array(o),n=new Array(o),i=0;i&lt;o;++i)r[i]=isNaN(n[i]=+t(e[i],i,e))?0:+a(e[i],i,e)}}return\&quot;function\&quot;!=typeof t&amp;&amp;(t=i(null==t?0:+t)),o.initialize=function(t){e=t,s()},o.strength=function(t){return arguments.length?(a=\&quot;function\&quot;==typeof t?t:i(+t),s(),o):a},o.x=function(e){return arguments.length?(t=\&quot;function\&quot;==typeof e?e:i(+e),s(),o):t},o},t.forceY=function(t){var e,r,n,a=i(.1);function o(t){for(var a,i=0,o=e.length;i&lt;o;++i)(a=e[i]).vy+=(n[i]-a.y)*r[i]*t}function s(){if(e){var i,o=e.length;for(r=new Array(o),n=new Array(o),i=0;i&lt;o;++i)r[i]=isNaN(n[i]=+t(e[i],i,e))?0:+a(e[i],i,e)}}return\&quot;function\&quot;!=typeof t&amp;&amp;(t=i(null==t?0:+t)),o.initialize=function(t){e=t,s()},o.strength=function(t){return arguments.length?(a=\&quot;function\&quot;==typeof t?t:i(+t),s(),o):a},o.y=function(e){return arguments.length?(t=\&quot;function\&quot;==typeof e?e:i(+e),s(),o):t},o},Object.defineProperty(t,\&quot;__esModule\&quot;,{value:!0})},\&quot;object\&quot;==typeof r&amp;&amp;\&quot;undefined\&quot;!=typeof e?a(r,t(\&quot;d3-quadtree\&quot;),t(\&quot;d3-collection\&quot;),t(\&quot;d3-dispatch\&quot;),t(\&quot;d3-timer\&quot;)):a(n.d3=n.d3||{},n.d3,n.d3,n.d3,n.d3)},{\&quot;d3-collection\&quot;:154,\&quot;d3-dispatch\&quot;:156,\&quot;d3-quadtree\&quot;:161,\&quot;d3-timer\&quot;:163}],158:[function(t,e,r){var n;n=this,function(t){\&quot;use strict\&quot;;function e(t,e){return t.parent===e.parent?1:2}function r(t,e){return t+e.x}function n(t,e){return Math.max(t,e.y)}function a(t){var e=0,r=t.children,n=r&amp;&amp;r.length;if(n)for(;--n&gt;=0;)e+=r[n].value;else e=1;t.value=e}function i(t,e){var r,n,a,i,s,u=new c(t),h=+t.value&amp;&amp;(u.value=t.value),f=[u];for(null==e&amp;&amp;(e=o);r=f.pop();)if(h&amp;&amp;(r.value=+r.data.value),(a=e(r.data))&amp;&amp;(s=a.length))for(r.children=new Array(s),i=s-1;i&gt;=0;--i)f.push(n=r.children[i]=new c(a[i])),n.parent=r,n.depth=r.depth+1;return u.eachBefore(l)}function o(t){return t.children}function s(t){t.data=t.data.data}function l(t){var e=0;do{t.height=e}while((t=t.parent)&amp;&amp;t.height&lt;++e)}function c(t){this.data=t,this.depth=this.height=0,this.parent=null}c.prototype=i.prototype={constructor:c,count:function(){return this.eachAfter(a)},each:function(t){var e,r,n,a,i=this,o=[i];do{for(e=o.reverse(),o=[];i=e.pop();)if(t(i),r=i.children)for(n=0,a=r.length;n&lt;a;++n)o.push(r[n])}while(o.length);return this},eachAfter:function(t){for(var e,r,n,a=this,i=[a],o=[];a=i.pop();)if(o.push(a),e=a.children)for(r=0,n=e.length;r&lt;n;++r)i.push(e[r]);for(;a=o.pop();)t(a);return this},eachBefore:function(t){for(var e,r,n=this,a=[n];n=a.pop();)if(t(n),e=n.children)for(r=e.length-1;r&gt;=0;--r)a.push(e[r]);return this},sum:function(t){return this.eachAfter(function(e){for(var r=+t(e.data)||0,n=e.children,a=n&amp;&amp;n.length;--a&gt;=0;)r+=n[a].value;e.value=r})},sort:function(t){return this.eachBefore(function(e){e.children&amp;&amp;e.children.sort(t)})},path:function(t){for(var e=this,r=function(t,e){if(t===e)return t;var r=t.ancestors(),n=e.ancestors(),a=null;for(t=r.pop(),e=n.pop();t===e;)a=t,t=r.pop(),e=n.pop();return a}(e,t),n=[e];e!==r;)e=e.parent,n.push(e);for(var a=n.length;t!==r;)n.splice(a,0,t),t=t.parent;return n},ancestors:function(){for(var t=this,e=[t];t=t.parent;)e.push(t);return e},descendants:function(){var t=[];return this.each(function(e){t.push(e)}),t},leaves:function(){var t=[];return this.eachBefore(function(e){e.children||t.push(e)}),t},links:function(){var t=this,e=[];return t.each(function(r){r!==t&amp;&amp;e.push({source:r.parent,target:r})}),e},copy:function(){return i(this).eachBefore(s)}};var u=Array.prototype.slice;function h(t){for(var e,r,n=0,a=(t=function(t){for(var e,r,n=t.length;n;)r=Math.random()*n--|0,e=t[n],t[n]=t[r],t[r]=e;return t}(u.call(t))).length,i=[];n&lt;a;)e=t[n],r&amp;&amp;d(r,e)?++n:(r=v(i=f(i,e)),n=0);return r}function f(t,e){var r,n;if(g(e,t))return[e];for(r=0;r&lt;t.length;++r)if(p(e,t[r])&amp;&amp;g(m(t[r],e),t))return[t[r],e];for(r=0;r&lt;t.length-1;++r)for(n=r+1;n&lt;t.length;++n)if(p(m(t[r],t[n]),e)&amp;&amp;p(m(t[r],e),t[n])&amp;&amp;p(m(t[n],e),t[r])&amp;&amp;g(y(t[r],t[n],e),t))return[t[r],t[n],e];throw new Error}function p(t,e){var r=t.r-e.r,n=e.x-t.x,a=e.y-t.y;return r&lt;0||r*r&lt;n*n+a*a}function d(t,e){var r=t.r-e.r+1e-6,n=e.x-t.x,a=e.y-t.y;return r&gt;0&amp;&amp;r*r&gt;n*n+a*a}function g(t,e){for(var r=0;r&lt;e.length;++r)if(!d(t,e[r]))return!1;return!0}function v(t){switch(t.length){case 1:return{x:(e=t[0]).x,y:e.y,r:e.r};case 2:return m(t[0],t[1]);case 3:return y(t[0],t[1],t[2])}var e}function m(t,e){var r=t.x,n=t.y,a=t.r,i=e.x,o=e.y,s=e.r,l=i-r,c=o-n,u=s-a,h=Math.sqrt(l*l+c*c);return{x:(r+i+l/h*u)/2,y:(n+o+c/h*u)/2,r:(h+a+s)/2}}function y(t,e,r){var n=t.x,a=t.y,i=t.r,o=e.x,s=e.y,l=e.r,c=r.x,u=r.y,h=r.r,f=n-o,p=n-c,d=a-s,g=a-u,v=l-i,m=h-i,y=n*n+a*a-i*i,x=y-o*o-s*s+l*l,b=y-c*c-u*u+h*h,_=p*d-f*g,w=(d*b-g*x)/(2*_)-n,k=(g*v-d*m)/_,T=(p*x-f*b)/(2*_)-a,A=(f*m-p*v)/_,M=k*k+A*A-1,S=2*(i+w*k+T*A),E=w*w+T*T-i*i,C=-(M?(S+Math.sqrt(S*S-4*M*E))/(2*M):E/S);return{x:n+w+k*C,y:a+T+A*C,r:C}}function x(t,e,r){var n,a,i,o,s=t.x-e.x,l=t.y-e.y,c=s*s+l*l;c?(a=e.r+r.r,a*=a,o=t.r+r.r,a&gt;(o*=o)?(n=(c+o-a)/(2*c),i=Math.sqrt(Math.max(0,o/c-n*n)),r.x=t.x-n*s-i*l,r.y=t.y-n*l+i*s):(n=(c+a-o)/(2*c),i=Math.sqrt(Math.max(0,a/c-n*n)),r.x=e.x+n*s-i*l,r.y=e.y+n*l+i*s)):(r.x=e.x+r.r,r.y=e.y)}function b(t,e){var r=t.r+e.r-1e-6,n=e.x-t.x,a=e.y-t.y;return r&gt;0&amp;&amp;r*r&gt;n*n+a*a}function _(t){var e=t._,r=t.next._,n=e.r+r.r,a=(e.x*r.r+r.x*e.r)/n,i=(e.y*r.r+r.y*e.r)/n;return a*a+i*i}function w(t){this._=t,this.next=null,this.previous=null}function k(t){if(!(a=t.length))return 0;var e,r,n,a,i,o,s,l,c,u,f;if((e=t[0]).x=0,e.y=0,!(a&gt;1))return e.r;if(r=t[1],e.x=-r.r,r.x=e.r,r.y=0,!(a&gt;2))return e.r+r.r;x(r,e,n=t[2]),e=new w(e),r=new w(r),n=new w(n),e.next=n.previous=r,r.next=e.previous=n,n.next=r.previous=e;t:for(s=3;s&lt;a;++s){x(e._,r._,n=t[s]),n=new w(n),l=r.next,c=e.previous,u=r._.r,f=e._.r;do{if(u&lt;=f){if(b(l._,n._)){r=l,e.next=r,r.previous=e,--s;continue t}u+=l._.r,l=l.next}else{if(b(c._,n._)){(e=c).next=r,r.previous=e,--s;continue t}f+=c._.r,c=c.previous}}while(l!==c.next);for(n.previous=e,n.next=r,e.next=r.previous=r=n,i=_(e);(n=n.next)!==r;)(o=_(n))&lt;i&amp;&amp;(e=n,i=o);r=e.next}for(e=[r._],n=r;(n=n.next)!==r;)e.push(n._);for(n=h(e),s=0;s&lt;a;++s)(e=t[s]).x-=n.x,e.y-=n.y;return n.r}function T(t){if(\&quot;function\&quot;!=typeof t)throw new Error;return t}function A(){return 0}function M(t){return function(){return t}}function S(t){return Math.sqrt(t.value)}function E(t){return function(e){e.children||(e.r=Math.max(0,+t(e)||0))}}function C(t,e){return function(r){if(n=r.children){var n,a,i,o=n.length,s=t(r)*e||0;if(s)for(a=0;a&lt;o;++a)n[a].r+=s;if(i=k(n),s)for(a=0;a&lt;o;++a)n[a].r-=s;r.r=i+s}}}function L(t){return function(e){var r=e.parent;e.r*=t,r&amp;&amp;(e.x=r.x+t*e.x,e.y=r.y+t*e.y)}}function P(t){t.x0=Math.round(t.x0),t.y0=Math.round(t.y0),t.x1=Math.round(t.x1),t.y1=Math.round(t.y1)}function O(t,e,r,n,a){for(var i,o=t.children,s=-1,l=o.length,c=t.value&amp;&amp;(n-e)/t.value;++s&lt;l;)(i=o[s]).y0=r,i.y1=a,i.x0=e,i.x1=e+=i.value*c}var z=\&quot;$\&quot;,I={depth:-1},D={};function R(t){return t.id}function F(t){return t.parentId}function B(t,e){return t.parent===e.parent?1:2}function N(t){var e=t.children;return e?e[0]:t.t}function j(t){var e=t.children;return e?e[e.length-1]:t.t}function V(t,e,r){var n=r/(e.i-t.i);e.c-=n,e.s+=r,t.c+=n,e.z+=r,e.m+=r}function U(t,e,r){return t.a.parent===e.parent?t.a:r}function q(t,e){this._=t,this.parent=null,this.children=null,this.A=null,this.a=this,this.z=0,this.m=0,this.c=0,this.s=0,this.t=null,this.i=e}function H(t,e,r,n,a){for(var i,o=t.children,s=-1,l=o.length,c=t.value&amp;&amp;(a-r)/t.value;++s&lt;l;)(i=o[s]).x0=e,i.x1=n,i.y0=r,i.y1=r+=i.value*c}q.prototype=Object.create(c.prototype);var G=(1+Math.sqrt(5))/2;function Y(t,e,r,n,a,i){for(var o,s,l,c,u,h,f,p,d,g,v,m=[],y=e.children,x=0,b=0,_=y.length,w=e.value;x&lt;_;){l=a-r,c=i-n;do{u=y[b++].value}while(!u&amp;&amp;b&lt;_);for(h=f=u,v=u*u*(g=Math.max(c/l,l/c)/(w*t)),d=Math.max(f/v,v/h);b&lt;_;++b){if(u+=s=y[b].value,s&lt;h&amp;&amp;(h=s),s&gt;f&amp;&amp;(f=s),v=u*u*g,(p=Math.max(f/v,v/h))&gt;d){u-=s;break}d=p}m.push(o={value:u,dice:l&lt;c,children:y.slice(x,b)}),o.dice?O(o,r,n,a,w?n+=c*u/w:i):H(o,r,n,w?r+=l*u/w:a,i),w-=u,x=b}return m}var W=function t(e){function r(t,r,n,a,i){Y(e,t,r,n,a,i)}return r.ratio=function(e){return t((e=+e)&gt;1?e:1)},r}(G);var X=function t(e){function r(t,r,n,a,i){if((o=t._squarify)&amp;&amp;o.ratio===e)for(var o,s,l,c,u,h=-1,f=o.length,p=t.value;++h&lt;f;){for(l=(s=o[h]).children,c=s.value=0,u=l.length;c&lt;u;++c)s.value+=l[c].value;s.dice?O(s,r,n,a,n+=(i-n)*s.value/p):H(s,r,n,r+=(a-r)*s.value/p,i),p-=s.value}else t._squarify=o=Y(e,t,r,n,a,i),o.ratio=e}return r.ratio=function(e){return t((e=+e)&gt;1?e:1)},r}(G);t.cluster=function(){var t=e,a=1,i=1,o=!1;function s(e){var s,l=0;e.eachAfter(function(e){var a=e.children;a?(e.x=function(t){return t.reduce(r,0)/t.length}(a),e.y=function(t){return 1+t.reduce(n,0)}(a)):(e.x=s?l+=t(e,s):0,e.y=0,s=e)});var c=function(t){for(var e;e=t.children;)t=e[0];return t}(e),u=function(t){for(var e;e=t.children;)t=e[e.length-1];return t}(e),h=c.x-t(c,u)/2,f=u.x+t(u,c)/2;return e.eachAfter(o?function(t){t.x=(t.x-e.x)*a,t.y=(e.y-t.y)*i}:function(t){t.x=(t.x-h)/(f-h)*a,t.y=(1-(e.y?t.y/e.y:1))*i})}return s.separation=function(e){return arguments.length?(t=e,s):t},s.size=function(t){return arguments.length?(o=!1,a=+t[0],i=+t[1],s):o?null:[a,i]},s.nodeSize=function(t){return arguments.length?(o=!0,a=+t[0],i=+t[1],s):o?[a,i]:null},s},t.hierarchy=i,t.pack=function(){var t=null,e=1,r=1,n=A;function a(a){return a.x=e/2,a.y=r/2,t?a.eachBefore(E(t)).eachAfter(C(n,.5)).eachBefore(L(1)):a.eachBefore(E(S)).eachAfter(C(A,1)).eachAfter(C(n,a.r/Math.min(e,r))).eachBefore(L(Math.min(e,r)/(2*a.r))),a}return a.radius=function(e){return arguments.length?(t=null==(r=e)?null:T(r),a):t;var r},a.size=function(t){return arguments.length?(e=+t[0],r=+t[1],a):[e,r]},a.padding=function(t){return arguments.length?(n=\&quot;function\&quot;==typeof t?t:M(+t),a):n},a},t.packSiblings=function(t){return k(t),t},t.packEnclose=h,t.partition=function(){var t=1,e=1,r=0,n=!1;function a(a){var i=a.height+1;return a.x0=a.y0=r,a.x1=t,a.y1=e/i,a.eachBefore(function(t,e){return function(n){n.children&amp;&amp;O(n,n.x0,t*(n.depth+1)/e,n.x1,t*(n.depth+2)/e);var a=n.x0,i=n.y0,o=n.x1-r,s=n.y1-r;o&lt;a&amp;&amp;(a=o=(a+o)/2),s&lt;i&amp;&amp;(i=s=(i+s)/2),n.x0=a,n.y0=i,n.x1=o,n.y1=s}}(e,i)),n&amp;&amp;a.eachBefore(P),a}return a.round=function(t){return arguments.length?(n=!!t,a):n},a.size=function(r){return arguments.length?(t=+r[0],e=+r[1],a):[t,e]},a.padding=function(t){return arguments.length?(r=+t,a):r},a},t.stratify=function(){var t=R,e=F;function r(r){var n,a,i,o,s,u,h,f=r.length,p=new Array(f),d={};for(a=0;a&lt;f;++a)n=r[a],s=p[a]=new c(n),null!=(u=t(n,a,r))&amp;&amp;(u+=\&quot;\&quot;)&amp;&amp;(d[h=z+(s.id=u)]=h in d?D:s);for(a=0;a&lt;f;++a)if(s=p[a],null!=(u=e(r[a],a,r))&amp;&amp;(u+=\&quot;\&quot;)){if(!(o=d[z+u]))throw new Error(\&quot;missing: \&quot;+u);if(o===D)throw new Error(\&quot;ambiguous: \&quot;+u);o.children?o.children.push(s):o.children=[s],s.parent=o}else{if(i)throw new Error(\&quot;multiple roots\&quot;);i=s}if(!i)throw new Error(\&quot;no root\&quot;);if(i.parent=I,i.eachBefore(function(t){t.depth=t.parent.depth+1,--f}).eachBefore(l),i.parent=null,f&gt;0)throw new Error(\&quot;cycle\&quot;);return i}return r.id=function(e){return arguments.length?(t=T(e),r):t},r.parentId=function(t){return arguments.length?(e=T(t),r):e},r},t.tree=function(){var t=B,e=1,r=1,n=null;function a(a){var l=function(t){for(var e,r,n,a,i,o=new q(t,0),s=[o];e=s.pop();)if(n=e._.children)for(e.children=new Array(i=n.length),a=i-1;a&gt;=0;--a)s.push(r=e.children[a]=new q(n[a],a)),r.parent=e;return(o.parent=new q(null,0)).children=[o],o}(a);if(l.eachAfter(i),l.parent.m=-l.z,l.eachBefore(o),n)a.eachBefore(s);else{var c=a,u=a,h=a;a.eachBefore(function(t){t.x&lt;c.x&amp;&amp;(c=t),t.x&gt;u.x&amp;&amp;(u=t),t.depth&gt;h.depth&amp;&amp;(h=t)});var f=c===u?1:t(c,u)/2,p=f-c.x,d=e/(u.x+f+p),g=r/(h.depth||1);a.eachBefore(function(t){t.x=(t.x+p)*d,t.y=t.depth*g})}return a}function i(e){var r=e.children,n=e.parent.children,a=e.i?n[e.i-1]:null;if(r){!function(t){for(var e,r=0,n=0,a=t.children,i=a.length;--i&gt;=0;)(e=a[i]).z+=r,e.m+=r,r+=e.s+(n+=e.c)}(e);var i=(r[0].z+r[r.length-1].z)/2;a?(e.z=a.z+t(e._,a._),e.m=e.z-i):e.z=i}else a&amp;&amp;(e.z=a.z+t(e._,a._));e.parent.A=function(e,r,n){if(r){for(var a,i=e,o=e,s=r,l=i.parent.children[0],c=i.m,u=o.m,h=s.m,f=l.m;s=j(s),i=N(i),s&amp;&amp;i;)l=N(l),(o=j(o)).a=e,(a=s.z+h-i.z-c+t(s._,i._))&gt;0&amp;&amp;(V(U(s,e,n),e,a),c+=a,u+=a),h+=s.m,c+=i.m,f+=l.m,u+=o.m;s&amp;&amp;!j(o)&amp;&amp;(o.t=s,o.m+=h-u),i&amp;&amp;!N(l)&amp;&amp;(l.t=i,l.m+=c-f,n=e)}return n}(e,a,e.parent.A||n[0])}function o(t){t._.x=t.z+t.parent.m,t.m+=t.parent.m}function s(t){t.x*=e,t.y=t.depth*r}return a.separation=function(e){return arguments.length?(t=e,a):t},a.size=function(t){return arguments.length?(n=!1,e=+t[0],r=+t[1],a):n?null:[e,r]},a.nodeSize=function(t){return arguments.length?(n=!0,e=+t[0],r=+t[1],a):n?[e,r]:null},a},t.treemap=function(){var t=W,e=!1,r=1,n=1,a=[0],i=A,o=A,s=A,l=A,c=A;function u(t){return t.x0=t.y0=0,t.x1=r,t.y1=n,t.eachBefore(h),a=[0],e&amp;&amp;t.eachBefore(P),t}function h(e){var r=a[e.depth],n=e.x0+r,u=e.y0+r,h=e.x1-r,f=e.y1-r;h&lt;n&amp;&amp;(n=h=(n+h)/2),f&lt;u&amp;&amp;(u=f=(u+f)/2),e.x0=n,e.y0=u,e.x1=h,e.y1=f,e.children&amp;&amp;(r=a[e.depth+1]=i(e)/2,n+=c(e)-r,u+=o(e)-r,(h-=s(e)-r)&lt;n&amp;&amp;(n=h=(n+h)/2),(f-=l(e)-r)&lt;u&amp;&amp;(u=f=(u+f)/2),t(e,n,u,h,f))}return u.round=function(t){return arguments.length?(e=!!t,u):e},u.size=function(t){return arguments.length?(r=+t[0],n=+t[1],u):[r,n]},u.tile=function(e){return arguments.length?(t=T(e),u):t},u.padding=function(t){return arguments.length?u.paddingInner(t).paddingOuter(t):u.paddingInner()},u.paddingInner=function(t){return arguments.length?(i=\&quot;function\&quot;==typeof t?t:M(+t),u):i},u.paddingOuter=function(t){return arguments.length?u.paddingTop(t).paddingRight(t).paddingBottom(t).paddingLeft(t):u.paddingTop()},u.paddingTop=function(t){return arguments.length?(o=\&quot;function\&quot;==typeof t?t:M(+t),u):o},u.paddingRight=function(t){return arguments.length?(s=\&quot;function\&quot;==typeof t?t:M(+t),u):s},u.paddingBottom=function(t){return arguments.length?(l=\&quot;function\&quot;==typeof t?t:M(+t),u):l},u.paddingLeft=function(t){return arguments.length?(c=\&quot;function\&quot;==typeof t?t:M(+t),u):c},u},t.treemapBinary=function(t,e,r,n,a){var i,o,s=t.children,l=s.length,c=new Array(l+1);for(c[0]=o=i=0;i&lt;l;++i)c[i+1]=o+=s[i].value;!function t(e,r,n,a,i,o,l){if(e&gt;=r-1){var u=s[e];return u.x0=a,u.y0=i,u.x1=o,void(u.y1=l)}for(var h=c[e],f=n/2+h,p=e+1,d=r-1;p&lt;d;){var g=p+d&gt;&gt;&gt;1;c[g]&lt;f?p=g+1:d=g}f-c[p-1]&lt;c[p]-f&amp;&amp;e+1&lt;p&amp;&amp;--p;var v=c[p]-h,m=n-v;if(o-a&gt;l-i){var y=(a*m+o*v)/n;t(e,p,v,a,i,y,l),t(p,r,m,y,i,o,l)}else{var x=(i*m+l*v)/n;t(e,p,v,a,i,o,x),t(p,r,m,a,x,o,l)}}(0,l,t.value,e,r,n,a)},t.treemapDice=O,t.treemapSlice=H,t.treemapSliceDice=function(t,e,r,n,a){(1&amp;t.depth?H:O)(t,e,r,n,a)},t.treemapSquarify=W,t.treemapResquarify=X,Object.defineProperty(t,\&quot;__esModule\&quot;,{value:!0})}(\&quot;object\&quot;==typeof r&amp;&amp;\&quot;undefined\&quot;!=typeof e?r:n.d3=n.d3||{})},{}],159:[function(t,e,r){var n,a;n=this,a=function(t,e){\&quot;use strict\&quot;;function r(t,e,r,n,a){var i=t*t,o=i*t;return((1-3*t+3*i-o)*e+(4-6*i+3*o)*r+(1+3*t+3*i-3*o)*n+o*a)/6}function n(t){var e=t.length-1;return function(n){var a=n&lt;=0?n=0:n&gt;=1?(n=1,e-1):Math.floor(n*e),i=t[a],o=t[a+1],s=a&gt;0?t[a-1]:2*i-o,l=a&lt;e-1?t[a+2]:2*o-i;return r((n-a/e)*e,s,i,o,l)}}function a(t){var e=t.length;return function(n){var a=Math.floor(((n%=1)&lt;0?++n:n)*e),i=t[(a+e-1)%e],o=t[a%e],s=t[(a+1)%e],l=t[(a+2)%e];return r((n-a/e)*e,i,o,s,l)}}function i(t){return function(){return t}}function o(t,e){return function(r){return t+r*e}}function s(t,e){var r=e-t;return r?o(t,r&gt;180||r&lt;-180?r-360*Math.round(r/360):r):i(isNaN(t)?e:t)}function l(t){return 1==(t=+t)?c:function(e,r){return r-e?function(t,e,r){return t=Math.pow(t,r),e=Math.pow(e,r)-t,r=1/r,function(n){return Math.pow(t+n*e,r)}}(e,r,t):i(isNaN(e)?r:e)}}function c(t,e){var r=e-t;return r?o(t,r):i(isNaN(t)?e:t)}var u=function t(r){var n=l(r);function a(t,r){var a=n((t=e.rgb(t)).r,(r=e.rgb(r)).r),i=n(t.g,r.g),o=n(t.b,r.b),s=c(t.opacity,r.opacity);return function(e){return t.r=a(e),t.g=i(e),t.b=o(e),t.opacity=s(e),t+\&quot;\&quot;}}return a.gamma=t,a}(1);function h(t){return function(r){var n,a,i=r.length,o=new Array(i),s=new Array(i),l=new Array(i);for(n=0;n&lt;i;++n)a=e.rgb(r[n]),o[n]=a.r||0,s[n]=a.g||0,l[n]=a.b||0;return o=t(o),s=t(s),l=t(l),a.opacity=1,function(t){return a.r=o(t),a.g=s(t),a.b=l(t),a+\&quot;\&quot;}}}var f=h(n),p=h(a);function d(t,e){var r,n=e?e.length:0,a=t?Math.min(n,t.length):0,i=new Array(a),o=new Array(n);for(r=0;r&lt;a;++r)i[r]=_(t[r],e[r]);for(;r&lt;n;++r)o[r]=e[r];return function(t){for(r=0;r&lt;a;++r)o[r]=i[r](t);return o}}function g(t,e){var r=new Date;return e-=t=+t,function(n){return r.setTime(t+e*n),r}}function v(t,e){return e-=t=+t,function(r){return t+e*r}}function m(t,e){var r,n={},a={};for(r in null!==t&amp;&amp;\&quot;object\&quot;==typeof t||(t={}),null!==e&amp;&amp;\&quot;object\&quot;==typeof e||(e={}),e)r in t?n[r]=_(t[r],e[r]):a[r]=e[r];return function(t){for(r in n)a[r]=n[r](t);return a}}var y=/[-+]?(?:\\d+\\.?\\d*|\\.?\\d+)(?:[eE][-+]?\\d+)?/g,x=new RegExp(y.source,\&quot;g\&quot;);function b(t,e){var r,n,a,i=y.lastIndex=x.lastIndex=0,o=-1,s=[],l=[];for(t+=\&quot;\&quot;,e+=\&quot;\&quot;;(r=y.exec(t))&amp;&amp;(n=x.exec(e));)(a=n.index)&gt;i&amp;&amp;(a=e.slice(i,a),s[o]?s[o]+=a:s[++o]=a),(r=r[0])===(n=n[0])?s[o]?s[o]+=n:s[++o]=n:(s[++o]=null,l.push({i:o,x:v(r,n)})),i=x.lastIndex;return i&lt;e.length&amp;&amp;(a=e.slice(i),s[o]?s[o]+=a:s[++o]=a),s.length&lt;2?l[0]?function(t){return function(e){return t(e)+\&quot;\&quot;}}(l[0].x):function(t){return function(){return t}}(e):(e=l.length,function(t){for(var r,n=0;n&lt;e;++n)s[(r=l[n]).i]=r.x(t);return s.join(\&quot;\&quot;)})}function _(t,r){var n,a=typeof r;return null==r||\&quot;boolean\&quot;===a?i(r):(\&quot;number\&quot;===a?v:\&quot;string\&quot;===a?(n=e.color(r))?(r=n,u):b:r instanceof e.color?u:r instanceof Date?g:Array.isArray(r)?d:\&quot;function\&quot;!=typeof r.valueOf&amp;&amp;\&quot;function\&quot;!=typeof r.toString||isNaN(r)?m:v)(t,r)}var w,k,T,A,M=180/Math.PI,S={translateX:0,translateY:0,rotate:0,skewX:0,scaleX:1,scaleY:1};function E(t,e,r,n,a,i){var o,s,l;return(o=Math.sqrt(t*t+e*e))&amp;&amp;(t/=o,e/=o),(l=t*r+e*n)&amp;&amp;(r-=t*l,n-=e*l),(s=Math.sqrt(r*r+n*n))&amp;&amp;(r/=s,n/=s,l/=s),t*n&lt;e*r&amp;&amp;(t=-t,e=-e,l=-l,o=-o),{translateX:a,translateY:i,rotate:Math.atan2(e,t)*M,skewX:Math.atan(l)*M,scaleX:o,scaleY:s}}function C(t,e,r,n){function a(t){return t.length?t.pop()+\&quot; \&quot;:\&quot;\&quot;}return function(i,o){var s=[],l=[];return i=t(i),o=t(o),function(t,n,a,i,o,s){if(t!==a||n!==i){var l=o.push(\&quot;translate(\&quot;,null,e,null,r);s.push({i:l-4,x:v(t,a)},{i:l-2,x:v(n,i)})}else(a||i)&amp;&amp;o.push(\&quot;translate(\&quot;+a+e+i+r)}(i.translateX,i.translateY,o.translateX,o.translateY,s,l),function(t,e,r,i){t!==e?(t-e&gt;180?e+=360:e-t&gt;180&amp;&amp;(t+=360),i.push({i:r.push(a(r)+\&quot;rotate(\&quot;,null,n)-2,x:v(t,e)})):e&amp;&amp;r.push(a(r)+\&quot;rotate(\&quot;+e+n)}(i.rotate,o.rotate,s,l),function(t,e,r,i){t!==e?i.push({i:r.push(a(r)+\&quot;skewX(\&quot;,null,n)-2,x:v(t,e)}):e&amp;&amp;r.push(a(r)+\&quot;skewX(\&quot;+e+n)}(i.skewX,o.skewX,s,l),function(t,e,r,n,i,o){if(t!==r||e!==n){var s=i.push(a(i)+\&quot;scale(\&quot;,null,\&quot;,\&quot;,null,\&quot;)\&quot;);o.push({i:s-4,x:v(t,r)},{i:s-2,x:v(e,n)})}else 1===r&amp;&amp;1===n||i.push(a(i)+\&quot;scale(\&quot;+r+\&quot;,\&quot;+n+\&quot;)\&quot;)}(i.scaleX,i.scaleY,o.scaleX,o.scaleY,s,l),i=o=null,function(t){for(var e,r=-1,n=l.length;++r&lt;n;)s[(e=l[r]).i]=e.x(t);return s.join(\&quot;\&quot;)}}}var L=C(function(t){return\&quot;none\&quot;===t?S:(w||(w=document.createElement(\&quot;DIV\&quot;),k=document.documentElement,T=document.defaultView),w.style.transform=t,t=T.getComputedStyle(k.appendChild(w),null).getPropertyValue(\&quot;transform\&quot;),k.removeChild(w),E(+(t=t.slice(7,-1).split(\&quot;,\&quot;))[0],+t[1],+t[2],+t[3],+t[4],+t[5]))},\&quot;px, \&quot;,\&quot;px)\&quot;,\&quot;deg)\&quot;),P=C(function(t){return null==t?S:(A||(A=document.createElementNS(\&quot;http://www.w3.org/2000/svg\&quot;,\&quot;g\&quot;)),A.setAttribute(\&quot;transform\&quot;,t),(t=A.transform.baseVal.consolidate())?E((t=t.matrix).a,t.b,t.c,t.d,t.e,t.f):S)},\&quot;, \&quot;,\&quot;)\&quot;,\&quot;)\&quot;),O=Math.SQRT2,z=2,I=4,D=1e-12;function R(t){return((t=Math.exp(t))+1/t)/2}function F(t){return function(r,n){var a=t((r=e.hsl(r)).h,(n=e.hsl(n)).h),i=c(r.s,n.s),o=c(r.l,n.l),s=c(r.opacity,n.opacity);return function(t){return r.h=a(t),r.s=i(t),r.l=o(t),r.opacity=s(t),r+\&quot;\&quot;}}}var B=F(s),N=F(c);function j(t){return function(r,n){var a=t((r=e.hcl(r)).h,(n=e.hcl(n)).h),i=c(r.c,n.c),o=c(r.l,n.l),s=c(r.opacity,n.opacity);return function(t){return r.h=a(t),r.c=i(t),r.l=o(t),r.opacity=s(t),r+\&quot;\&quot;}}}var V=j(s),U=j(c);function q(t){return function r(n){function a(r,a){var i=t((r=e.cubehelix(r)).h,(a=e.cubehelix(a)).h),o=c(r.s,a.s),s=c(r.l,a.l),l=c(r.opacity,a.opacity);return function(t){return r.h=i(t),r.s=o(t),r.l=s(Math.pow(t,n)),r.opacity=l(t),r+\&quot;\&quot;}}return n=+n,a.gamma=r,a}(1)}var H=q(s),G=q(c);t.interpolate=_,t.interpolateArray=d,t.interpolateBasis=n,t.interpolateBasisClosed=a,t.interpolateDate=g,t.interpolateDiscrete=function(t){var e=t.length;return function(r){return t[Math.max(0,Math.min(e-1,Math.floor(r*e)))]}},t.interpolateHue=function(t,e){var r=s(+t,+e);return function(t){var e=r(t);return e-360*Math.floor(e/360)}},t.interpolateNumber=v,t.interpolateObject=m,t.interpolateRound=function(t,e){return e-=t=+t,function(r){return Math.round(t+e*r)}},t.interpolateString=b,t.interpolateTransformCss=L,t.interpolateTransformSvg=P,t.interpolateZoom=function(t,e){var r,n,a=t[0],i=t[1],o=t[2],s=e[0],l=e[1],c=e[2],u=s-a,h=l-i,f=u*u+h*h;if(f&lt;D)n=Math.log(c/o)/O,r=function(t){return[a+t*u,i+t*h,o*Math.exp(O*t*n)]};else{var p=Math.sqrt(f),d=(c*c-o*o+I*f)/(2*o*z*p),g=(c*c-o*o-I*f)/(2*c*z*p),v=Math.log(Math.sqrt(d*d+1)-d),m=Math.log(Math.sqrt(g*g+1)-g);n=(m-v)/O,r=function(t){var e,r=t*n,s=R(v),l=o/(z*p)*(s*(e=O*r+v,((e=Math.exp(2*e))-1)/(e+1))-function(t){return((t=Math.exp(t))-1/t)/2}(v));return[a+l*u,i+l*h,o*s/R(O*r+v)]}}return r.duration=1e3*n,r},t.interpolateRgb=u,t.interpolateRgbBasis=f,t.interpolateRgbBasisClosed=p,t.interpolateHsl=B,t.interpolateHslLong=N,t.interpolateLab=function(t,r){var n=c((t=e.lab(t)).l,(r=e.lab(r)).l),a=c(t.a,r.a),i=c(t.b,r.b),o=c(t.opacity,r.opacity);return function(e){return t.l=n(e),t.a=a(e),t.b=i(e),t.opacity=o(e),t+\&quot;\&quot;}},t.interpolateHcl=V,t.interpolateHclLong=U,t.interpolateCubehelix=H,t.interpolateCubehelixLong=G,t.piecewise=function(t,e){for(var r=0,n=e.length-1,a=e[0],i=new Array(n&lt;0?0:n);r&lt;n;)i[r]=t(a,a=e[++r]);return function(t){var e=Math.max(0,Math.min(n-1,Math.floor(t*=n)));return i[e](t-e)}},t.quantize=function(t,e){for(var r=new Array(e),n=0;n&lt;e;++n)r[n]=t(n/(e-1));return r},Object.defineProperty(t,\&quot;__esModule\&quot;,{value:!0})},\&quot;object\&quot;==typeof r&amp;&amp;\&quot;undefined\&quot;!=typeof e?a(r,t(\&quot;d3-color\&quot;)):a(n.d3=n.d3||{},n.d3)},{\&quot;d3-color\&quot;:155}],160:[function(t,e,r){var n;n=this,function(t){\&quot;use strict\&quot;;var e=Math.PI,r=2*e,n=r-1e-6;function a(){this._x0=this._y0=this._x1=this._y1=null,this._=\&quot;\&quot;}function i(){return new a}a.prototype=i.prototype={constructor:a,moveTo:function(t,e){this._+=\&quot;M\&quot;+(this._x0=this._x1=+t)+\&quot;,\&quot;+(this._y0=this._y1=+e)},closePath:function(){null!==this._x1&amp;&amp;(this._x1=this._x0,this._y1=this._y0,this._+=\&quot;Z\&quot;)},lineTo:function(t,e){this._+=\&quot;L\&quot;+(this._x1=+t)+\&quot;,\&quot;+(this._y1=+e)},quadraticCurveTo:function(t,e,r,n){this._+=\&quot;Q\&quot;+ +t+\&quot;,\&quot;+ +e+\&quot;,\&quot;+(this._x1=+r)+\&quot;,\&quot;+(this._y1=+n)},bezierCurveTo:function(t,e,r,n,a,i){this._+=\&quot;C\&quot;+ +t+\&quot;,\&quot;+ +e+\&quot;,\&quot;+ +r+\&quot;,\&quot;+ +n+\&quot;,\&quot;+(this._x1=+a)+\&quot;,\&quot;+(this._y1=+i)},arcTo:function(t,r,n,a,i){t=+t,r=+r,n=+n,a=+a,i=+i;var o=this._x1,s=this._y1,l=n-t,c=a-r,u=o-t,h=s-r,f=u*u+h*h;if(i&lt;0)throw new Error(\&quot;negative radius: \&quot;+i);if(null===this._x1)this._+=\&quot;M\&quot;+(this._x1=t)+\&quot;,\&quot;+(this._y1=r);else if(f&gt;1e-6)if(Math.abs(h*l-c*u)&gt;1e-6&amp;&amp;i){var p=n-o,d=a-s,g=l*l+c*c,v=p*p+d*d,m=Math.sqrt(g),y=Math.sqrt(f),x=i*Math.tan((e-Math.acos((g+f-v)/(2*m*y)))/2),b=x/y,_=x/m;Math.abs(b-1)&gt;1e-6&amp;&amp;(this._+=\&quot;L\&quot;+(t+b*u)+\&quot;,\&quot;+(r+b*h)),this._+=\&quot;A\&quot;+i+\&quot;,\&quot;+i+\&quot;,0,0,\&quot;+ +(h*p&gt;u*d)+\&quot;,\&quot;+(this._x1=t+_*l)+\&quot;,\&quot;+(this._y1=r+_*c)}else this._+=\&quot;L\&quot;+(this._x1=t)+\&quot;,\&quot;+(this._y1=r);else;},arc:function(t,a,i,o,s,l){t=+t,a=+a;var c=(i=+i)*Math.cos(o),u=i*Math.sin(o),h=t+c,f=a+u,p=1^l,d=l?o-s:s-o;if(i&lt;0)throw new Error(\&quot;negative radius: \&quot;+i);null===this._x1?this._+=\&quot;M\&quot;+h+\&quot;,\&quot;+f:(Math.abs(this._x1-h)&gt;1e-6||Math.abs(this._y1-f)&gt;1e-6)&amp;&amp;(this._+=\&quot;L\&quot;+h+\&quot;,\&quot;+f),i&amp;&amp;(d&lt;0&amp;&amp;(d=d%r+r),d&gt;n?this._+=\&quot;A\&quot;+i+\&quot;,\&quot;+i+\&quot;,0,1,\&quot;+p+\&quot;,\&quot;+(t-c)+\&quot;,\&quot;+(a-u)+\&quot;A\&quot;+i+\&quot;,\&quot;+i+\&quot;,0,1,\&quot;+p+\&quot;,\&quot;+(this._x1=h)+\&quot;,\&quot;+(this._y1=f):d&gt;1e-6&amp;&amp;(this._+=\&quot;A\&quot;+i+\&quot;,\&quot;+i+\&quot;,0,\&quot;+ +(d&gt;=e)+\&quot;,\&quot;+p+\&quot;,\&quot;+(this._x1=t+i*Math.cos(s))+\&quot;,\&quot;+(this._y1=a+i*Math.sin(s))))},rect:function(t,e,r,n){this._+=\&quot;M\&quot;+(this._x0=this._x1=+t)+\&quot;,\&quot;+(this._y0=this._y1=+e)+\&quot;h\&quot;+ +r+\&quot;v\&quot;+ +n+\&quot;h\&quot;+-r+\&quot;Z\&quot;},toString:function(){return this._}},t.path=i,Object.defineProperty(t,\&quot;__esModule\&quot;,{value:!0})}(\&quot;object\&quot;==typeof r&amp;&amp;\&quot;undefined\&quot;!=typeof e?r:n.d3=n.d3||{})},{}],161:[function(t,e,r){var n;n=this,function(t){\&quot;use strict\&quot;;function e(t,e,r,n){if(isNaN(e)||isNaN(r))return t;var a,i,o,s,l,c,u,h,f,p=t._root,d={data:n},g=t._x0,v=t._y0,m=t._x1,y=t._y1;if(!p)return t._root=d,t;for(;p.length;)if((c=e&gt;=(i=(g+m)/2))?g=i:m=i,(u=r&gt;=(o=(v+y)/2))?v=o:y=o,a=p,!(p=p[h=u&lt;&lt;1|c]))return a[h]=d,t;if(s=+t._x.call(null,p.data),l=+t._y.call(null,p.data),e===s&amp;&amp;r===l)return d.next=p,a?a[h]=d:t._root=d,t;do{a=a?a[h]=new Array(4):t._root=new Array(4),(c=e&gt;=(i=(g+m)/2))?g=i:m=i,(u=r&gt;=(o=(v+y)/2))?v=o:y=o}while((h=u&lt;&lt;1|c)==(f=(l&gt;=o)&lt;&lt;1|s&gt;=i));return a[f]=p,a[h]=d,t}var r=function(t,e,r,n,a){this.node=t,this.x0=e,this.y0=r,this.x1=n,this.y1=a};function n(t){return t[0]}function a(t){return t[1]}function i(t,e,r){var i=new o(null==e?n:e,null==r?a:r,NaN,NaN,NaN,NaN);return null==t?i:i.addAll(t)}function o(t,e,r,n,a,i){this._x=t,this._y=e,this._x0=r,this._y0=n,this._x1=a,this._y1=i,this._root=void 0}function s(t){for(var e={data:t.data},r=e;t=t.next;)r=r.next={data:t.data};return e}var l=i.prototype=o.prototype;l.copy=function(){var t,e,r=new o(this._x,this._y,this._x0,this._y0,this._x1,this._y1),n=this._root;if(!n)return r;if(!n.length)return r._root=s(n),r;for(t=[{source:n,target:r._root=new Array(4)}];n=t.pop();)for(var a=0;a&lt;4;++a)(e=n.source[a])&amp;&amp;(e.length?t.push({source:e,target:n.target[a]=new Array(4)}):n.target[a]=s(e));return r},l.add=function(t){var r=+this._x.call(null,t),n=+this._y.call(null,t);return e(this.cover(r,n),r,n,t)},l.addAll=function(t){var r,n,a,i,o=t.length,s=new Array(o),l=new Array(o),c=1/0,u=1/0,h=-1/0,f=-1/0;for(n=0;n&lt;o;++n)isNaN(a=+this._x.call(null,r=t[n]))||isNaN(i=+this._y.call(null,r))||(s[n]=a,l[n]=i,a&lt;c&amp;&amp;(c=a),a&gt;h&amp;&amp;(h=a),i&lt;u&amp;&amp;(u=i),i&gt;f&amp;&amp;(f=i));for(h&lt;c&amp;&amp;(c=this._x0,h=this._x1),f&lt;u&amp;&amp;(u=this._y0,f=this._y1),this.cover(c,u).cover(h,f),n=0;n&lt;o;++n)e(this,s[n],l[n],t[n]);return this},l.cover=function(t,e){if(isNaN(t=+t)||isNaN(e=+e))return this;var r=this._x0,n=this._y0,a=this._x1,i=this._y1;if(isNaN(r))a=(r=Math.floor(t))+1,i=(n=Math.floor(e))+1;else{if(!(r&gt;t||t&gt;a||n&gt;e||e&gt;i))return this;var o,s,l=a-r,c=this._root;switch(s=(e&lt;(n+i)/2)&lt;&lt;1|t&lt;(r+a)/2){case 0:do{(o=new Array(4))[s]=c,c=o}while(i=n+(l*=2),t&gt;(a=r+l)||e&gt;i);break;case 1:do{(o=new Array(4))[s]=c,c=o}while(i=n+(l*=2),(r=a-l)&gt;t||e&gt;i);break;case 2:do{(o=new Array(4))[s]=c,c=o}while(n=i-(l*=2),t&gt;(a=r+l)||n&gt;e);break;case 3:do{(o=new Array(4))[s]=c,c=o}while(n=i-(l*=2),(r=a-l)&gt;t||n&gt;e)}this._root&amp;&amp;this._root.length&amp;&amp;(this._root=c)}return this._x0=r,this._y0=n,this._x1=a,this._y1=i,this},l.data=function(){var t=[];return this.visit(function(e){if(!e.length)do{t.push(e.data)}while(e=e.next)}),t},l.extent=function(t){return arguments.length?this.cover(+t[0][0],+t[0][1]).cover(+t[1][0],+t[1][1]):isNaN(this._x0)?void 0:[[this._x0,this._y0],[this._x1,this._y1]]},l.find=function(t,e,n){var a,i,o,s,l,c,u,h=this._x0,f=this._y0,p=this._x1,d=this._y1,g=[],v=this._root;for(v&amp;&amp;g.push(new r(v,h,f,p,d)),null==n?n=1/0:(h=t-n,f=e-n,p=t+n,d=e+n,n*=n);c=g.pop();)if(!(!(v=c.node)||(i=c.x0)&gt;p||(o=c.y0)&gt;d||(s=c.x1)&lt;h||(l=c.y1)&lt;f))if(v.length){var m=(i+s)/2,y=(o+l)/2;g.push(new r(v[3],m,y,s,l),new r(v[2],i,y,m,l),new r(v[1],m,o,s,y),new r(v[0],i,o,m,y)),(u=(e&gt;=y)&lt;&lt;1|t&gt;=m)&amp;&amp;(c=g[g.length-1],g[g.length-1]=g[g.length-1-u],g[g.length-1-u]=c)}else{var x=t-+this._x.call(null,v.data),b=e-+this._y.call(null,v.data),_=x*x+b*b;if(_&lt;n){var w=Math.sqrt(n=_);h=t-w,f=e-w,p=t+w,d=e+w,a=v.data}}return a},l.remove=function(t){if(isNaN(i=+this._x.call(null,t))||isNaN(o=+this._y.call(null,t)))return this;var e,r,n,a,i,o,s,l,c,u,h,f,p=this._root,d=this._x0,g=this._y0,v=this._x1,m=this._y1;if(!p)return this;if(p.length)for(;;){if((c=i&gt;=(s=(d+v)/2))?d=s:v=s,(u=o&gt;=(l=(g+m)/2))?g=l:m=l,e=p,!(p=p[h=u&lt;&lt;1|c]))return this;if(!p.length)break;(e[h+1&amp;3]||e[h+2&amp;3]||e[h+3&amp;3])&amp;&amp;(r=e,f=h)}for(;p.data!==t;)if(n=p,!(p=p.next))return this;return(a=p.next)&amp;&amp;delete p.next,n?(a?n.next=a:delete n.next,this):e?(a?e[h]=a:delete e[h],(p=e[0]||e[1]||e[2]||e[3])&amp;&amp;p===(e[3]||e[2]||e[1]||e[0])&amp;&amp;!p.length&amp;&amp;(r?r[f]=p:this._root=p),this):(this._root=a,this)},l.removeAll=function(t){for(var e=0,r=t.length;e&lt;r;++e)this.remove(t[e]);return this},l.root=function(){return this._root},l.size=function(){var t=0;return this.visit(function(e){if(!e.length)do{++t}while(e=e.next)}),t},l.visit=function(t){var e,n,a,i,o,s,l=[],c=this._root;for(c&amp;&amp;l.push(new r(c,this._x0,this._y0,this._x1,this._y1));e=l.pop();)if(!t(c=e.node,a=e.x0,i=e.y0,o=e.x1,s=e.y1)&amp;&amp;c.length){var u=(a+o)/2,h=(i+s)/2;(n=c[3])&amp;&amp;l.push(new r(n,u,h,o,s)),(n=c[2])&amp;&amp;l.push(new r(n,a,h,u,s)),(n=c[1])&amp;&amp;l.push(new r(n,u,i,o,h)),(n=c[0])&amp;&amp;l.push(new r(n,a,i,u,h))}return this},l.visitAfter=function(t){var e,n=[],a=[];for(this._root&amp;&amp;n.push(new r(this._root,this._x0,this._y0,this._x1,this._y1));e=n.pop();){var i=e.node;if(i.length){var o,s=e.x0,l=e.y0,c=e.x1,u=e.y1,h=(s+c)/2,f=(l+u)/2;(o=i[0])&amp;&amp;n.push(new r(o,s,l,h,f)),(o=i[1])&amp;&amp;n.push(new r(o,h,l,c,f)),(o=i[2])&amp;&amp;n.push(new r(o,s,f,h,u)),(o=i[3])&amp;&amp;n.push(new r(o,h,f,c,u))}a.push(e)}for(;e=a.pop();)t(e.node,e.x0,e.y0,e.x1,e.y1);return this},l.x=function(t){return arguments.length?(this._x=t,this):this._x},l.y=function(t){return arguments.length?(this._y=t,this):this._y},t.quadtree=i,Object.defineProperty(t,\&quot;__esModule\&quot;,{value:!0})}(\&quot;object\&quot;==typeof r&amp;&amp;\&quot;undefined\&quot;!=typeof e?r:n.d3=n.d3||{})},{}],162:[function(t,e,r){var n,a;n=this,a=function(t,e){\&quot;use strict\&quot;;function r(t){return function(){return t}}var n=Math.abs,a=Math.atan2,i=Math.cos,o=Math.max,s=Math.min,l=Math.sin,c=Math.sqrt,u=1e-12,h=Math.PI,f=h/2,p=2*h;function d(t){return t&gt;=1?f:t&lt;=-1?-f:Math.asin(t)}function g(t){return t.innerRadius}function v(t){return t.outerRadius}function m(t){return t.startAngle}function y(t){return t.endAngle}function x(t){return t&amp;&amp;t.padAngle}function b(t,e,r,n,a,i,s){var l=t-r,u=e-n,h=(s?i:-i)/c(l*l+u*u),f=h*u,p=-h*l,d=t+f,g=e+p,v=r+f,m=n+p,y=(d+v)/2,x=(g+m)/2,b=v-d,_=m-g,w=b*b+_*_,k=a-i,T=d*m-v*g,A=(_&lt;0?-1:1)*c(o(0,k*k*w-T*T)),M=(T*_-b*A)/w,S=(-T*b-_*A)/w,E=(T*_+b*A)/w,C=(-T*b+_*A)/w,L=M-y,P=S-x,O=E-y,z=C-x;return L*L+P*P&gt;O*O+z*z&amp;&amp;(M=E,S=C),{cx:M,cy:S,x01:-f,y01:-p,x11:M*(a/k-1),y11:S*(a/k-1)}}function _(t){this._context=t}function w(t){return new _(t)}function k(t){return t[0]}function T(t){return t[1]}function A(){var t=k,n=T,a=r(!0),i=null,o=w,s=null;function l(r){var l,c,u,h=r.length,f=!1;for(null==i&amp;&amp;(s=o(u=e.path())),l=0;l&lt;=h;++l)!(l&lt;h&amp;&amp;a(c=r[l],l,r))===f&amp;&amp;((f=!f)?s.lineStart():s.lineEnd()),f&amp;&amp;s.point(+t(c,l,r),+n(c,l,r));if(u)return s=null,u+\&quot;\&quot;||null}return l.x=function(e){return arguments.length?(t=\&quot;function\&quot;==typeof e?e:r(+e),l):t},l.y=function(t){return arguments.length?(n=\&quot;function\&quot;==typeof t?t:r(+t),l):n},l.defined=function(t){return arguments.length?(a=\&quot;function\&quot;==typeof t?t:r(!!t),l):a},l.curve=function(t){return arguments.length?(o=t,null!=i&amp;&amp;(s=o(i)),l):o},l.context=function(t){return arguments.length?(null==t?i=s=null:s=o(i=t),l):i},l}function M(){var t=k,n=null,a=r(0),i=T,o=r(!0),s=null,l=w,c=null;function u(r){var u,h,f,p,d,g=r.length,v=!1,m=new Array(g),y=new Array(g);for(null==s&amp;&amp;(c=l(d=e.path())),u=0;u&lt;=g;++u){if(!(u&lt;g&amp;&amp;o(p=r[u],u,r))===v)if(v=!v)h=u,c.areaStart(),c.lineStart();else{for(c.lineEnd(),c.lineStart(),f=u-1;f&gt;=h;--f)c.point(m[f],y[f]);c.lineEnd(),c.areaEnd()}v&amp;&amp;(m[u]=+t(p,u,r),y[u]=+a(p,u,r),c.point(n?+n(p,u,r):m[u],i?+i(p,u,r):y[u]))}if(d)return c=null,d+\&quot;\&quot;||null}function h(){return A().defined(o).curve(l).context(s)}return u.x=function(e){return arguments.length?(t=\&quot;function\&quot;==typeof e?e:r(+e),n=null,u):t},u.x0=function(e){return arguments.length?(t=\&quot;function\&quot;==typeof e?e:r(+e),u):t},u.x1=function(t){return arguments.length?(n=null==t?null:\&quot;function\&quot;==typeof t?t:r(+t),u):n},u.y=function(t){return arguments.length?(a=\&quot;function\&quot;==typeof t?t:r(+t),i=null,u):a},u.y0=function(t){return arguments.length?(a=\&quot;function\&quot;==typeof t?t:r(+t),u):a},u.y1=function(t){return arguments.length?(i=null==t?null:\&quot;function\&quot;==typeof t?t:r(+t),u):i},u.lineX0=u.lineY0=function(){return h().x(t).y(a)},u.lineY1=function(){return h().x(t).y(i)},u.lineX1=function(){return h().x(n).y(a)},u.defined=function(t){return arguments.length?(o=\&quot;function\&quot;==typeof t?t:r(!!t),u):o},u.curve=function(t){return arguments.length?(l=t,null!=s&amp;&amp;(c=l(s)),u):l},u.context=function(t){return arguments.length?(null==t?s=c=null:c=l(s=t),u):s},u}function S(t,e){return e&lt;t?-1:e&gt;t?1:e&gt;=t?0:NaN}function E(t){return t}_.prototype={areaStart:function(){this._line=0},areaEnd:function(){this._line=NaN},lineStart:function(){this._point=0},lineEnd:function(){(this._line||0!==this._line&amp;&amp;1===this._point)&amp;&amp;this._context.closePath(),this._line=1-this._line},point:function(t,e){switch(t=+t,e=+e,this._point){case 0:this._point=1,this._line?this._context.lineTo(t,e):this._context.moveTo(t,e);break;case 1:this._point=2;default:this._context.lineTo(t,e)}}};var C=P(w);function L(t){this._curve=t}function P(t){function e(e){return new L(t(e))}return e._curve=t,e}function O(t){var e=t.curve;return t.angle=t.x,delete t.x,t.radius=t.y,delete t.y,t.curve=function(t){return arguments.length?e(P(t)):e()._curve},t}function z(){return O(A().curve(C))}function I(){var t=M().curve(C),e=t.curve,r=t.lineX0,n=t.lineX1,a=t.lineY0,i=t.lineY1;return t.angle=t.x,delete t.x,t.startAngle=t.x0,delete t.x0,t.endAngle=t.x1,delete t.x1,t.radius=t.y,delete t.y,t.innerRadius=t.y0,delete t.y0,t.outerRadius=t.y1,delete t.y1,t.lineStartAngle=function(){return O(r())},delete t.lineX0,t.lineEndAngle=function(){return O(n())},delete t.lineX1,t.lineInnerRadius=function(){return O(a())},delete t.lineY0,t.lineOuterRadius=function(){return O(i())},delete t.lineY1,t.curve=function(t){return arguments.length?e(P(t)):e()._curve},t}function D(t,e){return[(e=+e)*Math.cos(t-=Math.PI/2),e*Math.sin(t)]}L.prototype={areaStart:function(){this._curve.areaStart()},areaEnd:function(){this._curve.areaEnd()},lineStart:function(){this._curve.lineStart()},lineEnd:function(){this._curve.lineEnd()},point:function(t,e){this._curve.point(e*Math.sin(t),e*-Math.cos(t))}};var R=Array.prototype.slice;function F(t){return t.source}function B(t){return t.target}function N(t){var n=F,a=B,i=k,o=T,s=null;function l(){var r,l=R.call(arguments),c=n.apply(this,l),u=a.apply(this,l);if(s||(s=r=e.path()),t(s,+i.apply(this,(l[0]=c,l)),+o.apply(this,l),+i.apply(this,(l[0]=u,l)),+o.apply(this,l)),r)return s=null,r+\&quot;\&quot;||null}return l.source=function(t){return arguments.length?(n=t,l):n},l.target=function(t){return arguments.length?(a=t,l):a},l.x=function(t){return arguments.length?(i=\&quot;function\&quot;==typeof t?t:r(+t),l):i},l.y=function(t){return arguments.length?(o=\&quot;function\&quot;==typeof t?t:r(+t),l):o},l.context=function(t){return arguments.length?(s=null==t?null:t,l):s},l}function j(t,e,r,n,a){t.moveTo(e,r),t.bezierCurveTo(e=(e+n)/2,r,e,a,n,a)}function V(t,e,r,n,a){t.moveTo(e,r),t.bezierCurveTo(e,r=(r+a)/2,n,r,n,a)}function U(t,e,r,n,a){var i=D(e,r),o=D(e,r=(r+a)/2),s=D(n,r),l=D(n,a);t.moveTo(i[0],i[1]),t.bezierCurveTo(o[0],o[1],s[0],s[1],l[0],l[1])}var q={draw:function(t,e){var r=Math.sqrt(e/h);t.moveTo(r,0),t.arc(0,0,r,0,p)}},H={draw:function(t,e){var r=Math.sqrt(e/5)/2;t.moveTo(-3*r,-r),t.lineTo(-r,-r),t.lineTo(-r,-3*r),t.lineTo(r,-3*r),t.lineTo(r,-r),t.lineTo(3*r,-r),t.lineTo(3*r,r),t.lineTo(r,r),t.lineTo(r,3*r),t.lineTo(-r,3*r),t.lineTo(-r,r),t.lineTo(-3*r,r),t.closePath()}},G=Math.sqrt(1/3),Y=2*G,W={draw:function(t,e){var r=Math.sqrt(e/Y),n=r*G;t.moveTo(0,-r),t.lineTo(n,0),t.lineTo(0,r),t.lineTo(-n,0),t.closePath()}},X=Math.sin(h/10)/Math.sin(7*h/10),Z=Math.sin(p/10)*X,J=-Math.cos(p/10)*X,K={draw:function(t,e){var r=Math.sqrt(.8908130915292852*e),n=Z*r,a=J*r;t.moveTo(0,-r),t.lineTo(n,a);for(var i=1;i&lt;5;++i){var o=p*i/5,s=Math.cos(o),l=Math.sin(o);t.lineTo(l*r,-s*r),t.lineTo(s*n-l*a,l*n+s*a)}t.closePath()}},Q={draw:function(t,e){var r=Math.sqrt(e),n=-r/2;t.rect(n,n,r,r)}},$=Math.sqrt(3),tt={draw:function(t,e){var r=-Math.sqrt(e/(3*$));t.moveTo(0,2*r),t.lineTo(-$*r,-r),t.lineTo($*r,-r),t.closePath()}},et=-.5,rt=Math.sqrt(3)/2,nt=1/Math.sqrt(12),at=3*(nt/2+1),it={draw:function(t,e){var r=Math.sqrt(e/at),n=r/2,a=r*nt,i=n,o=r*nt+r,s=-i,l=o;t.moveTo(n,a),t.lineTo(i,o),t.lineTo(s,l),t.lineTo(et*n-rt*a,rt*n+et*a),t.lineTo(et*i-rt*o,rt*i+et*o),t.lineTo(et*s-rt*l,rt*s+et*l),t.lineTo(et*n+rt*a,et*a-rt*n),t.lineTo(et*i+rt*o,et*o-rt*i),t.lineTo(et*s+rt*l,et*l-rt*s),t.closePath()}},ot=[q,H,W,Q,K,tt,it];function st(){}function lt(t,e,r){t._context.bezierCurveTo((2*t._x0+t._x1)/3,(2*t._y0+t._y1)/3,(t._x0+2*t._x1)/3,(t._y0+2*t._y1)/3,(t._x0+4*t._x1+e)/6,(t._y0+4*t._y1+r)/6)}function ct(t){this._context=t}function ut(t){this._context=t}function ht(t){this._context=t}function ft(t,e){this._basis=new ct(t),this._beta=e}ct.prototype={areaStart:function(){this._line=0},areaEnd:function(){this._line=NaN},lineStart:function(){this._x0=this._x1=this._y0=this._y1=NaN,this._point=0},lineEnd:function(){switch(this._point){case 3:lt(this,this._x1,this._y1);case 2:this._context.lineTo(this._x1,this._y1)}(this._line||0!==this._line&amp;&amp;1===this._point)&amp;&amp;this._context.closePath(),this._line=1-this._line},point:function(t,e){switch(t=+t,e=+e,this._point){case 0:this._point=1,this._line?this._context.lineTo(t,e):this._context.moveTo(t,e);break;case 1:this._point=2;break;case 2:this._point=3,this._context.lineTo((5*this._x0+this._x1)/6,(5*this._y0+this._y1)/6);default:lt(this,t,e)}this._x0=this._x1,this._x1=t,this._y0=this._y1,this._y1=e}},ut.prototype={areaStart:st,areaEnd:st,lineStart:function(){this._x0=this._x1=this._x2=this._x3=this._x4=this._y0=this._y1=this._y2=this._y3=this._y4=NaN,this._point=0},lineEnd:function(){switch(this._point){case 1:this._context.moveTo(this._x2,this._y2),this._context.closePath();break;case 2:this._context.moveTo((this._x2+2*this._x3)/3,(this._y2+2*this._y3)/3),this._context.lineTo((this._x3+2*this._x2)/3,(this._y3+2*this._y2)/3),this._context.closePath();break;case 3:this.point(this._x2,this._y2),this.point(this._x3,this._y3),this.point(this._x4,this._y4)}},point:function(t,e){switch(t=+t,e=+e,this._point){case 0:this._point=1,this._x2=t,this._y2=e;break;case 1:this._point=2,this._x3=t,this._y3=e;break;case 2:this._point=3,this._x4=t,this._y4=e,this._context.moveTo((this._x0+4*this._x1+t)/6,(this._y0+4*this._y1+e)/6);break;default:lt(this,t,e)}this._x0=this._x1,this._x1=t,this._y0=this._y1,this._y1=e}},ht.prototype={areaStart:function(){this._line=0},areaEnd:function(){this._line=NaN},lineStart:function(){this._x0=this._x1=this._y0=this._y1=NaN,this._point=0},lineEnd:function(){(this._line||0!==this._line&amp;&amp;3===this._point)&amp;&amp;this._context.closePath(),this._line=1-this._line},point:function(t,e){switch(t=+t,e=+e,this._point){case 0:this._point=1;break;case 1:this._point=2;break;case 2:this._point=3;var r=(this._x0+4*this._x1+t)/6,n=(this._y0+4*this._y1+e)/6;this._line?this._context.lineTo(r,n):this._context.moveTo(r,n);break;case 3:this._point=4;default:lt(this,t,e)}this._x0=this._x1,this._x1=t,this._y0=this._y1,this._y1=e}},ft.prototype={lineStart:function(){this._x=[],this._y=[],this._basis.lineStart()},lineEnd:function(){var t=this._x,e=this._y,r=t.length-1;if(r&gt;0)for(var n,a=t[0],i=e[0],o=t[r]-a,s=e[r]-i,l=-1;++l&lt;=r;)n=l/r,this._basis.point(this._beta*t[l]+(1-this._beta)*(a+n*o),this._beta*e[l]+(1-this._beta)*(i+n*s));this._x=this._y=null,this._basis.lineEnd()},point:function(t,e){this._x.push(+t),this._y.push(+e)}};var pt=function t(e){function r(t){return 1===e?new ct(t):new ft(t,e)}return r.beta=function(e){return t(+e)},r}(.85);function dt(t,e,r){t._context.bezierCurveTo(t._x1+t._k*(t._x2-t._x0),t._y1+t._k*(t._y2-t._y0),t._x2+t._k*(t._x1-e),t._y2+t._k*(t._y1-r),t._x2,t._y2)}function gt(t,e){this._context=t,this._k=(1-e)/6}gt.prototype={areaStart:function(){this._line=0},areaEnd:function(){this._line=NaN},lineStart:function(){this._x0=this._x1=this._x2=this._y0=this._y1=this._y2=NaN,this._point=0},lineEnd:function(){switch(this._point){case 2:this._context.lineTo(this._x2,this._y2);break;case 3:dt(this,this._x1,this._y1)}(this._line||0!==this._line&amp;&amp;1===this._point)&amp;&amp;this._context.closePath(),this._line=1-this._line},point:function(t,e){switch(t=+t,e=+e,this._point){case 0:this._point=1,this._line?this._context.lineTo(t,e):this._context.moveTo(t,e);break;case 1:this._point=2,this._x1=t,this._y1=e;break;case 2:this._point=3;default:dt(this,t,e)}this._x0=this._x1,this._x1=this._x2,this._x2=t,this._y0=this._y1,this._y1=this._y2,this._y2=e}};var vt=function t(e){function r(t){return new gt(t,e)}return r.tension=function(e){return t(+e)},r}(0);function mt(t,e){this._context=t,this._k=(1-e)/6}mt.prototype={areaStart:st,areaEnd:st,lineStart:function(){this._x0=this._x1=this._x2=this._x3=this._x4=this._x5=this._y0=this._y1=this._y2=this._y3=this._y4=this._y5=NaN,this._point=0},lineEnd:function(){switch(this._point){case 1:this._context.moveTo(this._x3,this._y3),this._context.closePath();break;case 2:this._context.lineTo(this._x3,this._y3),this._context.closePath();break;case 3:this.point(this._x3,this._y3),this.point(this._x4,this._y4),this.point(this._x5,this._y5)}},point:function(t,e){switch(t=+t,e=+e,this._point){case 0:this._point=1,this._x3=t,this._y3=e;break;case 1:this._point=2,this._context.moveTo(this._x4=t,this._y4=e);break;case 2:this._point=3,this._x5=t,this._y5=e;break;default:dt(this,t,e)}this._x0=this._x1,this._x1=this._x2,this._x2=t,this._y0=this._y1,this._y1=this._y2,this._y2=e}};var yt=function t(e){function r(t){return new mt(t,e)}return r.tension=function(e){return t(+e)},r}(0);function xt(t,e){this._context=t,this._k=(1-e)/6}xt.prototype={areaStart:function(){this._line=0},areaEnd:function(){this._line=NaN},lineStart:function(){this._x0=this._x1=this._x2=this._y0=this._y1=this._y2=NaN,this._point=0},lineEnd:function(){(this._line||0!==this._line&amp;&amp;3===this._point)&amp;&amp;this._context.closePath(),this._line=1-this._line},point:function(t,e){switch(t=+t,e=+e,this._point){case 0:this._point=1;break;case 1:this._point=2;break;case 2:this._point=3,this._line?this._context.lineTo(this._x2,this._y2):this._context.moveTo(this._x2,this._y2);break;case 3:this._point=4;default:dt(this,t,e)}this._x0=this._x1,this._x1=this._x2,this._x2=t,this._y0=this._y1,this._y1=this._y2,this._y2=e}};var bt=function t(e){function r(t){return new xt(t,e)}return r.tension=function(e){return t(+e)},r}(0);function _t(t,e,r){var n=t._x1,a=t._y1,i=t._x2,o=t._y2;if(t._l01_a&gt;u){var s=2*t._l01_2a+3*t._l01_a*t._l12_a+t._l12_2a,l=3*t._l01_a*(t._l01_a+t._l12_a);n=(n*s-t._x0*t._l12_2a+t._x2*t._l01_2a)/l,a=(a*s-t._y0*t._l12_2a+t._y2*t._l01_2a)/l}if(t._l23_a&gt;u){var c=2*t._l23_2a+3*t._l23_a*t._l12_a+t._l12_2a,h=3*t._l23_a*(t._l23_a+t._l12_a);i=(i*c+t._x1*t._l23_2a-e*t._l12_2a)/h,o=(o*c+t._y1*t._l23_2a-r*t._l12_2a)/h}t._context.bezierCurveTo(n,a,i,o,t._x2,t._y2)}function wt(t,e){this._context=t,this._alpha=e}wt.prototype={areaStart:function(){this._line=0},areaEnd:function(){this._line=NaN},lineStart:function(){this._x0=this._x1=this._x2=this._y0=this._y1=this._y2=NaN,this._l01_a=this._l12_a=this._l23_a=this._l01_2a=this._l12_2a=this._l23_2a=this._point=0},lineEnd:function(){switch(this._point){case 2:this._context.lineTo(this._x2,this._y2);break;case 3:this.point(this._x2,this._y2)}(this._line||0!==this._line&amp;&amp;1===this._point)&amp;&amp;this._context.closePath(),this._line=1-this._line},point:function(t,e){if(t=+t,e=+e,this._point){var r=this._x2-t,n=this._y2-e;this._l23_a=Math.sqrt(this._l23_2a=Math.pow(r*r+n*n,this._alpha))}switch(this._point){case 0:this._point=1,this._line?this._context.lineTo(t,e):this._context.moveTo(t,e);break;case 1:this._point=2;break;case 2:this._point=3;default:_t(this,t,e)}this._l01_a=this._l12_a,this._l12_a=this._l23_a,this._l01_2a=this._l12_2a,this._l12_2a=this._l23_2a,this._x0=this._x1,this._x1=this._x2,this._x2=t,this._y0=this._y1,this._y1=this._y2,this._y2=e}};var kt=function t(e){function r(t){return e?new wt(t,e):new gt(t,0)}return r.alpha=function(e){return t(+e)},r}(.5);function Tt(t,e){this._context=t,this._alpha=e}Tt.prototype={areaStart:st,areaEnd:st,lineStart:function(){this._x0=this._x1=this._x2=this._x3=this._x4=this._x5=this._y0=this._y1=this._y2=this._y3=this._y4=this._y5=NaN,this._l01_a=this._l12_a=this._l23_a=this._l01_2a=this._l12_2a=this._l23_2a=this._point=0},lineEnd:function(){switch(this._point){case 1:this._context.moveTo(this._x3,this._y3),this._context.closePath();break;case 2:this._context.lineTo(this._x3,this._y3),this._context.closePath();break;case 3:this.point(this._x3,this._y3),this.point(this._x4,this._y4),this.point(this._x5,this._y5)}},point:function(t,e){if(t=+t,e=+e,this._point){var r=this._x2-t,n=this._y2-e;this._l23_a=Math.sqrt(this._l23_2a=Math.pow(r*r+n*n,this._alpha))}switch(this._point){case 0:this._point=1,this._x3=t,this._y3=e;break;case 1:this._point=2,this._context.moveTo(this._x4=t,this._y4=e);break;case 2:this._point=3,this._x5=t,this._y5=e;break;default:_t(this,t,e)}this._l01_a=this._l12_a,this._l12_a=this._l23_a,this._l01_2a=this._l12_2a,this._l12_2a=this._l23_2a,this._x0=this._x1,this._x1=this._x2,this._x2=t,this._y0=this._y1,this._y1=this._y2,this._y2=e}};var At=function t(e){function r(t){return e?new Tt(t,e):new mt(t,0)}return r.alpha=function(e){return t(+e)},r}(.5);function Mt(t,e){this._context=t,this._alpha=e}Mt.prototype={areaStart:function(){this._line=0},areaEnd:function(){this._line=NaN},lineStart:function(){this._x0=this._x1=this._x2=this._y0=this._y1=this._y2=NaN,this._l01_a=this._l12_a=this._l23_a=this._l01_2a=this._l12_2a=this._l23_2a=this._point=0},lineEnd:function(){(this._line||0!==this._line&amp;&amp;3===this._point)&amp;&amp;this._context.closePath(),this._line=1-this._line},point:function(t,e){if(t=+t,e=+e,this._point){var r=this._x2-t,n=this._y2-e;this._l23_a=Math.sqrt(this._l23_2a=Math.pow(r*r+n*n,this._alpha))}switch(this._point){case 0:this._point=1;break;case 1:this._point=2;break;case 2:this._point=3,this._line?this._context.lineTo(this._x2,this._y2):this._context.moveTo(this._x2,this._y2);break;case 3:this._point=4;default:_t(this,t,e)}this._l01_a=this._l12_a,this._l12_a=this._l23_a,this._l01_2a=this._l12_2a,this._l12_2a=this._l23_2a,this._x0=this._x1,this._x1=this._x2,this._x2=t,this._y0=this._y1,this._y1=this._y2,this._y2=e}};var St=function t(e){function r(t){return e?new Mt(t,e):new xt(t,0)}return r.alpha=function(e){return t(+e)},r}(.5);function Et(t){this._context=t}function Ct(t){return t&lt;0?-1:1}function Lt(t,e,r){var n=t._x1-t._x0,a=e-t._x1,i=(t._y1-t._y0)/(n||a&lt;0&amp;&amp;-0),o=(r-t._y1)/(a||n&lt;0&amp;&amp;-0),s=(i*a+o*n)/(n+a);return(Ct(i)+Ct(o))*Math.min(Math.abs(i),Math.abs(o),.5*Math.abs(s))||0}function Pt(t,e){var r=t._x1-t._x0;return r?(3*(t._y1-t._y0)/r-e)/2:e}function Ot(t,e,r){var n=t._x0,a=t._y0,i=t._x1,o=t._y1,s=(i-n)/3;t._context.bezierCurveTo(n+s,a+s*e,i-s,o-s*r,i,o)}function zt(t){this._context=t}function It(t){this._context=new Dt(t)}function Dt(t){this._context=t}function Rt(t){this._context=t}function Ft(t){var e,r,n=t.length-1,a=new Array(n),i=new Array(n),o=new Array(n);for(a[0]=0,i[0]=2,o[0]=t[0]+2*t[1],e=1;e&lt;n-1;++e)a[e]=1,i[e]=4,o[e]=4*t[e]+2*t[e+1];for(a[n-1]=2,i[n-1]=7,o[n-1]=8*t[n-1]+t[n],e=1;e&lt;n;++e)r=a[e]/i[e-1],i[e]-=r,o[e]-=r*o[e-1];for(a[n-1]=o[n-1]/i[n-1],e=n-2;e&gt;=0;--e)a[e]=(o[e]-a[e+1])/i[e];for(i[n-1]=(t[n]+a[n-1])/2,e=0;e&lt;n-1;++e)i[e]=2*t[e+1]-a[e+1];return[a,i]}function Bt(t,e){this._context=t,this._t=e}function Nt(t,e){if((a=t.length)&gt;1)for(var r,n,a,i=1,o=t[e[0]],s=o.length;i&lt;a;++i)for(n=o,o=t[e[i]],r=0;r&lt;s;++r)o[r][1]+=o[r][0]=isNaN(n[r][1])?n[r][0]:n[r][1]}function jt(t){for(var e=t.length,r=new Array(e);--e&gt;=0;)r[e]=e;return r}function Vt(t,e){return t[e]}function Ut(t){var e=t.map(qt);return jt(t).sort(function(t,r){return e[t]-e[r]})}function qt(t){for(var e,r=-1,n=0,a=t.length,i=-1/0;++r&lt;a;)(e=+t[r][1])&gt;i&amp;&amp;(i=e,n=r);return n}function Ht(t){var e=t.map(Gt);return jt(t).sort(function(t,r){return e[t]-e[r]})}function Gt(t){for(var e,r=0,n=-1,a=t.length;++n&lt;a;)(e=+t[n][1])&amp;&amp;(r+=e);return r}Et.prototype={areaStart:st,areaEnd:st,lineStart:function(){this._point=0},lineEnd:function(){this._point&amp;&amp;this._context.closePath()},point:function(t,e){t=+t,e=+e,this._point?this._context.lineTo(t,e):(this._point=1,this._context.moveTo(t,e))}},zt.prototype={areaStart:function(){this._line=0},areaEnd:function(){this._line=NaN},lineStart:function(){this._x0=this._x1=this._y0=this._y1=this._t0=NaN,this._point=0},lineEnd:function(){switch(this._point){case 2:this._context.lineTo(this._x1,this._y1);break;case 3:Ot(this,this._t0,Pt(this,this._t0))}(this._line||0!==this._line&amp;&amp;1===this._point)&amp;&amp;this._context.closePath(),this._line=1-this._line},point:function(t,e){var r=NaN;if(e=+e,(t=+t)!==this._x1||e!==this._y1){switch(this._point){case 0:this._point=1,this._line?this._context.lineTo(t,e):this._context.moveTo(t,e);break;case 1:this._point=2;break;case 2:this._point=3,Ot(this,Pt(this,r=Lt(this,t,e)),r);break;default:Ot(this,this._t0,r=Lt(this,t,e))}this._x0=this._x1,this._x1=t,this._y0=this._y1,this._y1=e,this._t0=r}}},(It.prototype=Object.create(zt.prototype)).point=function(t,e){zt.prototype.point.call(this,e,t)},Dt.prototype={moveTo:function(t,e){this._context.moveTo(e,t)},closePath:function(){this._context.closePath()},lineTo:function(t,e){this._context.lineTo(e,t)},bezierCurveTo:function(t,e,r,n,a,i){this._context.bezierCurveTo(e,t,n,r,i,a)}},Rt.prototype={areaStart:function(){this._line=0},areaEnd:function(){this._line=NaN},lineStart:function(){this._x=[],this._y=[]},lineEnd:function(){var t=this._x,e=this._y,r=t.length;if(r)if(this._line?this._context.lineTo(t[0],e[0]):this._context.moveTo(t[0],e[0]),2===r)this._context.lineTo(t[1],e[1]);else for(var n=Ft(t),a=Ft(e),i=0,o=1;o&lt;r;++i,++o)this._context.bezierCurveTo(n[0][i],a[0][i],n[1][i],a[1][i],t[o],e[o]);(this._line||0!==this._line&amp;&amp;1===r)&amp;&amp;this._context.closePath(),this._line=1-this._line,this._x=this._y=null},point:function(t,e){this._x.push(+t),this._y.push(+e)}},Bt.prototype={areaStart:function(){this._line=0},areaEnd:function(){this._line=NaN},lineStart:function(){this._x=this._y=NaN,this._point=0},lineEnd:function(){0&lt;this._t&amp;&amp;this._t&lt;1&amp;&amp;2===this._point&amp;&amp;this._context.lineTo(this._x,this._y),(this._line||0!==this._line&amp;&amp;1===this._point)&amp;&amp;this._context.closePath(),this._line&gt;=0&amp;&amp;(this._t=1-this._t,this._line=1-this._line)},point:function(t,e){switch(t=+t,e=+e,this._point){case 0:this._point=1,this._line?this._context.lineTo(t,e):this._context.moveTo(t,e);break;case 1:this._point=2;default:if(this._t&lt;=0)this._context.lineTo(this._x,e),this._context.lineTo(t,e);else{var r=this._x*(1-this._t)+t*this._t;this._context.lineTo(r,this._y),this._context.lineTo(r,e)}}this._x=t,this._y=e}},t.arc=function(){var t=g,o=v,_=r(0),w=null,k=m,T=y,A=x,M=null;function S(){var r,g,v,m=+t.apply(this,arguments),y=+o.apply(this,arguments),x=k.apply(this,arguments)-f,S=T.apply(this,arguments)-f,E=n(S-x),C=S&gt;x;if(M||(M=r=e.path()),y&lt;m&amp;&amp;(g=y,y=m,m=g),y&gt;u)if(E&gt;p-u)M.moveTo(y*i(x),y*l(x)),M.arc(0,0,y,x,S,!C),m&gt;u&amp;&amp;(M.moveTo(m*i(S),m*l(S)),M.arc(0,0,m,S,x,C));else{var L,P,O=x,z=S,I=x,D=S,R=E,F=E,B=A.apply(this,arguments)/2,N=B&gt;u&amp;&amp;(w?+w.apply(this,arguments):c(m*m+y*y)),j=s(n(y-m)/2,+_.apply(this,arguments)),V=j,U=j;if(N&gt;u){var q=d(N/m*l(B)),H=d(N/y*l(B));(R-=2*q)&gt;u?(I+=q*=C?1:-1,D-=q):(R=0,I=D=(x+S)/2),(F-=2*H)&gt;u?(O+=H*=C?1:-1,z-=H):(F=0,O=z=(x+S)/2)}var G=y*i(O),Y=y*l(O),W=m*i(D),X=m*l(D);if(j&gt;u){var Z,J=y*i(z),K=y*l(z),Q=m*i(I),$=m*l(I);if(E&lt;h&amp;&amp;(Z=function(t,e,r,n,a,i,o,s){var l=r-t,c=n-e,h=o-a,f=s-i,p=f*l-h*c;if(!(p*p&lt;u))return[t+(p=(h*(e-i)-f*(t-a))/p)*l,e+p*c]}(G,Y,Q,$,J,K,W,X))){var tt=G-Z[0],et=Y-Z[1],rt=J-Z[0],nt=K-Z[1],at=1/l(((v=(tt*rt+et*nt)/(c(tt*tt+et*et)*c(rt*rt+nt*nt)))&gt;1?0:v&lt;-1?h:Math.acos(v))/2),it=c(Z[0]*Z[0]+Z[1]*Z[1]);V=s(j,(m-it)/(at-1)),U=s(j,(y-it)/(at+1))}}F&gt;u?U&gt;u?(L=b(Q,$,G,Y,y,U,C),P=b(J,K,W,X,y,U,C),M.moveTo(L.cx+L.x01,L.cy+L.y01),U&lt;j?M.arc(L.cx,L.cy,U,a(L.y01,L.x01),a(P.y01,P.x01),!C):(M.arc(L.cx,L.cy,U,a(L.y01,L.x01),a(L.y11,L.x11),!C),M.arc(0,0,y,a(L.cy+L.y11,L.cx+L.x11),a(P.cy+P.y11,P.cx+P.x11),!C),M.arc(P.cx,P.cy,U,a(P.y11,P.x11),a(P.y01,P.x01),!C))):(M.moveTo(G,Y),M.arc(0,0,y,O,z,!C)):M.moveTo(G,Y),m&gt;u&amp;&amp;R&gt;u?V&gt;u?(L=b(W,X,J,K,m,-V,C),P=b(G,Y,Q,$,m,-V,C),M.lineTo(L.cx+L.x01,L.cy+L.y01),V&lt;j?M.arc(L.cx,L.cy,V,a(L.y01,L.x01),a(P.y01,P.x01),!C):(M.arc(L.cx,L.cy,V,a(L.y01,L.x01),a(L.y11,L.x11),!C),M.arc(0,0,m,a(L.cy+L.y11,L.cx+L.x11),a(P.cy+P.y11,P.cx+P.x11),C),M.arc(P.cx,P.cy,V,a(P.y11,P.x11),a(P.y01,P.x01),!C))):M.arc(0,0,m,D,I,C):M.lineTo(W,X)}else M.moveTo(0,0);if(M.closePath(),r)return M=null,r+\&quot;\&quot;||null}return S.centroid=function(){var e=(+t.apply(this,arguments)+ +o.apply(this,arguments))/2,r=(+k.apply(this,arguments)+ +T.apply(this,arguments))/2-h/2;return[i(r)*e,l(r)*e]},S.innerRadius=function(e){return arguments.length?(t=\&quot;function\&quot;==typeof e?e:r(+e),S):t},S.outerRadius=function(t){return arguments.length?(o=\&quot;function\&quot;==typeof t?t:r(+t),S):o},S.cornerRadius=function(t){return arguments.length?(_=\&quot;function\&quot;==typeof t?t:r(+t),S):_},S.padRadius=function(t){return arguments.length?(w=null==t?null:\&quot;function\&quot;==typeof t?t:r(+t),S):w},S.startAngle=function(t){return arguments.length?(k=\&quot;function\&quot;==typeof t?t:r(+t),S):k},S.endAngle=function(t){return arguments.length?(T=\&quot;function\&quot;==typeof t?t:r(+t),S):T},S.padAngle=function(t){return arguments.length?(A=\&quot;function\&quot;==typeof t?t:r(+t),S):A},S.context=function(t){return arguments.length?(M=null==t?null:t,S):M},S},t.area=M,t.line=A,t.pie=function(){var t=E,e=S,n=null,a=r(0),i=r(p),o=r(0);function s(r){var s,l,c,u,h,f=r.length,d=0,g=new Array(f),v=new Array(f),m=+a.apply(this,arguments),y=Math.min(p,Math.max(-p,i.apply(this,arguments)-m)),x=Math.min(Math.abs(y)/f,o.apply(this,arguments)),b=x*(y&lt;0?-1:1);for(s=0;s&lt;f;++s)(h=v[g[s]=s]=+t(r[s],s,r))&gt;0&amp;&amp;(d+=h);for(null!=e?g.sort(function(t,r){return e(v[t],v[r])}):null!=n&amp;&amp;g.sort(function(t,e){return n(r[t],r[e])}),s=0,c=d?(y-f*b)/d:0;s&lt;f;++s,m=u)l=g[s],u=m+((h=v[l])&gt;0?h*c:0)+b,v[l]={data:r[l],index:s,value:h,startAngle:m,endAngle:u,padAngle:x};return v}return s.value=function(e){return arguments.length?(t=\&quot;function\&quot;==typeof e?e:r(+e),s):t},s.sortValues=function(t){return arguments.length?(e=t,n=null,s):e},s.sort=function(t){return arguments.length?(n=t,e=null,s):n},s.startAngle=function(t){return arguments.length?(a=\&quot;function\&quot;==typeof t?t:r(+t),s):a},s.endAngle=function(t){return arguments.length?(i=\&quot;function\&quot;==typeof t?t:r(+t),s):i},s.padAngle=function(t){return arguments.length?(o=\&quot;function\&quot;==typeof t?t:r(+t),s):o},s},t.areaRadial=I,t.radialArea=I,t.lineRadial=z,t.radialLine=z,t.pointRadial=D,t.linkHorizontal=function(){return N(j)},t.linkVertical=function(){return N(V)},t.linkRadial=function(){var t=N(U);return t.angle=t.x,delete t.x,t.radius=t.y,delete t.y,t},t.symbol=function(){var t=r(q),n=r(64),a=null;function i(){var r;if(a||(a=r=e.path()),t.apply(this,arguments).draw(a,+n.apply(this,arguments)),r)return a=null,r+\&quot;\&quot;||null}return i.type=function(e){return arguments.length?(t=\&quot;function\&quot;==typeof e?e:r(e),i):t},i.size=function(t){return arguments.length?(n=\&quot;function\&quot;==typeof t?t:r(+t),i):n},i.context=function(t){return arguments.length?(a=null==t?null:t,i):a},i},t.symbols=ot,t.symbolCircle=q,t.symbolCross=H,t.symbolDiamond=W,t.symbolSquare=Q,t.symbolStar=K,t.symbolTriangle=tt,t.symbolWye=it,t.curveBasisClosed=function(t){return new ut(t)},t.curveBasisOpen=function(t){return new ht(t)},t.curveBasis=function(t){return new ct(t)},t.curveBundle=pt,t.curveCardinalClosed=yt,t.curveCardinalOpen=bt,t.curveCardinal=vt,t.curveCatmullRomClosed=At,t.curveCatmullRomOpen=St,t.curveCatmullRom=kt,t.curveLinearClosed=function(t){return new Et(t)},t.curveLinear=w,t.curveMonotoneX=function(t){return new zt(t)},t.curveMonotoneY=function(t){return new It(t)},t.curveNatural=function(t){return new Rt(t)},t.curveStep=function(t){return new Bt(t,.5)},t.curveStepAfter=function(t){return new Bt(t,1)},t.curveStepBefore=function(t){return new Bt(t,0)},t.stack=function(){var t=r([]),e=jt,n=Nt,a=Vt;function i(r){var i,o,s=t.apply(this,arguments),l=r.length,c=s.length,u=new Array(c);for(i=0;i&lt;c;++i){for(var h,f=s[i],p=u[i]=new Array(l),d=0;d&lt;l;++d)p[d]=h=[0,+a(r[d],f,d,r)],h.data=r[d];p.key=f}for(i=0,o=e(u);i&lt;c;++i)u[o[i]].index=i;return n(u,o),u}return i.keys=function(e){return arguments.length?(t=\&quot;function\&quot;==typeof e?e:r(R.call(e)),i):t},i.value=function(t){return arguments.length?(a=\&quot;function\&quot;==typeof t?t:r(+t),i):a},i.order=function(t){return arguments.length?(e=null==t?jt:\&quot;function\&quot;==typeof t?t:r(R.call(t)),i):e},i.offset=function(t){return arguments.length?(n=null==t?Nt:t,i):n},i},t.stackOffsetExpand=function(t,e){if((n=t.length)&gt;0){for(var r,n,a,i=0,o=t[0].length;i&lt;o;++i){for(a=r=0;r&lt;n;++r)a+=t[r][i][1]||0;if(a)for(r=0;r&lt;n;++r)t[r][i][1]/=a}Nt(t,e)}},t.stackOffsetDiverging=function(t,e){if((s=t.length)&gt;1)for(var r,n,a,i,o,s,l=0,c=t[e[0]].length;l&lt;c;++l)for(i=o=0,r=0;r&lt;s;++r)(a=(n=t[e[r]][l])[1]-n[0])&gt;=0?(n[0]=i,n[1]=i+=a):a&lt;0?(n[1]=o,n[0]=o+=a):n[0]=i},t.stackOffsetNone=Nt,t.stackOffsetSilhouette=function(t,e){if((r=t.length)&gt;0){for(var r,n=0,a=t[e[0]],i=a.length;n&lt;i;++n){for(var o=0,s=0;o&lt;r;++o)s+=t[o][n][1]||0;a[n][1]+=a[n][0]=-s/2}Nt(t,e)}},t.stackOffsetWiggle=function(t,e){if((a=t.length)&gt;0&amp;&amp;(n=(r=t[e[0]]).length)&gt;0){for(var r,n,a,i=0,o=1;o&lt;n;++o){for(var s=0,l=0,c=0;s&lt;a;++s){for(var u=t[e[s]],h=u[o][1]||0,f=(h-(u[o-1][1]||0))/2,p=0;p&lt;s;++p){var d=t[e[p]];f+=(d[o][1]||0)-(d[o-1][1]||0)}l+=h,c+=f*h}r[o-1][1]+=r[o-1][0]=i,l&amp;&amp;(i-=c/l)}r[o-1][1]+=r[o-1][0]=i,Nt(t,e)}},t.stackOrderAppearance=Ut,t.stackOrderAscending=Ht,t.stackOrderDescending=function(t){return Ht(t).reverse()},t.stackOrderInsideOut=function(t){var e,r,n=t.length,a=t.map(Gt),i=Ut(t),o=0,s=0,l=[],c=[];for(e=0;e&lt;n;++e)r=i[e],o&lt;s?(o+=a[r],l.push(r)):(s+=a[r],c.push(r));return c.reverse().concat(l)},t.stackOrderNone=jt,t.stackOrderReverse=function(t){return jt(t).reverse()},Object.defineProperty(t,\&quot;__esModule\&quot;,{value:!0})},\&quot;object\&quot;==typeof r&amp;&amp;\&quot;undefined\&quot;!=typeof e?a(r,t(\&quot;d3-path\&quot;)):a(n.d3=n.d3||{},n.d3)},{\&quot;d3-path\&quot;:160}],163:[function(t,e,r){var n;n=this,function(t){\&quot;use strict\&quot;;var e,r,n=0,a=0,i=0,o=1e3,s=0,l=0,c=0,u=\&quot;object\&quot;==typeof performance&amp;&amp;performance.now?performance:Date,h=\&quot;object\&quot;==typeof window&amp;&amp;window.requestAnimationFrame?window.requestAnimationFrame.bind(window):function(t){setTimeout(t,17)};function f(){return l||(h(p),l=u.now()+c)}function p(){l=0}function d(){this._call=this._time=this._next=null}function g(t,e,r){var n=new d;return n.restart(t,e,r),n}function v(){f(),++n;for(var t,r=e;r;)(t=l-r._time)&gt;=0&amp;&amp;r._call.call(null,t),r=r._next;--n}function m(){l=(s=u.now())+c,n=a=0;try{v()}finally{n=0,function(){var t,n,a=e,i=1/0;for(;a;)a._call?(i&gt;a._time&amp;&amp;(i=a._time),t=a,a=a._next):(n=a._next,a._next=null,a=t?t._next=n:e=n);r=t,x(i)}(),l=0}}function y(){var t=u.now(),e=t-s;e&gt;o&amp;&amp;(c-=e,s=t)}function x(t){n||(a&amp;&amp;(a=clearTimeout(a)),t-l&gt;24?(t&lt;1/0&amp;&amp;(a=setTimeout(m,t-u.now()-c)),i&amp;&amp;(i=clearInterval(i))):(i||(s=u.now(),i=setInterval(y,o)),n=1,h(m)))}d.prototype=g.prototype={constructor:d,restart:function(t,n,a){if(\&quot;function\&quot;!=typeof t)throw new TypeError(\&quot;callback is not a function\&quot;);a=(null==a?f():+a)+(null==n?0:+n),this._next||r===this||(r?r._next=this:e=this,r=this),this._call=t,this._time=a,x()},stop:function(){this._call&amp;&amp;(this._call=null,this._time=1/0,x())}};t.now=f,t.timer=g,t.timerFlush=v,t.timeout=function(t,e,r){var n=new d;return e=null==e?0:+e,n.restart(function(r){n.stop(),t(r+e)},e,r),n},t.interval=function(t,e,r){var n=new d,a=e;return null==e?(n.restart(t,e,r),n):(e=+e,r=null==r?f():+r,n.restart(function i(o){o+=a,n.restart(i,a+=e,r),t(o)},e,r),n)},Object.defineProperty(t,\&quot;__esModule\&quot;,{value:!0})}(\&quot;object\&quot;==typeof r&amp;&amp;\&quot;undefined\&quot;!=typeof e?r:n.d3=n.d3||{})},{}],164:[function(t,e,r){!function(){var t={version:\&quot;3.5.17\&quot;},r=[].slice,n=function(t){return r.call(t)},a=this.document;function i(t){return t&amp;&amp;(t.ownerDocument||t.document||t).documentElement}function o(t){return t&amp;&amp;(t.ownerDocument&amp;&amp;t.ownerDocument.defaultView||t.document&amp;&amp;t||t.defaultView)}if(a)try{n(a.documentElement.childNodes)[0].nodeType}catch(t){n=function(t){for(var e=t.length,r=new Array(e);e--;)r[e]=t[e];return r}}if(Date.now||(Date.now=function(){return+new Date}),a)try{a.createElement(\&quot;DIV\&quot;).style.setProperty(\&quot;opacity\&quot;,0,\&quot;\&quot;)}catch(t){var s=this.Element.prototype,l=s.setAttribute,c=s.setAttributeNS,u=this.CSSStyleDeclaration.prototype,h=u.setProperty;s.setAttribute=function(t,e){l.call(this,t,e+\&quot;\&quot;)},s.setAttributeNS=function(t,e,r){c.call(this,t,e,r+\&quot;\&quot;)},u.setProperty=function(t,e,r){h.call(this,t,e+\&quot;\&quot;,r)}}function f(t,e){return t&lt;e?-1:t&gt;e?1:t&gt;=e?0:NaN}function p(t){return null===t?NaN:+t}function d(t){return!isNaN(t)}function g(t){return{left:function(e,r,n,a){for(arguments.length&lt;3&amp;&amp;(n=0),arguments.length&lt;4&amp;&amp;(a=e.length);n&lt;a;){var i=n+a&gt;&gt;&gt;1;t(e[i],r)&lt;0?n=i+1:a=i}return n},right:function(e,r,n,a){for(arguments.length&lt;3&amp;&amp;(n=0),arguments.length&lt;4&amp;&amp;(a=e.length);n&lt;a;){var i=n+a&gt;&gt;&gt;1;t(e[i],r)&gt;0?a=i:n=i+1}return n}}}t.ascending=f,t.descending=function(t,e){return e&lt;t?-1:e&gt;t?1:e&gt;=t?0:NaN},t.min=function(t,e){var r,n,a=-1,i=t.length;if(1===arguments.length){for(;++a&lt;i;)if(null!=(n=t[a])&amp;&amp;n&gt;=n){r=n;break}for(;++a&lt;i;)null!=(n=t[a])&amp;&amp;r&gt;n&amp;&amp;(r=n)}else{for(;++a&lt;i;)if(null!=(n=e.call(t,t[a],a))&amp;&amp;n&gt;=n){r=n;break}for(;++a&lt;i;)null!=(n=e.call(t,t[a],a))&amp;&amp;r&gt;n&amp;&amp;(r=n)}return r},t.max=function(t,e){var r,n,a=-1,i=t.length;if(1===arguments.length){for(;++a&lt;i;)if(null!=(n=t[a])&amp;&amp;n&gt;=n){r=n;break}for(;++a&lt;i;)null!=(n=t[a])&amp;&amp;n&gt;r&amp;&amp;(r=n)}else{for(;++a&lt;i;)if(null!=(n=e.call(t,t[a],a))&amp;&amp;n&gt;=n){r=n;break}for(;++a&lt;i;)null!=(n=e.call(t,t[a],a))&amp;&amp;n&gt;r&amp;&amp;(r=n)}return r},t.extent=function(t,e){var r,n,a,i=-1,o=t.length;if(1===arguments.length){for(;++i&lt;o;)if(null!=(n=t[i])&amp;&amp;n&gt;=n){r=a=n;break}for(;++i&lt;o;)null!=(n=t[i])&amp;&amp;(r&gt;n&amp;&amp;(r=n),a&lt;n&amp;&amp;(a=n))}else{for(;++i&lt;o;)if(null!=(n=e.call(t,t[i],i))&amp;&amp;n&gt;=n){r=a=n;break}for(;++i&lt;o;)null!=(n=e.call(t,t[i],i))&amp;&amp;(r&gt;n&amp;&amp;(r=n),a&lt;n&amp;&amp;(a=n))}return[r,a]},t.sum=function(t,e){var r,n=0,a=t.length,i=-1;if(1===arguments.length)for(;++i&lt;a;)d(r=+t[i])&amp;&amp;(n+=r);else for(;++i&lt;a;)d(r=+e.call(t,t[i],i))&amp;&amp;(n+=r);return n},t.mean=function(t,e){var r,n=0,a=t.length,i=-1,o=a;if(1===arguments.length)for(;++i&lt;a;)d(r=p(t[i]))?n+=r:--o;else for(;++i&lt;a;)d(r=p(e.call(t,t[i],i)))?n+=r:--o;if(o)return n/o},t.quantile=function(t,e){var r=(t.length-1)*e+1,n=Math.floor(r),a=+t[n-1],i=r-n;return i?a+i*(t[n]-a):a},t.median=function(e,r){var n,a=[],i=e.length,o=-1;if(1===arguments.length)for(;++o&lt;i;)d(n=p(e[o]))&amp;&amp;a.push(n);else for(;++o&lt;i;)d(n=p(r.call(e,e[o],o)))&amp;&amp;a.push(n);if(a.length)return t.quantile(a.sort(f),.5)},t.variance=function(t,e){var r,n,a=t.length,i=0,o=0,s=-1,l=0;if(1===arguments.length)for(;++s&lt;a;)d(r=p(t[s]))&amp;&amp;(o+=(n=r-i)*(r-(i+=n/++l)));else for(;++s&lt;a;)d(r=p(e.call(t,t[s],s)))&amp;&amp;(o+=(n=r-i)*(r-(i+=n/++l)));if(l&gt;1)return o/(l-1)},t.deviation=function(){var e=t.variance.apply(this,arguments);return e?Math.sqrt(e):e};var v=g(f);function m(t){return t.length}t.bisectLeft=v.left,t.bisect=t.bisectRight=v.right,t.bisector=function(t){return g(1===t.length?function(e,r){return f(t(e),r)}:t)},t.shuffle=function(t,e,r){(i=arguments.length)&lt;3&amp;&amp;(r=t.length,i&lt;2&amp;&amp;(e=0));for(var n,a,i=r-e;i;)a=Math.random()*i--|0,n=t[i+e],t[i+e]=t[a+e],t[a+e]=n;return t},t.permute=function(t,e){for(var r=e.length,n=new Array(r);r--;)n[r]=t[e[r]];return n},t.pairs=function(t){for(var e=0,r=t.length-1,n=t[0],a=new Array(r&lt;0?0:r);e&lt;r;)a[e]=[n,n=t[++e]];return a},t.transpose=function(e){if(!(i=e.length))return[];for(var r=-1,n=t.min(e,m),a=new Array(n);++r&lt;n;)for(var i,o=-1,s=a[r]=new Array(i);++o&lt;i;)s[o]=e[o][r];return a},t.zip=function(){return t.transpose(arguments)},t.keys=function(t){var e=[];for(var r in t)e.push(r);return e},t.values=function(t){var e=[];for(var r in t)e.push(t[r]);return e},t.entries=function(t){var e=[];for(var r in t)e.push({key:r,value:t[r]});return e},t.merge=function(t){for(var e,r,n,a=t.length,i=-1,o=0;++i&lt;a;)o+=t[i].length;for(r=new Array(o);--a&gt;=0;)for(e=(n=t[a]).length;--e&gt;=0;)r[--o]=n[e];return r};var y=Math.abs;function x(t,e){for(var r in e)Object.defineProperty(t.prototype,r,{value:e[r],enumerable:!1})}function b(){this._=Object.create(null)}t.range=function(t,e,r){if(arguments.length&lt;3&amp;&amp;(r=1,arguments.length&lt;2&amp;&amp;(e=t,t=0)),(e-t)/r==1/0)throw new Error(\&quot;infinite range\&quot;);var n,a=[],i=function(t){var e=1;for(;t*e%1;)e*=10;return e}(y(r)),o=-1;if(t*=i,e*=i,(r*=i)&lt;0)for(;(n=t+r*++o)&gt;e;)a.push(n/i);else for(;(n=t+r*++o)&lt;e;)a.push(n/i);return a},t.map=function(t,e){var r=new b;if(t instanceof b)t.forEach(function(t,e){r.set(t,e)});else if(Array.isArray(t)){var n,a=-1,i=t.length;if(1===arguments.length)for(;++a&lt;i;)r.set(a,t[a]);else for(;++a&lt;i;)r.set(e.call(t,n=t[a],a),n)}else for(var o in t)r.set(o,t[o]);return r};var _=\&quot;__proto__\&quot;,w=\&quot;\\0\&quot;;function k(t){return(t+=\&quot;\&quot;)===_||t[0]===w?w+t:t}function T(t){return(t+=\&quot;\&quot;)[0]===w?t.slice(1):t}function A(t){return k(t)in this._}function M(t){return(t=k(t))in this._&amp;&amp;delete this._[t]}function S(){var t=[];for(var e in this._)t.push(T(e));return t}function E(){var t=0;for(var e in this._)++t;return t}function C(){for(var t in this._)return!1;return!0}function L(){this._=Object.create(null)}function P(t){return t}function O(t,e,r){return function(){var n=r.apply(e,arguments);return n===e?t:n}}function z(t,e){if(e in t)return e;e=e.charAt(0).toUpperCase()+e.slice(1);for(var r=0,n=I.length;r&lt;n;++r){var a=I[r]+e;if(a in t)return a}}x(b,{has:A,get:function(t){return this._[k(t)]},set:function(t,e){return this._[k(t)]=e},remove:M,keys:S,values:function(){var t=[];for(var e in this._)t.push(this._[e]);return t},entries:function(){var t=[];for(var e in this._)t.push({key:T(e),value:this._[e]});return t},size:E,empty:C,forEach:function(t){for(var e in this._)t.call(this,T(e),this._[e])}}),t.nest=function(){var e,r,n={},a=[],i=[];function o(t,i,s){if(s&gt;=a.length)return r?r.call(n,i):e?i.sort(e):i;for(var l,c,u,h,f=-1,p=i.length,d=a[s++],g=new b;++f&lt;p;)(h=g.get(l=d(c=i[f])))?h.push(c):g.set(l,[c]);return t?(c=t(),u=function(e,r){c.set(e,o(t,r,s))}):(c={},u=function(e,r){c[e]=o(t,r,s)}),g.forEach(u),c}return n.map=function(t,e){return o(e,t,0)},n.entries=function(e){return function t(e,r){if(r&gt;=a.length)return e;var n=[],o=i[r++];return e.forEach(function(e,a){n.push({key:e,values:t(a,r)})}),o?n.sort(function(t,e){return o(t.key,e.key)}):n}(o(t.map,e,0),0)},n.key=function(t){return a.push(t),n},n.sortKeys=function(t){return i[a.length-1]=t,n},n.sortValues=function(t){return e=t,n},n.rollup=function(t){return r=t,n},n},t.set=function(t){var e=new L;if(t)for(var r=0,n=t.length;r&lt;n;++r)e.add(t[r]);return e},x(L,{has:A,add:function(t){return this._[k(t+=\&quot;\&quot;)]=!0,t},remove:M,values:S,size:E,empty:C,forEach:function(t){for(var e in this._)t.call(this,T(e))}}),t.behavior={},t.rebind=function(t,e){for(var r,n=1,a=arguments.length;++n&lt;a;)t[r=arguments[n]]=O(t,e,e[r]);return t};var I=[\&quot;webkit\&quot;,\&quot;ms\&quot;,\&quot;moz\&quot;,\&quot;Moz\&quot;,\&quot;o\&quot;,\&quot;O\&quot;];function D(){}function R(){}function F(t){var e=[],r=new b;function n(){for(var r,n=e,a=-1,i=n.length;++a&lt;i;)(r=n[a].on)&amp;&amp;r.apply(this,arguments);return t}return n.on=function(n,a){var i,o=r.get(n);return arguments.length&lt;2?o&amp;&amp;o.on:(o&amp;&amp;(o.on=null,e=e.slice(0,i=e.indexOf(o)).concat(e.slice(i+1)),r.remove(n)),a&amp;&amp;e.push(r.set(n,{on:a})),t)},n}function B(){t.event.preventDefault()}function N(){for(var e,r=t.event;e=r.sourceEvent;)r=e;return r}function j(e){for(var r=new R,n=0,a=arguments.length;++n&lt;a;)r[arguments[n]]=F(r);return r.of=function(n,a){return function(i){try{var o=i.sourceEvent=t.event;i.target=e,t.event=i,r[i.type].apply(n,a)}finally{t.event=o}}},r}t.dispatch=function(){for(var t=new R,e=-1,r=arguments.length;++e&lt;r;)t[arguments[e]]=F(t);return t},R.prototype.on=function(t,e){var r=t.indexOf(\&quot;.\&quot;),n=\&quot;\&quot;;if(r&gt;=0&amp;&amp;(n=t.slice(r+1),t=t.slice(0,r)),t)return arguments.length&lt;2?this[t].on(n):this[t].on(n,e);if(2===arguments.length){if(null==e)for(t in this)this.hasOwnProperty(t)&amp;&amp;this[t].on(n,null);return this}},t.event=null,t.requote=function(t){return t.replace(V,\&quot;\\\\$&amp;\&quot;)};var V=/[\\\\\\^\\$\\*\\+\\?\\|\\[\\]\\(\\)\\.\\{\\}]/g,U={}.__proto__?function(t,e){t.__proto__=e}:function(t,e){for(var r in e)t[r]=e[r]};function q(t){return U(t,W),t}var H=function(t,e){return e.querySelector(t)},G=function(t,e){return e.querySelectorAll(t)},Y=function(t,e){var r=t.matches||t[z(t,\&quot;matchesSelector\&quot;)];return(Y=function(t,e){return r.call(t,e)})(t,e)};\&quot;function\&quot;==typeof Sizzle&amp;&amp;(H=function(t,e){return Sizzle(t,e)[0]||null},G=Sizzle,Y=Sizzle.matchesSelector),t.selection=function(){return t.select(a.documentElement)};var W=t.selection.prototype=[];function X(t){return\&quot;function\&quot;==typeof t?t:function(){return H(t,this)}}function Z(t){return\&quot;function\&quot;==typeof t?t:function(){return G(t,this)}}W.select=function(t){var e,r,n,a,i=[];t=X(t);for(var o=-1,s=this.length;++o&lt;s;){i.push(e=[]),e.parentNode=(n=this[o]).parentNode;for(var l=-1,c=n.length;++l&lt;c;)(a=n[l])?(e.push(r=t.call(a,a.__data__,l,o)),r&amp;&amp;\&quot;__data__\&quot;in a&amp;&amp;(r.__data__=a.__data__)):e.push(null)}return q(i)},W.selectAll=function(t){var e,r,a=[];t=Z(t);for(var i=-1,o=this.length;++i&lt;o;)for(var s=this[i],l=-1,c=s.length;++l&lt;c;)(r=s[l])&amp;&amp;(a.push(e=n(t.call(r,r.__data__,l,i))),e.parentNode=r);return q(a)};var J=\&quot;http://www.w3.org/1999/xhtml\&quot;,K={svg:\&quot;http://www.w3.org/2000/svg\&quot;,xhtml:J,xlink:\&quot;http://www.w3.org/1999/xlink\&quot;,xml:\&quot;http://www.w3.org/XML/1998/namespace\&quot;,xmlns:\&quot;http://www.w3.org/2000/xmlns/\&quot;};function Q(e,r){return e=t.ns.qualify(e),null==r?e.local?function(){this.removeAttributeNS(e.space,e.local)}:function(){this.removeAttribute(e)}:\&quot;function\&quot;==typeof r?e.local?function(){var t=r.apply(this,arguments);null==t?this.removeAttributeNS(e.space,e.local):this.setAttributeNS(e.space,e.local,t)}:function(){var t=r.apply(this,arguments);null==t?this.removeAttribute(e):this.setAttribute(e,t)}:e.local?function(){this.setAttributeNS(e.space,e.local,r)}:function(){this.setAttribute(e,r)}}function $(t){return t.trim().replace(/\\s+/g,\&quot; \&quot;)}function tt(e){return new RegExp(\&quot;(?:^|\\\\s+)\&quot;+t.requote(e)+\&quot;(?:\\\\s+|$)\&quot;,\&quot;g\&quot;)}function et(t){return(t+\&quot;\&quot;).trim().split(/^|\\s+/)}function rt(t,e){var r=(t=et(t).map(nt)).length;return\&quot;function\&quot;==typeof e?function(){for(var n=-1,a=e.apply(this,arguments);++n&lt;r;)t[n](this,a)}:function(){for(var n=-1;++n&lt;r;)t[n](this,e)}}function nt(t){var e=tt(t);return function(r,n){if(a=r.classList)return n?a.add(t):a.remove(t);var a=r.getAttribute(\&quot;class\&quot;)||\&quot;\&quot;;n?(e.lastIndex=0,e.test(a)||r.setAttribute(\&quot;class\&quot;,$(a+\&quot; \&quot;+t))):r.setAttribute(\&quot;class\&quot;,$(a.replace(e,\&quot; \&quot;)))}}function at(t,e,r){return null==e?function(){this.style.removeProperty(t)}:\&quot;function\&quot;==typeof e?function(){var n=e.apply(this,arguments);null==n?this.style.removeProperty(t):this.style.setProperty(t,n,r)}:function(){this.style.setProperty(t,e,r)}}function it(t,e){return null==e?function(){delete this[t]}:\&quot;function\&quot;==typeof e?function(){var r=e.apply(this,arguments);null==r?delete this[t]:this[t]=r}:function(){this[t]=e}}function ot(e){return\&quot;function\&quot;==typeof e?e:(e=t.ns.qualify(e)).local?function(){return this.ownerDocument.createElementNS(e.space,e.local)}:function(){var t=this.ownerDocument,r=this.namespaceURI;return r===J&amp;&amp;t.documentElement.namespaceURI===J?t.createElement(e):t.createElementNS(r,e)}}function st(){var t=this.parentNode;t&amp;&amp;t.removeChild(this)}function lt(t){return{__data__:t}}function ct(t){return function(){return Y(this,t)}}function ut(t,e){for(var r=0,n=t.length;r&lt;n;r++)for(var a,i=t[r],o=0,s=i.length;o&lt;s;o++)(a=i[o])&amp;&amp;e(a,o,r);return t}function ht(t){return U(t,ft),t}t.ns={prefix:K,qualify:function(t){var e=t.indexOf(\&quot;:\&quot;),r=t;return e&gt;=0&amp;&amp;\&quot;xmlns\&quot;!==(r=t.slice(0,e))&amp;&amp;(t=t.slice(e+1)),K.hasOwnProperty(r)?{space:K[r],local:t}:t}},W.attr=function(e,r){if(arguments.length&lt;2){if(\&quot;string\&quot;==typeof e){var n=this.node();return(e=t.ns.qualify(e)).local?n.getAttributeNS(e.space,e.local):n.getAttribute(e)}for(r in e)this.each(Q(r,e[r]));return this}return this.each(Q(e,r))},W.classed=function(t,e){if(arguments.length&lt;2){if(\&quot;string\&quot;==typeof t){var r=this.node(),n=(t=et(t)).length,a=-1;if(e=r.classList){for(;++a&lt;n;)if(!e.contains(t[a]))return!1}else for(e=r.getAttribute(\&quot;class\&quot;);++a&lt;n;)if(!tt(t[a]).test(e))return!1;return!0}for(e in t)this.each(rt(e,t[e]));return this}return this.each(rt(t,e))},W.style=function(t,e,r){var n=arguments.length;if(n&lt;3){if(\&quot;string\&quot;!=typeof t){for(r in n&lt;2&amp;&amp;(e=\&quot;\&quot;),t)this.each(at(r,t[r],e));return this}if(n&lt;2){var a=this.node();return o(a).getComputedStyle(a,null).getPropertyValue(t)}r=\&quot;\&quot;}return this.each(at(t,e,r))},W.property=function(t,e){if(arguments.length&lt;2){if(\&quot;string\&quot;==typeof t)return this.node()[t];for(e in t)this.each(it(e,t[e]));return this}return this.each(it(t,e))},W.text=function(t){return arguments.length?this.each(\&quot;function\&quot;==typeof t?function(){var e=t.apply(this,arguments);this.textContent=null==e?\&quot;\&quot;:e}:null==t?function(){this.textContent=\&quot;\&quot;}:function(){this.textContent=t}):this.node().textContent},W.html=function(t){return arguments.length?this.each(\&quot;function\&quot;==typeof t?function(){var e=t.apply(this,arguments);this.innerHTML=null==e?\&quot;\&quot;:e}:null==t?function(){this.innerHTML=\&quot;\&quot;}:function(){this.innerHTML=t}):this.node().innerHTML},W.append=function(t){return t=ot(t),this.select(function(){return this.appendChild(t.apply(this,arguments))})},W.insert=function(t,e){return t=ot(t),e=X(e),this.select(function(){return this.insertBefore(t.apply(this,arguments),e.apply(this,arguments)||null)})},W.remove=function(){return this.each(st)},W.data=function(t,e){var r,n,a=-1,i=this.length;if(!arguments.length){for(t=new Array(i=(r=this[0]).length);++a&lt;i;)(n=r[a])&amp;&amp;(t[a]=n.__data__);return t}function o(t,r){var n,a,i,o=t.length,u=r.length,h=Math.min(o,u),f=new Array(u),p=new Array(u),d=new Array(o);if(e){var g,v=new b,m=new Array(o);for(n=-1;++n&lt;o;)(a=t[n])&amp;&amp;(v.has(g=e.call(a,a.__data__,n))?d[n]=a:v.set(g,a),m[n]=g);for(n=-1;++n&lt;u;)(a=v.get(g=e.call(r,i=r[n],n)))?!0!==a&amp;&amp;(f[n]=a,a.__data__=i):p[n]=lt(i),v.set(g,!0);for(n=-1;++n&lt;o;)n in m&amp;&amp;!0!==v.get(m[n])&amp;&amp;(d[n]=t[n])}else{for(n=-1;++n&lt;h;)a=t[n],i=r[n],a?(a.__data__=i,f[n]=a):p[n]=lt(i);for(;n&lt;u;++n)p[n]=lt(r[n]);for(;n&lt;o;++n)d[n]=t[n]}p.update=f,p.parentNode=f.parentNode=d.parentNode=t.parentNode,s.push(p),l.push(f),c.push(d)}var s=ht([]),l=q([]),c=q([]);if(\&quot;function\&quot;==typeof t)for(;++a&lt;i;)o(r=this[a],t.call(r,r.parentNode.__data__,a));else for(;++a&lt;i;)o(r=this[a],t);return l.enter=function(){return s},l.exit=function(){return c},l},W.datum=function(t){return arguments.length?this.property(\&quot;__data__\&quot;,t):this.property(\&quot;__data__\&quot;)},W.filter=function(t){var e,r,n,a=[];\&quot;function\&quot;!=typeof t&amp;&amp;(t=ct(t));for(var i=0,o=this.length;i&lt;o;i++){a.push(e=[]),e.parentNode=(r=this[i]).parentNode;for(var s=0,l=r.length;s&lt;l;s++)(n=r[s])&amp;&amp;t.call(n,n.__data__,s,i)&amp;&amp;e.push(n)}return q(a)},W.order=function(){for(var t=-1,e=this.length;++t&lt;e;)for(var r,n=this[t],a=n.length-1,i=n[a];--a&gt;=0;)(r=n[a])&amp;&amp;(i&amp;&amp;i!==r.nextSibling&amp;&amp;i.parentNode.insertBefore(r,i),i=r);return this},W.sort=function(t){t=function(t){arguments.length||(t=f);return function(e,r){return e&amp;&amp;r?t(e.__data__,r.__data__):!e-!r}}.apply(this,arguments);for(var e=-1,r=this.length;++e&lt;r;)this[e].sort(t);return this.order()},W.each=function(t){return ut(this,function(e,r,n){t.call(e,e.__data__,r,n)})},W.call=function(t){var e=n(arguments);return t.apply(e[0]=this,e),this},W.empty=function(){return!this.node()},W.node=function(){for(var t=0,e=this.length;t&lt;e;t++)for(var r=this[t],n=0,a=r.length;n&lt;a;n++){var i=r[n];if(i)return i}return null},W.size=function(){var t=0;return ut(this,function(){++t}),t};var ft=[];function pt(e,r,a){var i=\&quot;__on\&quot;+e,o=e.indexOf(\&quot;.\&quot;),s=gt;o&gt;0&amp;&amp;(e=e.slice(0,o));var l=dt.get(e);function c(){var t=this[i];t&amp;&amp;(this.removeEventListener(e,t,t.$),delete this[i])}return l&amp;&amp;(e=l,s=vt),o?r?function(){var t=s(r,n(arguments));c.call(this),this.addEventListener(e,this[i]=t,t.$=a),t._=r}:c:r?D:function(){var r,n=new RegExp(\&quot;^__on([^.]+)\&quot;+t.requote(e)+\&quot;$\&quot;);for(var a in this)if(r=a.match(n)){var i=this[a];this.removeEventListener(r[1],i,i.$),delete this[a]}}}t.selection.enter=ht,t.selection.enter.prototype=ft,ft.append=W.append,ft.empty=W.empty,ft.node=W.node,ft.call=W.call,ft.size=W.size,ft.select=function(t){for(var e,r,n,a,i,o=[],s=-1,l=this.length;++s&lt;l;){n=(a=this[s]).update,o.push(e=[]),e.parentNode=a.parentNode;for(var c=-1,u=a.length;++c&lt;u;)(i=a[c])?(e.push(n[c]=r=t.call(a.parentNode,i.__data__,c,s)),r.__data__=i.__data__):e.push(null)}return q(o)},ft.insert=function(t,e){var r,n,a;return arguments.length&lt;2&amp;&amp;(r=this,e=function(t,e,i){var o,s=r[i].update,l=s.length;for(i!=a&amp;&amp;(a=i,n=0),e&gt;=n&amp;&amp;(n=e+1);!(o=s[n])&amp;&amp;++n&lt;l;);return o}),W.insert.call(this,t,e)},t.select=function(t){var e;return\&quot;string\&quot;==typeof t?(e=[H(t,a)]).parentNode=a.documentElement:(e=[t]).parentNode=i(t),q([e])},t.selectAll=function(t){var e;return\&quot;string\&quot;==typeof t?(e=n(G(t,a))).parentNode=a.documentElement:(e=n(t)).parentNode=null,q([e])},W.on=function(t,e,r){var n=arguments.length;if(n&lt;3){if(\&quot;string\&quot;!=typeof t){for(r in n&lt;2&amp;&amp;(e=!1),t)this.each(pt(r,t[r],e));return this}if(n&lt;2)return(n=this.node()[\&quot;__on\&quot;+t])&amp;&amp;n._;r=!1}return this.each(pt(t,e,r))};var dt=t.map({mouseenter:\&quot;mouseover\&quot;,mouseleave:\&quot;mouseout\&quot;});function gt(e,r){return function(n){var a=t.event;t.event=n,r[0]=this.__data__;try{e.apply(this,r)}finally{t.event=a}}}function vt(t,e){var r=gt(t,e);return function(t){var e=t.relatedTarget;e&amp;&amp;(e===this||8&amp;e.compareDocumentPosition(this))||r.call(this,t)}}a&amp;&amp;dt.forEach(function(t){\&quot;on\&quot;+t in a&amp;&amp;dt.remove(t)});var mt,yt=0;function xt(e){var r=\&quot;.dragsuppress-\&quot;+ ++yt,n=\&quot;click\&quot;+r,a=t.select(o(e)).on(\&quot;touchmove\&quot;+r,B).on(\&quot;dragstart\&quot;+r,B).on(\&quot;selectstart\&quot;+r,B);if(null==mt&amp;&amp;(mt=!(\&quot;onselectstart\&quot;in e)&amp;&amp;z(e.style,\&quot;userSelect\&quot;)),mt){var s=i(e).style,l=s[mt];s[mt]=\&quot;none\&quot;}return function(t){if(a.on(r,null),mt&amp;&amp;(s[mt]=l),t){var e=function(){a.on(n,null)};a.on(n,function(){B(),e()},!0),setTimeout(e,0)}}}t.mouse=function(t){return _t(t,N())};var bt=this.navigator&amp;&amp;/WebKit/.test(this.navigator.userAgent)?-1:0;function _t(e,r){r.changedTouches&amp;&amp;(r=r.changedTouches[0]);var n=e.ownerSVGElement||e;if(n.createSVGPoint){var a=n.createSVGPoint();if(bt&lt;0){var i=o(e);if(i.scrollX||i.scrollY){var s=(n=t.select(\&quot;body\&quot;).append(\&quot;svg\&quot;).style({position:\&quot;absolute\&quot;,top:0,left:0,margin:0,padding:0,border:\&quot;none\&quot;},\&quot;important\&quot;))[0][0].getScreenCTM();bt=!(s.f||s.e),n.remove()}}return bt?(a.x=r.pageX,a.y=r.pageY):(a.x=r.clientX,a.y=r.clientY),[(a=a.matrixTransform(e.getScreenCTM().inverse())).x,a.y]}var l=e.getBoundingClientRect();return[r.clientX-l.left-e.clientLeft,r.clientY-l.top-e.clientTop]}function wt(){return t.event.changedTouches[0].identifier}t.touch=function(t,e,r){if(arguments.length&lt;3&amp;&amp;(r=e,e=N().changedTouches),e)for(var n,a=0,i=e.length;a&lt;i;++a)if((n=e[a]).identifier===r)return _t(t,n)},t.behavior.drag=function(){var e=j(i,\&quot;drag\&quot;,\&quot;dragstart\&quot;,\&quot;dragend\&quot;),r=null,n=s(D,t.mouse,o,\&quot;mousemove\&quot;,\&quot;mouseup\&quot;),a=s(wt,t.touch,P,\&quot;touchmove\&quot;,\&quot;touchend\&quot;);function i(){this.on(\&quot;mousedown.drag\&quot;,n).on(\&quot;touchstart.drag\&quot;,a)}function s(n,a,i,o,s){return function(){var l,c=t.event.target.correspondingElement||t.event.target,u=this.parentNode,h=e.of(this,arguments),f=0,p=n(),d=\&quot;.drag\&quot;+(null==p?\&quot;\&quot;:\&quot;-\&quot;+p),g=t.select(i(c)).on(o+d,function(){var t,e,r=a(u,p);if(!r)return;t=r[0]-m[0],e=r[1]-m[1],f|=t|e,m=r,h({type:\&quot;drag\&quot;,x:r[0]+l[0],y:r[1]+l[1],dx:t,dy:e})}).on(s+d,function(){if(!a(u,p))return;g.on(o+d,null).on(s+d,null),v(f),h({type:\&quot;dragend\&quot;})}),v=xt(c),m=a(u,p);l=r?[(l=r.apply(this,arguments)).x-m[0],l.y-m[1]]:[0,0],h({type:\&quot;dragstart\&quot;})}}return i.origin=function(t){return arguments.length?(r=t,i):r},t.rebind(i,e,\&quot;on\&quot;)},t.touches=function(t,e){return arguments.length&lt;2&amp;&amp;(e=N().touches),e?n(e).map(function(e){var r=_t(t,e);return r.identifier=e.identifier,r}):[]};var kt=1e-6,Tt=kt*kt,At=Math.PI,Mt=2*At,St=Mt-kt,Et=At/2,Ct=At/180,Lt=180/At;function Pt(t){return t&gt;0?1:t&lt;0?-1:0}function Ot(t,e,r){return(e[0]-t[0])*(r[1]-t[1])-(e[1]-t[1])*(r[0]-t[0])}function zt(t){return t&gt;1?0:t&lt;-1?At:Math.acos(t)}function It(t){return t&gt;1?Et:t&lt;-1?-Et:Math.asin(t)}function Dt(t){return((t=Math.exp(t))+1/t)/2}function Rt(t){return(t=Math.sin(t/2))*t}var Ft=Math.SQRT2;t.interpolateZoom=function(t,e){var r,n,a=t[0],i=t[1],o=t[2],s=e[0],l=e[1],c=e[2],u=s-a,h=l-i,f=u*u+h*h;if(f&lt;Tt)n=Math.log(c/o)/Ft,r=function(t){return[a+t*u,i+t*h,o*Math.exp(Ft*t*n)]};else{var p=Math.sqrt(f),d=(c*c-o*o+4*f)/(2*o*2*p),g=(c*c-o*o-4*f)/(2*c*2*p),v=Math.log(Math.sqrt(d*d+1)-d),m=Math.log(Math.sqrt(g*g+1)-g);n=(m-v)/Ft,r=function(t){var e,r=t*n,s=Dt(v),l=o/(2*p)*(s*(e=Ft*r+v,((e=Math.exp(2*e))-1)/(e+1))-function(t){return((t=Math.exp(t))-1/t)/2}(v));return[a+l*u,i+l*h,o*s/Dt(Ft*r+v)]}}return r.duration=1e3*n,r},t.behavior.zoom=function(){var e,r,n,i,s,l,c,u,h,f={x:0,y:0,k:1},p=[960,500],d=jt,g=250,v=0,m=\&quot;mousedown.zoom\&quot;,y=\&quot;mousemove.zoom\&quot;,x=\&quot;mouseup.zoom\&quot;,b=\&quot;touchstart.zoom\&quot;,_=j(w,\&quot;zoomstart\&quot;,\&quot;zoom\&quot;,\&quot;zoomend\&quot;);function w(t){t.on(m,P).on(Nt+\&quot;.zoom\&quot;,z).on(\&quot;dblclick.zoom\&quot;,I).on(b,O)}function k(t){return[(t[0]-f.x)/f.k,(t[1]-f.y)/f.k]}function T(t){f.k=Math.max(d[0],Math.min(d[1],t))}function A(t,e){e=function(t){return[t[0]*f.k+f.x,t[1]*f.k+f.y]}(e),f.x+=t[0]-e[0],f.y+=t[1]-e[1]}function M(e,n,a,i){e.__chart__={x:f.x,y:f.y,k:f.k},T(Math.pow(2,i)),A(r=n,a),e=t.select(e),g&gt;0&amp;&amp;(e=e.transition().duration(g)),e.call(w.event)}function S(){c&amp;&amp;c.domain(l.range().map(function(t){return(t-f.x)/f.k}).map(l.invert)),h&amp;&amp;h.domain(u.range().map(function(t){return(t-f.y)/f.k}).map(u.invert))}function E(t){v++||t({type:\&quot;zoomstart\&quot;})}function C(t){S(),t({type:\&quot;zoom\&quot;,scale:f.k,translate:[f.x,f.y]})}function L(t){--v||(t({type:\&quot;zoomend\&quot;}),r=null)}function P(){var e=this,r=_.of(e,arguments),n=0,a=t.select(o(e)).on(y,function(){n=1,A(t.mouse(e),i),C(r)}).on(x,function(){a.on(y,null).on(x,null),s(n),L(r)}),i=k(t.mouse(e)),s=xt(e);hs.call(e),E(r)}function O(){var e,r=this,n=_.of(r,arguments),a={},i=0,o=\&quot;.zoom-\&quot;+t.event.changedTouches[0].identifier,l=\&quot;touchmove\&quot;+o,c=\&quot;touchend\&quot;+o,u=[],h=t.select(r),p=xt(r);function d(){var n=t.touches(r);return e=f.k,n.forEach(function(t){t.identifier in a&amp;&amp;(a[t.identifier]=k(t))}),n}function g(){var e=t.event.target;t.select(e).on(l,v).on(c,y),u.push(e);for(var n=t.event.changedTouches,o=0,h=n.length;o&lt;h;++o)a[n[o].identifier]=null;var p=d(),g=Date.now();if(1===p.length){if(g-s&lt;500){var m=p[0];M(r,m,a[m.identifier],Math.floor(Math.log(f.k)/Math.LN2)+1),B()}s=g}else if(p.length&gt;1){m=p[0];var x=p[1],b=m[0]-x[0],_=m[1]-x[1];i=b*b+_*_}}function v(){var o,l,c,u,h=t.touches(r);hs.call(r);for(var f=0,p=h.length;f&lt;p;++f,u=null)if(c=h[f],u=a[c.identifier]){if(l)break;o=c,l=u}if(u){var d=(d=c[0]-o[0])*d+(d=c[1]-o[1])*d,g=i&amp;&amp;Math.sqrt(d/i);o=[(o[0]+c[0])/2,(o[1]+c[1])/2],l=[(l[0]+u[0])/2,(l[1]+u[1])/2],T(g*e)}s=null,A(o,l),C(n)}function y(){if(t.event.touches.length){for(var e=t.event.changedTouches,r=0,i=e.length;r&lt;i;++r)delete a[e[r].identifier];for(var s in a)return void d()}t.selectAll(u).on(o,null),h.on(m,P).on(b,O),p(),L(n)}g(),E(n),h.on(m,null).on(b,g)}function z(){var a=_.of(this,arguments);i?clearTimeout(i):(hs.call(this),e=k(r=n||t.mouse(this)),E(a)),i=setTimeout(function(){i=null,L(a)},50),B(),T(Math.pow(2,.002*Bt())*f.k),A(r,e),C(a)}function I(){var e=t.mouse(this),r=Math.log(f.k)/Math.LN2;M(this,e,k(e),t.event.shiftKey?Math.ceil(r)-1:Math.floor(r)+1)}return Nt||(Nt=\&quot;onwheel\&quot;in a?(Bt=function(){return-t.event.deltaY*(t.event.deltaMode?120:1)},\&quot;wheel\&quot;):\&quot;onmousewheel\&quot;in a?(Bt=function(){return t.event.wheelDelta},\&quot;mousewheel\&quot;):(Bt=function(){return-t.event.detail},\&quot;MozMousePixelScroll\&quot;)),w.event=function(e){e.each(function(){var e=_.of(this,arguments),n=f;ds?t.select(this).transition().each(\&quot;start.zoom\&quot;,function(){f=this.__chart__||{x:0,y:0,k:1},E(e)}).tween(\&quot;zoom:zoom\&quot;,function(){var a=p[0],i=p[1],o=r?r[0]:a/2,s=r?r[1]:i/2,l=t.interpolateZoom([(o-f.x)/f.k,(s-f.y)/f.k,a/f.k],[(o-n.x)/n.k,(s-n.y)/n.k,a/n.k]);return function(t){var r=l(t),n=a/r[2];this.__chart__=f={x:o-r[0]*n,y:s-r[1]*n,k:n},C(e)}}).each(\&quot;interrupt.zoom\&quot;,function(){L(e)}).each(\&quot;end.zoom\&quot;,function(){L(e)}):(this.__chart__=f,E(e),C(e),L(e))})},w.translate=function(t){return arguments.length?(f={x:+t[0],y:+t[1],k:f.k},S(),w):[f.x,f.y]},w.scale=function(t){return arguments.length?(f={x:f.x,y:f.y,k:null},T(+t),S(),w):f.k},w.scaleExtent=function(t){return arguments.length?(d=null==t?jt:[+t[0],+t[1]],w):d},w.center=function(t){return arguments.length?(n=t&amp;&amp;[+t[0],+t[1]],w):n},w.size=function(t){return arguments.length?(p=t&amp;&amp;[+t[0],+t[1]],w):p},w.duration=function(t){return arguments.length?(g=+t,w):g},w.x=function(t){return arguments.length?(c=t,l=t.copy(),f={x:0,y:0,k:1},w):c},w.y=function(t){return arguments.length?(h=t,u=t.copy(),f={x:0,y:0,k:1},w):h},t.rebind(w,_,\&quot;on\&quot;)};var Bt,Nt,jt=[0,1/0];function Vt(){}function Ut(t,e,r){return this instanceof Ut?(this.h=+t,this.s=+e,void(this.l=+r)):arguments.length&lt;2?t instanceof Ut?new Ut(t.h,t.s,t.l):ue(\&quot;\&quot;+t,he,Ut):new Ut(t,e,r)}t.color=Vt,Vt.prototype.toString=function(){return this.rgb()+\&quot;\&quot;},t.hsl=Ut;var qt=Ut.prototype=new Vt;function Ht(t,e,r){var n,a;function i(t){return Math.round(255*function(t){return t&gt;360?t-=360:t&lt;0&amp;&amp;(t+=360),t&lt;60?n+(a-n)*t/60:t&lt;180?a:t&lt;240?n+(a-n)*(240-t)/60:n}(t))}return t=isNaN(t)?0:(t%=360)&lt;0?t+360:t,e=isNaN(e)?0:e&lt;0?0:e&gt;1?1:e,n=2*(r=r&lt;0?0:r&gt;1?1:r)-(a=r&lt;=.5?r*(1+e):r+e-r*e),new ie(i(t+120),i(t),i(t-120))}function Gt(e,r,n){return this instanceof Gt?(this.h=+e,this.c=+r,void(this.l=+n)):arguments.length&lt;2?e instanceof Gt?new Gt(e.h,e.c,e.l):ee(e instanceof Xt?e.l:(e=fe((e=t.rgb(e)).r,e.g,e.b)).l,e.a,e.b):new Gt(e,r,n)}qt.brighter=function(t){return t=Math.pow(.7,arguments.length?t:1),new Ut(this.h,this.s,this.l/t)},qt.darker=function(t){return t=Math.pow(.7,arguments.length?t:1),new Ut(this.h,this.s,t*this.l)},qt.rgb=function(){return Ht(this.h,this.s,this.l)},t.hcl=Gt;var Yt=Gt.prototype=new Vt;function Wt(t,e,r){return isNaN(t)&amp;&amp;(t=0),isNaN(e)&amp;&amp;(e=0),new Xt(r,Math.cos(t*=Ct)*e,Math.sin(t)*e)}function Xt(t,e,r){return this instanceof Xt?(this.l=+t,this.a=+e,void(this.b=+r)):arguments.length&lt;2?t instanceof Xt?new Xt(t.l,t.a,t.b):t instanceof Gt?Wt(t.h,t.c,t.l):fe((t=ie(t)).r,t.g,t.b):new Xt(t,e,r)}Yt.brighter=function(t){return new Gt(this.h,this.c,Math.min(100,this.l+Zt*(arguments.length?t:1)))},Yt.darker=function(t){return new Gt(this.h,this.c,Math.max(0,this.l-Zt*(arguments.length?t:1)))},Yt.rgb=function(){return Wt(this.h,this.c,this.l).rgb()},t.lab=Xt;var Zt=18,Jt=.95047,Kt=1,Qt=1.08883,$t=Xt.prototype=new Vt;function te(t,e,r){var n=(t+16)/116,a=n+e/500,i=n-r/200;return new ie(ae(3.2404542*(a=re(a)*Jt)-1.5371385*(n=re(n)*Kt)-.4985314*(i=re(i)*Qt)),ae(-.969266*a+1.8760108*n+.041556*i),ae(.0556434*a-.2040259*n+1.0572252*i))}function ee(t,e,r){return t&gt;0?new Gt(Math.atan2(r,e)*Lt,Math.sqrt(e*e+r*r),t):new Gt(NaN,NaN,t)}function re(t){return t&gt;.206893034?t*t*t:(t-4/29)/7.787037}function ne(t){return t&gt;.008856?Math.pow(t,1/3):7.787037*t+4/29}function ae(t){return Math.round(255*(t&lt;=.00304?12.92*t:1.055*Math.pow(t,1/2.4)-.055))}function ie(t,e,r){return this instanceof ie?(this.r=~~t,this.g=~~e,void(this.b=~~r)):arguments.length&lt;2?t instanceof ie?new ie(t.r,t.g,t.b):ue(\&quot;\&quot;+t,ie,Ht):new ie(t,e,r)}function oe(t){return new ie(t&gt;&gt;16,t&gt;&gt;8&amp;255,255&amp;t)}function se(t){return oe(t)+\&quot;\&quot;}$t.brighter=function(t){return new Xt(Math.min(100,this.l+Zt*(arguments.length?t:1)),this.a,this.b)},$t.darker=function(t){return new Xt(Math.max(0,this.l-Zt*(arguments.length?t:1)),this.a,this.b)},$t.rgb=function(){return te(this.l,this.a,this.b)},t.rgb=ie;var le=ie.prototype=new Vt;function ce(t){return t&lt;16?\&quot;0\&quot;+Math.max(0,t).toString(16):Math.min(255,t).toString(16)}function ue(t,e,r){var n,a,i,o=0,s=0,l=0;if(n=/([a-z]+)\\((.*)\\)/.exec(t=t.toLowerCase()))switch(a=n[2].split(\&quot;,\&quot;),n[1]){case\&quot;hsl\&quot;:return r(parseFloat(a[0]),parseFloat(a[1])/100,parseFloat(a[2])/100);case\&quot;rgb\&quot;:return e(de(a[0]),de(a[1]),de(a[2]))}return(i=ge.get(t))?e(i.r,i.g,i.b):(null==t||\&quot;#\&quot;!==t.charAt(0)||isNaN(i=parseInt(t.slice(1),16))||(4===t.length?(o=(3840&amp;i)&gt;&gt;4,o|=o&gt;&gt;4,s=240&amp;i,s|=s&gt;&gt;4,l=15&amp;i,l|=l&lt;&lt;4):7===t.length&amp;&amp;(o=(16711680&amp;i)&gt;&gt;16,s=(65280&amp;i)&gt;&gt;8,l=255&amp;i)),e(o,s,l))}function he(t,e,r){var n,a,i=Math.min(t/=255,e/=255,r/=255),o=Math.max(t,e,r),s=o-i,l=(o+i)/2;return s?(a=l&lt;.5?s/(o+i):s/(2-o-i),n=t==o?(e-r)/s+(e&lt;r?6:0):e==o?(r-t)/s+2:(t-e)/s+4,n*=60):(n=NaN,a=l&gt;0&amp;&amp;l&lt;1?0:n),new Ut(n,a,l)}function fe(t,e,r){var n=ne((.4124564*(t=pe(t))+.3575761*(e=pe(e))+.1804375*(r=pe(r)))/Jt),a=ne((.2126729*t+.7151522*e+.072175*r)/Kt);return Xt(116*a-16,500*(n-a),200*(a-ne((.0193339*t+.119192*e+.9503041*r)/Qt)))}function pe(t){return(t/=255)&lt;=.04045?t/12.92:Math.pow((t+.055)/1.055,2.4)}function de(t){var e=parseFloat(t);return\&quot;%\&quot;===t.charAt(t.length-1)?Math.round(2.55*e):e}le.brighter=function(t){t=Math.pow(.7,arguments.length?t:1);var e=this.r,r=this.g,n=this.b,a=30;return e||r||n?(e&amp;&amp;e&lt;a&amp;&amp;(e=a),r&amp;&amp;r&lt;a&amp;&amp;(r=a),n&amp;&amp;n&lt;a&amp;&amp;(n=a),new ie(Math.min(255,e/t),Math.min(255,r/t),Math.min(255,n/t))):new ie(a,a,a)},le.darker=function(t){return new ie((t=Math.pow(.7,arguments.length?t:1))*this.r,t*this.g,t*this.b)},le.hsl=function(){return he(this.r,this.g,this.b)},le.toString=function(){return\&quot;#\&quot;+ce(this.r)+ce(this.g)+ce(this.b)};var ge=t.map({aliceblue:15792383,antiquewhite:16444375,aqua:65535,aquamarine:8388564,azure:15794175,beige:16119260,bisque:16770244,black:0,blanchedalmond:16772045,blue:255,blueviolet:9055202,brown:10824234,burlywood:14596231,cadetblue:6266528,chartreuse:8388352,chocolate:13789470,coral:16744272,cornflowerblue:6591981,cornsilk:16775388,crimson:14423100,cyan:65535,darkblue:139,darkcyan:35723,darkgoldenrod:12092939,darkgray:11119017,darkgreen:25600,darkgrey:11119017,darkkhaki:12433259,darkmagenta:9109643,darkolivegreen:5597999,darkorange:16747520,darkorchid:10040012,darkred:9109504,darksalmon:15308410,darkseagreen:9419919,darkslateblue:4734347,darkslategray:3100495,darkslategrey:3100495,darkturquoise:52945,darkviolet:9699539,deeppink:16716947,deepskyblue:49151,dimgray:6908265,dimgrey:6908265,dodgerblue:2003199,firebrick:11674146,floralwhite:16775920,forestgreen:2263842,fuchsia:16711935,gainsboro:14474460,ghostwhite:16316671,gold:16766720,goldenrod:14329120,gray:8421504,green:32768,greenyellow:11403055,grey:8421504,honeydew:15794160,hotpink:16738740,indianred:13458524,indigo:4915330,ivory:16777200,khaki:15787660,lavender:15132410,lavenderblush:16773365,lawngreen:8190976,lemonchiffon:16775885,lightblue:11393254,lightcoral:15761536,lightcyan:14745599,lightgoldenrodyellow:16448210,lightgray:13882323,lightgreen:9498256,lightgrey:13882323,lightpink:16758465,lightsalmon:16752762,lightseagreen:2142890,lightskyblue:8900346,lightslategray:7833753,lightslategrey:7833753,lightsteelblue:11584734,lightyellow:16777184,lime:65280,limegreen:3329330,linen:16445670,magenta:16711935,maroon:8388608,mediumaquamarine:6737322,mediumblue:205,mediumorchid:12211667,mediumpurple:9662683,mediumseagreen:3978097,mediumslateblue:8087790,mediumspringgreen:64154,mediumturquoise:4772300,mediumvioletred:13047173,midnightblue:1644912,mintcream:16121850,mistyrose:16770273,moccasin:16770229,navajowhite:16768685,navy:128,oldlace:16643558,olive:8421376,olivedrab:7048739,orange:16753920,orangered:16729344,orchid:14315734,palegoldenrod:15657130,palegreen:10025880,paleturquoise:11529966,palevioletred:14381203,papayawhip:16773077,peachpuff:16767673,peru:13468991,pink:16761035,plum:14524637,powderblue:11591910,purple:8388736,rebeccapurple:6697881,red:16711680,rosybrown:12357519,royalblue:4286945,saddlebrown:9127187,salmon:16416882,sandybrown:16032864,seagreen:3050327,seashell:16774638,sienna:10506797,silver:12632256,skyblue:8900331,slateblue:6970061,slategray:7372944,slategrey:7372944,snow:16775930,springgreen:65407,steelblue:4620980,tan:13808780,teal:32896,thistle:14204888,tomato:16737095,turquoise:4251856,violet:15631086,wheat:16113331,white:16777215,whitesmoke:16119285,yellow:16776960,yellowgreen:10145074});function ve(t){return\&quot;function\&quot;==typeof t?t:function(){return t}}function me(t){return function(e,r,n){return 2===arguments.length&amp;&amp;\&quot;function\&quot;==typeof r&amp;&amp;(n=r,r=null),ye(e,r,t,n)}}function ye(e,r,a,i){var o={},s=t.dispatch(\&quot;beforesend\&quot;,\&quot;progress\&quot;,\&quot;load\&quot;,\&quot;error\&quot;),l={},c=new XMLHttpRequest,u=null;function h(){var t,e=c.status;if(!e&amp;&amp;function(t){var e=t.responseType;return e&amp;&amp;\&quot;text\&quot;!==e?t.response:t.responseText}(c)||e&gt;=200&amp;&amp;e&lt;300||304===e){try{t=a.call(o,c)}catch(t){return void s.error.call(o,t)}s.load.call(o,t)}else s.error.call(o,c)}return!this.XDomainRequest||\&quot;withCredentials\&quot;in c||!/^(http(s)?:)?\\/\\//.test(e)||(c=new XDomainRequest),\&quot;onload\&quot;in c?c.onload=c.onerror=h:c.onreadystatechange=function(){c.readyState&gt;3&amp;&amp;h()},c.onprogress=function(e){var r=t.event;t.event=e;try{s.progress.call(o,c)}finally{t.event=r}},o.header=function(t,e){return t=(t+\&quot;\&quot;).toLowerCase(),arguments.length&lt;2?l[t]:(null==e?delete l[t]:l[t]=e+\&quot;\&quot;,o)},o.mimeType=function(t){return arguments.length?(r=null==t?null:t+\&quot;\&quot;,o):r},o.responseType=function(t){return arguments.length?(u=t,o):u},o.response=function(t){return a=t,o},[\&quot;get\&quot;,\&quot;post\&quot;].forEach(function(t){o[t]=function(){return o.send.apply(o,[t].concat(n(arguments)))}}),o.send=function(t,n,a){if(2===arguments.length&amp;&amp;\&quot;function\&quot;==typeof n&amp;&amp;(a=n,n=null),c.open(t,e,!0),null==r||\&quot;accept\&quot;in l||(l.accept=r+\&quot;,*/*\&quot;),c.setRequestHeader)for(var i in l)c.setRequestHeader(i,l[i]);return null!=r&amp;&amp;c.overrideMimeType&amp;&amp;c.overrideMimeType(r),null!=u&amp;&amp;(c.responseType=u),null!=a&amp;&amp;o.on(\&quot;error\&quot;,a).on(\&quot;load\&quot;,function(t){a(null,t)}),s.beforesend.call(o,c),c.send(null==n?null:n),o},o.abort=function(){return c.abort(),o},t.rebind(o,s,\&quot;on\&quot;),null==i?o:o.get(function(t){return 1===t.length?function(e,r){t(null==e?r:null)}:t}(i))}ge.forEach(function(t,e){ge.set(t,oe(e))}),t.functor=ve,t.xhr=me(P),t.dsv=function(t,e){var r=new RegExp('[\&quot;'+t+\&quot;\\n]\&quot;),n=t.charCodeAt(0);function a(t,r,n){arguments.length&lt;3&amp;&amp;(n=r,r=null);var a=ye(t,e,null==r?i:o(r),n);return a.row=function(t){return arguments.length?a.response(null==(r=t)?i:o(t)):r},a}function i(t){return a.parse(t.responseText)}function o(t){return function(e){return a.parse(e.responseText,t)}}function s(e){return e.map(l).join(t)}function l(t){return r.test(t)?'\&quot;'+t.replace(/\\\&quot;/g,'\&quot;\&quot;')+'\&quot;':t}return a.parse=function(t,e){var r;return a.parseRows(t,function(t,n){if(r)return r(t,n-1);var a=new Function(\&quot;d\&quot;,\&quot;return {\&quot;+t.map(function(t,e){return JSON.stringify(t)+\&quot;: d[\&quot;+e+\&quot;]\&quot;}).join(\&quot;,\&quot;)+\&quot;}\&quot;);r=e?function(t,r){return e(a(t),r)}:a})},a.parseRows=function(t,e){var r,a,i={},o={},s=[],l=t.length,c=0,u=0;function h(){if(c&gt;=l)return o;if(a)return a=!1,i;var e=c;if(34===t.charCodeAt(e)){for(var r=e;r++&lt;l;)if(34===t.charCodeAt(r)){if(34!==t.charCodeAt(r+1))break;++r}return c=r+2,13===(s=t.charCodeAt(r+1))?(a=!0,10===t.charCodeAt(r+2)&amp;&amp;++c):10===s&amp;&amp;(a=!0),t.slice(e+1,r).replace(/\&quot;\&quot;/g,'\&quot;')}for(;c&lt;l;){var s,u=1;if(10===(s=t.charCodeAt(c++)))a=!0;else if(13===s)a=!0,10===t.charCodeAt(c)&amp;&amp;(++c,++u);else if(s!==n)continue;return t.slice(e,c-u)}return t.slice(e)}for(;(r=h())!==o;){for(var f=[];r!==i&amp;&amp;r!==o;)f.push(r),r=h();e&amp;&amp;null==(f=e(f,u++))||s.push(f)}return s},a.format=function(e){if(Array.isArray(e[0]))return a.formatRows(e);var r=new L,n=[];return e.forEach(function(t){for(var e in t)r.has(e)||n.push(r.add(e))}),[n.map(l).join(t)].concat(e.map(function(e){return n.map(function(t){return l(e[t])}).join(t)})).join(\&quot;\\n\&quot;)},a.formatRows=function(t){return t.map(s).join(\&quot;\\n\&quot;)},a},t.csv=t.dsv(\&quot;,\&quot;,\&quot;text/csv\&quot;),t.tsv=t.dsv(\&quot;\\t\&quot;,\&quot;text/tab-separated-values\&quot;);var xe,be,_e,we,ke=this[z(this,\&quot;requestAnimationFrame\&quot;)]||function(t){setTimeout(t,17)};function Te(t,e,r){var n=arguments.length;n&lt;2&amp;&amp;(e=0),n&lt;3&amp;&amp;(r=Date.now());var a={c:t,t:r+e,n:null};return be?be.n=a:xe=a,be=a,_e||(we=clearTimeout(we),_e=1,ke(Ae)),a}function Ae(){var t=Me(),e=Se()-t;e&gt;24?(isFinite(e)&amp;&amp;(clearTimeout(we),we=setTimeout(Ae,e)),_e=0):(_e=1,ke(Ae))}function Me(){for(var t=Date.now(),e=xe;e;)t&gt;=e.t&amp;&amp;e.c(t-e.t)&amp;&amp;(e.c=null),e=e.n;return t}function Se(){for(var t,e=xe,r=1/0;e;)e.c?(e.t&lt;r&amp;&amp;(r=e.t),e=(t=e).n):e=t?t.n=e.n:xe=e.n;return be=t,r}function Ee(t,e){return e-(t?Math.ceil(Math.log(t)/Math.LN10):1)}t.timer=function(){Te.apply(this,arguments)},t.timer.flush=function(){Me(),Se()},t.round=function(t,e){return e?Math.round(t*(e=Math.pow(10,e)))/e:Math.round(t)};var Ce=[\&quot;y\&quot;,\&quot;z\&quot;,\&quot;a\&quot;,\&quot;f\&quot;,\&quot;p\&quot;,\&quot;n\&quot;,\&quot;\\xb5\&quot;,\&quot;m\&quot;,\&quot;\&quot;,\&quot;k\&quot;,\&quot;M\&quot;,\&quot;G\&quot;,\&quot;T\&quot;,\&quot;P\&quot;,\&quot;E\&quot;,\&quot;Z\&quot;,\&quot;Y\&quot;].map(function(t,e){var r=Math.pow(10,3*y(8-e));return{scale:e&gt;8?function(t){return t/r}:function(t){return t*r},symbol:t}});t.formatPrefix=function(e,r){var n=0;return(e=+e)&amp;&amp;(e&lt;0&amp;&amp;(e*=-1),r&amp;&amp;(e=t.round(e,Ee(e,r))),n=1+Math.floor(1e-12+Math.log(e)/Math.LN10),n=Math.max(-24,Math.min(24,3*Math.floor((n-1)/3)))),Ce[8+n/3]};var Le=/(?:([^{])?([&lt;&gt;=^]))?([+\\- ])?([$#])?(0)?(\\d+)?(,)?(\\.-?\\d+)?([a-z%])?/i,Pe=t.map({b:function(t){return t.toString(2)},c:function(t){return String.fromCharCode(t)},o:function(t){return t.toString(8)},x:function(t){return t.toString(16)},X:function(t){return t.toString(16).toUpperCase()},g:function(t,e){return t.toPrecision(e)},e:function(t,e){return t.toExponential(e)},f:function(t,e){return t.toFixed(e)},r:function(e,r){return(e=t.round(e,Ee(e,r))).toFixed(Math.max(0,Math.min(20,Ee(e*(1+1e-15),r))))}});function Oe(t){return t+\&quot;\&quot;}var ze=t.time={},Ie=Date;function De(){this._=new Date(arguments.length&gt;1?Date.UTC.apply(this,arguments):arguments[0])}De.prototype={getDate:function(){return this._.getUTCDate()},getDay:function(){return this._.getUTCDay()},getFullYear:function(){return this._.getUTCFullYear()},getHours:function(){return this._.getUTCHours()},getMilliseconds:function(){return this._.getUTCMilliseconds()},getMinutes:function(){return this._.getUTCMinutes()},getMonth:function(){return this._.getUTCMonth()},getSeconds:function(){return this._.getUTCSeconds()},getTime:function(){return this._.getTime()},getTimezoneOffset:function(){return 0},valueOf:function(){return this._.valueOf()},setDate:function(){Re.setUTCDate.apply(this._,arguments)},setDay:function(){Re.setUTCDay.apply(this._,arguments)},setFullYear:function(){Re.setUTCFullYear.apply(this._,arguments)},setHours:function(){Re.setUTCHours.apply(this._,arguments)},setMilliseconds:function(){Re.setUTCMilliseconds.apply(this._,arguments)},setMinutes:function(){Re.setUTCMinutes.apply(this._,arguments)},setMonth:function(){Re.setUTCMonth.apply(this._,arguments)},setSeconds:function(){Re.setUTCSeconds.apply(this._,arguments)},setTime:function(){Re.setTime.apply(this._,arguments)}};var Re=Date.prototype;function Fe(t,e,r){function n(e){var r=t(e),n=i(r,1);return e-r&lt;n-e?r:n}function a(r){return e(r=t(new Ie(r-1)),1),r}function i(t,r){return e(t=new Ie(+t),r),t}function o(t,n,i){var o=a(t),s=[];if(i&gt;1)for(;o&lt;n;)r(o)%i||s.push(new Date(+o)),e(o,1);else for(;o&lt;n;)s.push(new Date(+o)),e(o,1);return s}t.floor=t,t.round=n,t.ceil=a,t.offset=i,t.range=o;var s=t.utc=Be(t);return s.floor=s,s.round=Be(n),s.ceil=Be(a),s.offset=Be(i),s.range=function(t,e,r){try{Ie=De;var n=new De;return n._=t,o(n,e,r)}finally{Ie=Date}},t}function Be(t){return function(e,r){try{Ie=De;var n=new De;return n._=e,t(n,r)._}finally{Ie=Date}}}ze.year=Fe(function(t){return(t=ze.day(t)).setMonth(0,1),t},function(t,e){t.setFullYear(t.getFullYear()+e)},function(t){return t.getFullYear()}),ze.years=ze.year.range,ze.years.utc=ze.year.utc.range,ze.day=Fe(function(t){var e=new Ie(2e3,0);return e.setFullYear(t.getFullYear(),t.getMonth(),t.getDate()),e},function(t,e){t.setDate(t.getDate()+e)},function(t){return t.getDate()-1}),ze.days=ze.day.range,ze.days.utc=ze.day.utc.range,ze.dayOfYear=function(t){var e=ze.year(t);return Math.floor((t-e-6e4*(t.getTimezoneOffset()-e.getTimezoneOffset()))/864e5)},[\&quot;sunday\&quot;,\&quot;monday\&quot;,\&quot;tuesday\&quot;,\&quot;wednesday\&quot;,\&quot;thursday\&quot;,\&quot;friday\&quot;,\&quot;saturday\&quot;].forEach(function(t,e){e=7-e;var r=ze[t]=Fe(function(t){return(t=ze.day(t)).setDate(t.getDate()-(t.getDay()+e)%7),t},function(t,e){t.setDate(t.getDate()+7*Math.floor(e))},function(t){var r=ze.year(t).getDay();return Math.floor((ze.dayOfYear(t)+(r+e)%7)/7)-(r!==e)});ze[t+\&quot;s\&quot;]=r.range,ze[t+\&quot;s\&quot;].utc=r.utc.range,ze[t+\&quot;OfYear\&quot;]=function(t){var r=ze.year(t).getDay();return Math.floor((ze.dayOfYear(t)+(r+e)%7)/7)}}),ze.week=ze.sunday,ze.weeks=ze.sunday.range,ze.weeks.utc=ze.sunday.utc.range,ze.weekOfYear=ze.sundayOfYear;var Ne={\&quot;-\&quot;:\&quot;\&quot;,_:\&quot; \&quot;,0:\&quot;0\&quot;},je=/^\\s*\\d+/,Ve=/^%/;function Ue(t,e,r){var n=t&lt;0?\&quot;-\&quot;:\&quot;\&quot;,a=(n?-t:t)+\&quot;\&quot;,i=a.length;return n+(i&lt;r?new Array(r-i+1).join(e)+a:a)}function qe(e){return new RegExp(\&quot;^(?:\&quot;+e.map(t.requote).join(\&quot;|\&quot;)+\&quot;)\&quot;,\&quot;i\&quot;)}function He(t){for(var e=new b,r=-1,n=t.length;++r&lt;n;)e.set(t[r].toLowerCase(),r);return e}function Ge(t,e,r){je.lastIndex=0;var n=je.exec(e.slice(r,r+1));return n?(t.w=+n[0],r+n[0].length):-1}function Ye(t,e,r){je.lastIndex=0;var n=je.exec(e.slice(r));return n?(t.U=+n[0],r+n[0].length):-1}function We(t,e,r){je.lastIndex=0;var n=je.exec(e.slice(r));return n?(t.W=+n[0],r+n[0].length):-1}function Xe(t,e,r){je.lastIndex=0;var n=je.exec(e.slice(r,r+4));return n?(t.y=+n[0],r+n[0].length):-1}function Ze(t,e,r){je.lastIndex=0;var n,a=je.exec(e.slice(r,r+2));return a?(t.y=(n=+a[0])+(n&gt;68?1900:2e3),r+a[0].length):-1}function Je(t,e,r){return/^[+-]\\d{4}$/.test(e=e.slice(r,r+5))?(t.Z=-e,r+5):-1}function Ke(t,e,r){je.lastIndex=0;var n=je.exec(e.slice(r,r+2));return n?(t.m=n[0]-1,r+n[0].length):-1}function Qe(t,e,r){je.lastIndex=0;var n=je.exec(e.slice(r,r+2));return n?(t.d=+n[0],r+n[0].length):-1}function $e(t,e,r){je.lastIndex=0;var n=je.exec(e.slice(r,r+3));return n?(t.j=+n[0],r+n[0].length):-1}function tr(t,e,r){je.lastIndex=0;var n=je.exec(e.slice(r,r+2));return n?(t.H=+n[0],r+n[0].length):-1}function er(t,e,r){je.lastIndex=0;var n=je.exec(e.slice(r,r+2));return n?(t.M=+n[0],r+n[0].length):-1}function rr(t,e,r){je.lastIndex=0;var n=je.exec(e.slice(r,r+2));return n?(t.S=+n[0],r+n[0].length):-1}function nr(t,e,r){je.lastIndex=0;var n=je.exec(e.slice(r,r+3));return n?(t.L=+n[0],r+n[0].length):-1}function ar(t){var e=t.getTimezoneOffset(),r=e&gt;0?\&quot;-\&quot;:\&quot;+\&quot;,n=y(e)/60|0,a=y(e)%60;return r+Ue(n,\&quot;0\&quot;,2)+Ue(a,\&quot;0\&quot;,2)}function ir(t,e,r){Ve.lastIndex=0;var n=Ve.exec(e.slice(r,r+1));return n?r+n[0].length:-1}function or(t){for(var e=t.length,r=-1;++r&lt;e;)t[r][0]=this(t[r][0]);return function(e){for(var r=0,n=t[r];!n[1](e);)n=t[++r];return n[0](e)}}t.locale=function(e){return{numberFormat:function(e){var r=e.decimal,n=e.thousands,a=e.grouping,i=e.currency,o=a&amp;&amp;n?function(t,e){for(var r=t.length,i=[],o=0,s=a[0],l=0;r&gt;0&amp;&amp;s&gt;0&amp;&amp;(l+s+1&gt;e&amp;&amp;(s=Math.max(1,e-l)),i.push(t.substring(r-=s,r+s)),!((l+=s+1)&gt;e));)s=a[o=(o+1)%a.length];return i.reverse().join(n)}:P;return function(e){var n=Le.exec(e),a=n[1]||\&quot; \&quot;,s=n[2]||\&quot;&gt;\&quot;,l=n[3]||\&quot;-\&quot;,c=n[4]||\&quot;\&quot;,u=n[5],h=+n[6],f=n[7],p=n[8],d=n[9],g=1,v=\&quot;\&quot;,m=\&quot;\&quot;,y=!1,x=!0;switch(p&amp;&amp;(p=+p.substring(1)),(u||\&quot;0\&quot;===a&amp;&amp;\&quot;=\&quot;===s)&amp;&amp;(u=a=\&quot;0\&quot;,s=\&quot;=\&quot;),d){case\&quot;n\&quot;:f=!0,d=\&quot;g\&quot;;break;case\&quot;%\&quot;:g=100,m=\&quot;%\&quot;,d=\&quot;f\&quot;;break;case\&quot;p\&quot;:g=100,m=\&quot;%\&quot;,d=\&quot;r\&quot;;break;case\&quot;b\&quot;:case\&quot;o\&quot;:case\&quot;x\&quot;:case\&quot;X\&quot;:\&quot;#\&quot;===c&amp;&amp;(v=\&quot;0\&quot;+d.toLowerCase());case\&quot;c\&quot;:x=!1;case\&quot;d\&quot;:y=!0,p=0;break;case\&quot;s\&quot;:g=-1,d=\&quot;r\&quot;}\&quot;$\&quot;===c&amp;&amp;(v=i[0],m=i[1]),\&quot;r\&quot;!=d||p||(d=\&quot;g\&quot;),null!=p&amp;&amp;(\&quot;g\&quot;==d?p=Math.max(1,Math.min(21,p)):\&quot;e\&quot;!=d&amp;&amp;\&quot;f\&quot;!=d||(p=Math.max(0,Math.min(20,p)))),d=Pe.get(d)||Oe;var b=u&amp;&amp;f;return function(e){var n=m;if(y&amp;&amp;e%1)return\&quot;\&quot;;var i=e&lt;0||0===e&amp;&amp;1/e&lt;0?(e=-e,\&quot;-\&quot;):\&quot;-\&quot;===l?\&quot;\&quot;:l;if(g&lt;0){var c=t.formatPrefix(e,p);e=c.scale(e),n=c.symbol+m}else e*=g;var _,w,k=(e=d(e,p)).lastIndexOf(\&quot;.\&quot;);if(k&lt;0){var T=x?e.lastIndexOf(\&quot;e\&quot;):-1;T&lt;0?(_=e,w=\&quot;\&quot;):(_=e.substring(0,T),w=e.substring(T))}else _=e.substring(0,k),w=r+e.substring(k+1);!u&amp;&amp;f&amp;&amp;(_=o(_,1/0));var A=v.length+_.length+w.length+(b?0:i.length),M=A&lt;h?new Array(A=h-A+1).join(a):\&quot;\&quot;;return b&amp;&amp;(_=o(M+_,M.length?h-w.length:1/0)),i+=v,e=_+w,(\&quot;&lt;\&quot;===s?i+e+M:\&quot;&gt;\&quot;===s?M+i+e:\&quot;^\&quot;===s?M.substring(0,A&gt;&gt;=1)+i+e+M.substring(A):i+(b?e:M+e))+n}}}(e),timeFormat:function(e){var r=e.dateTime,n=e.date,a=e.time,i=e.periods,o=e.days,s=e.shortDays,l=e.months,c=e.shortMonths;function u(t){var e=t.length;function r(r){for(var n,a,i,o=[],s=-1,l=0;++s&lt;e;)37===t.charCodeAt(s)&amp;&amp;(o.push(t.slice(l,s)),null!=(a=Ne[n=t.charAt(++s)])&amp;&amp;(n=t.charAt(++s)),(i=_[n])&amp;&amp;(n=i(r,null==a?\&quot;e\&quot;===n?\&quot; \&quot;:\&quot;0\&quot;:a)),o.push(n),l=s+1);return o.push(t.slice(l,s)),o.join(\&quot;\&quot;)}return r.parse=function(e){var r={y:1900,m:0,d:1,H:0,M:0,S:0,L:0,Z:null};if(h(r,t,e,0)!=e.length)return null;\&quot;p\&quot;in r&amp;&amp;(r.H=r.H%12+12*r.p);var n=null!=r.Z&amp;&amp;Ie!==De,a=new(n?De:Ie);return\&quot;j\&quot;in r?a.setFullYear(r.y,0,r.j):\&quot;W\&quot;in r||\&quot;U\&quot;in r?(\&quot;w\&quot;in r||(r.w=\&quot;W\&quot;in r?1:0),a.setFullYear(r.y,0,1),a.setFullYear(r.y,0,\&quot;W\&quot;in r?(r.w+6)%7+7*r.W-(a.getDay()+5)%7:r.w+7*r.U-(a.getDay()+6)%7)):a.setFullYear(r.y,r.m,r.d),a.setHours(r.H+(r.Z/100|0),r.M+r.Z%100,r.S,r.L),n?a._:a},r.toString=function(){return t},r}function h(t,e,r,n){for(var a,i,o,s=0,l=e.length,c=r.length;s&lt;l;){if(n&gt;=c)return-1;if(37===(a=e.charCodeAt(s++))){if(o=e.charAt(s++),!(i=w[o in Ne?e.charAt(s++):o])||(n=i(t,r,n))&lt;0)return-1}else if(a!=r.charCodeAt(n++))return-1}return n}u.utc=function(t){var e=u(t);function r(t){try{var r=new(Ie=De);return r._=t,e(r)}finally{Ie=Date}}return r.parse=function(t){try{Ie=De;var r=e.parse(t);return r&amp;&amp;r._}finally{Ie=Date}},r.toString=e.toString,r},u.multi=u.utc.multi=or;var f=t.map(),p=qe(o),d=He(o),g=qe(s),v=He(s),m=qe(l),y=He(l),x=qe(c),b=He(c);i.forEach(function(t,e){f.set(t.toLowerCase(),e)});var _={a:function(t){return s[t.getDay()]},A:function(t){return o[t.getDay()]},b:function(t){return c[t.getMonth()]},B:function(t){return l[t.getMonth()]},c:u(r),d:function(t,e){return Ue(t.getDate(),e,2)},e:function(t,e){return Ue(t.getDate(),e,2)},H:function(t,e){return Ue(t.getHours(),e,2)},I:function(t,e){return Ue(t.getHours()%12||12,e,2)},j:function(t,e){return Ue(1+ze.dayOfYear(t),e,3)},L:function(t,e){return Ue(t.getMilliseconds(),e,3)},m:function(t,e){return Ue(t.getMonth()+1,e,2)},M:function(t,e){return Ue(t.getMinutes(),e,2)},p:function(t){return i[+(t.getHours()&gt;=12)]},S:function(t,e){return Ue(t.getSeconds(),e,2)},U:function(t,e){return Ue(ze.sundayOfYear(t),e,2)},w:function(t){return t.getDay()},W:function(t,e){return Ue(ze.mondayOfYear(t),e,2)},x:u(n),X:u(a),y:function(t,e){return Ue(t.getFullYear()%100,e,2)},Y:function(t,e){return Ue(t.getFullYear()%1e4,e,4)},Z:ar,\&quot;%\&quot;:function(){return\&quot;%\&quot;}},w={a:function(t,e,r){g.lastIndex=0;var n=g.exec(e.slice(r));return n?(t.w=v.get(n[0].toLowerCase()),r+n[0].length):-1},A:function(t,e,r){p.lastIndex=0;var n=p.exec(e.slice(r));return n?(t.w=d.get(n[0].toLowerCase()),r+n[0].length):-1},b:function(t,e,r){x.lastIndex=0;var n=x.exec(e.slice(r));return n?(t.m=b.get(n[0].toLowerCase()),r+n[0].length):-1},B:function(t,e,r){m.lastIndex=0;var n=m.exec(e.slice(r));return n?(t.m=y.get(n[0].toLowerCase()),r+n[0].length):-1},c:function(t,e,r){return h(t,_.c.toString(),e,r)},d:Qe,e:Qe,H:tr,I:tr,j:$e,L:nr,m:Ke,M:er,p:function(t,e,r){var n=f.get(e.slice(r,r+=2).toLowerCase());return null==n?-1:(t.p=n,r)},S:rr,U:Ye,w:Ge,W:We,x:function(t,e,r){return h(t,_.x.toString(),e,r)},X:function(t,e,r){return h(t,_.X.toString(),e,r)},y:Ze,Y:Xe,Z:Je,\&quot;%\&quot;:ir};return u}(e)}};var sr=t.locale({decimal:\&quot;.\&quot;,thousands:\&quot;,\&quot;,grouping:[3],currency:[\&quot;$\&quot;,\&quot;\&quot;],dateTime:\&quot;%a %b %e %X %Y\&quot;,date:\&quot;%m/%d/%Y\&quot;,time:\&quot;%H:%M:%S\&quot;,periods:[\&quot;AM\&quot;,\&quot;PM\&quot;],days:[\&quot;Sunday\&quot;,\&quot;Monday\&quot;,\&quot;Tuesday\&quot;,\&quot;Wednesday\&quot;,\&quot;Thursday\&quot;,\&quot;Friday\&quot;,\&quot;Saturday\&quot;],shortDays:[\&quot;Sun\&quot;,\&quot;Mon\&quot;,\&quot;Tue\&quot;,\&quot;Wed\&quot;,\&quot;Thu\&quot;,\&quot;Fri\&quot;,\&quot;Sat\&quot;],months:[\&quot;January\&quot;,\&quot;February\&quot;,\&quot;March\&quot;,\&quot;April\&quot;,\&quot;May\&quot;,\&quot;June\&quot;,\&quot;July\&quot;,\&quot;August\&quot;,\&quot;September\&quot;,\&quot;October\&quot;,\&quot;November\&quot;,\&quot;December\&quot;],shortMonths:[\&quot;Jan\&quot;,\&quot;Feb\&quot;,\&quot;Mar\&quot;,\&quot;Apr\&quot;,\&quot;May\&quot;,\&quot;Jun\&quot;,\&quot;Jul\&quot;,\&quot;Aug\&quot;,\&quot;Sep\&quot;,\&quot;Oct\&quot;,\&quot;Nov\&quot;,\&quot;Dec\&quot;]});function lr(){}t.format=sr.numberFormat,t.geo={},lr.prototype={s:0,t:0,add:function(t){ur(t,this.t,cr),ur(cr.s,this.s,this),this.s?this.t+=cr.t:this.s=cr.t},reset:function(){this.s=this.t=0},valueOf:function(){return this.s}};var cr=new lr;function ur(t,e,r){var n=r.s=t+e,a=n-t,i=n-a;r.t=t-i+(e-a)}function hr(t,e){t&amp;&amp;pr.hasOwnProperty(t.type)&amp;&amp;pr[t.type](t,e)}t.geo.stream=function(t,e){t&amp;&amp;fr.hasOwnProperty(t.type)?fr[t.type](t,e):hr(t,e)};var fr={Feature:function(t,e){hr(t.geometry,e)},FeatureCollection:function(t,e){for(var r=t.features,n=-1,a=r.length;++n&lt;a;)hr(r[n].geometry,e)}},pr={Sphere:function(t,e){e.sphere()},Point:function(t,e){t=t.coordinates,e.point(t[0],t[1],t[2])},MultiPoint:function(t,e){for(var r=t.coordinates,n=-1,a=r.length;++n&lt;a;)t=r[n],e.point(t[0],t[1],t[2])},LineString:function(t,e){dr(t.coordinates,e,0)},MultiLineString:function(t,e){for(var r=t.coordinates,n=-1,a=r.length;++n&lt;a;)dr(r[n],e,0)},Polygon:function(t,e){gr(t.coordinates,e)},MultiPolygon:function(t,e){for(var r=t.coordinates,n=-1,a=r.length;++n&lt;a;)gr(r[n],e)},GeometryCollection:function(t,e){for(var r=t.geometries,n=-1,a=r.length;++n&lt;a;)hr(r[n],e)}};function dr(t,e,r){var n,a=-1,i=t.length-r;for(e.lineStart();++a&lt;i;)n=t[a],e.point(n[0],n[1],n[2]);e.lineEnd()}function gr(t,e){var r=-1,n=t.length;for(e.polygonStart();++r&lt;n;)dr(t[r],e,1);e.polygonEnd()}t.geo.area=function(e){return vr=0,t.geo.stream(e,Cr),vr};var vr,mr,yr,xr,br,_r,wr,kr,Tr,Ar,Mr,Sr,Er=new lr,Cr={sphere:function(){vr+=4*At},point:D,lineStart:D,lineEnd:D,polygonStart:function(){Er.reset(),Cr.lineStart=Lr},polygonEnd:function(){var t=2*Er;vr+=t&lt;0?4*At+t:t,Cr.lineStart=Cr.lineEnd=Cr.point=D}};function Lr(){var t,e,r,n,a;function i(t,e){e=e*Ct/2+At/4;var i=(t*=Ct)-r,o=i&gt;=0?1:-1,s=o*i,l=Math.cos(e),c=Math.sin(e),u=a*c,h=n*l+u*Math.cos(s),f=u*o*Math.sin(s);Er.add(Math.atan2(f,h)),r=t,n=l,a=c}Cr.point=function(o,s){Cr.point=i,r=(t=o)*Ct,n=Math.cos(s=(e=s)*Ct/2+At/4),a=Math.sin(s)},Cr.lineEnd=function(){i(t,e)}}function Pr(t){var e=t[0],r=t[1],n=Math.cos(r);return[n*Math.cos(e),n*Math.sin(e),Math.sin(r)]}function Or(t,e){return t[0]*e[0]+t[1]*e[1]+t[2]*e[2]}function zr(t,e){return[t[1]*e[2]-t[2]*e[1],t[2]*e[0]-t[0]*e[2],t[0]*e[1]-t[1]*e[0]]}function Ir(t,e){t[0]+=e[0],t[1]+=e[1],t[2]+=e[2]}function Dr(t,e){return[t[0]*e,t[1]*e,t[2]*e]}function Rr(t){var e=Math.sqrt(t[0]*t[0]+t[1]*t[1]+t[2]*t[2]);t[0]/=e,t[1]/=e,t[2]/=e}function Fr(t){return[Math.atan2(t[1],t[0]),It(t[2])]}function Br(t,e){return y(t[0]-e[0])&lt;kt&amp;&amp;y(t[1]-e[1])&lt;kt}t.geo.bounds=function(){var e,r,n,a,i,o,s,l,c,u,h,f={point:p,lineStart:g,lineEnd:v,polygonStart:function(){f.point=m,f.lineStart=x,f.lineEnd=b,c=0,Cr.polygonStart()},polygonEnd:function(){Cr.polygonEnd(),f.point=p,f.lineStart=g,f.lineEnd=v,Er&lt;0?(e=-(n=180),r=-(a=90)):c&gt;kt?a=90:c&lt;-kt&amp;&amp;(r=-90),h[0]=e,h[1]=n}};function p(t,i){u.push(h=[e=t,n=t]),i&lt;r&amp;&amp;(r=i),i&gt;a&amp;&amp;(a=i)}function d(t,o){var s=Pr([t*Ct,o*Ct]);if(l){var c=zr(l,s),u=zr([c[1],-c[0],0],c);Rr(u),u=Fr(u);var h=t-i,f=h&gt;0?1:-1,d=u[0]*Lt*f,g=y(h)&gt;180;if(g^(f*i&lt;d&amp;&amp;d&lt;f*t))(v=u[1]*Lt)&gt;a&amp;&amp;(a=v);else if(g^(f*i&lt;(d=(d+360)%360-180)&amp;&amp;d&lt;f*t)){var v;(v=-u[1]*Lt)&lt;r&amp;&amp;(r=v)}else o&lt;r&amp;&amp;(r=o),o&gt;a&amp;&amp;(a=o);g?t&lt;i?_(e,t)&gt;_(e,n)&amp;&amp;(n=t):_(t,n)&gt;_(e,n)&amp;&amp;(e=t):n&gt;=e?(t&lt;e&amp;&amp;(e=t),t&gt;n&amp;&amp;(n=t)):t&gt;i?_(e,t)&gt;_(e,n)&amp;&amp;(n=t):_(t,n)&gt;_(e,n)&amp;&amp;(e=t)}else p(t,o);l=s,i=t}function g(){f.point=d}function v(){h[0]=e,h[1]=n,f.point=p,l=null}function m(t,e){if(l){var r=t-i;c+=y(r)&gt;180?r+(r&gt;0?360:-360):r}else o=t,s=e;Cr.point(t,e),d(t,e)}function x(){Cr.lineStart()}function b(){m(o,s),Cr.lineEnd(),y(c)&gt;kt&amp;&amp;(e=-(n=180)),h[0]=e,h[1]=n,l=null}function _(t,e){return(e-=t)&lt;0?e+360:e}function w(t,e){return t[0]-e[0]}function k(t,e){return e[0]&lt;=e[1]?e[0]&lt;=t&amp;&amp;t&lt;=e[1]:t&lt;e[0]||e[1]&lt;t}return function(i){if(a=n=-(e=r=1/0),u=[],t.geo.stream(i,f),c=u.length){u.sort(w);for(var o=1,s=[g=u[0]];o&lt;c;++o)k((p=u[o])[0],g)||k(p[1],g)?(_(g[0],p[1])&gt;_(g[0],g[1])&amp;&amp;(g[1]=p[1]),_(p[0],g[1])&gt;_(g[0],g[1])&amp;&amp;(g[0]=p[0])):s.push(g=p);for(var l,c,p,d=-1/0,g=(o=0,s[c=s.length-1]);o&lt;=c;g=p,++o)p=s[o],(l=_(g[1],p[0]))&gt;d&amp;&amp;(d=l,e=p[0],n=g[1])}return u=h=null,e===1/0||r===1/0?[[NaN,NaN],[NaN,NaN]]:[[e,r],[n,a]]}}(),t.geo.centroid=function(e){mr=yr=xr=br=_r=wr=kr=Tr=Ar=Mr=Sr=0,t.geo.stream(e,Nr);var r=Ar,n=Mr,a=Sr,i=r*r+n*n+a*a;return i&lt;Tt&amp;&amp;(r=wr,n=kr,a=Tr,yr&lt;kt&amp;&amp;(r=xr,n=br,a=_r),(i=r*r+n*n+a*a)&lt;Tt)?[NaN,NaN]:[Math.atan2(n,r)*Lt,It(a/Math.sqrt(i))*Lt]};var Nr={sphere:D,point:jr,lineStart:Ur,lineEnd:qr,polygonStart:function(){Nr.lineStart=Hr},polygonEnd:function(){Nr.lineStart=Ur}};function jr(t,e){t*=Ct;var r=Math.cos(e*=Ct);Vr(r*Math.cos(t),r*Math.sin(t),Math.sin(e))}function Vr(t,e,r){xr+=(t-xr)/++mr,br+=(e-br)/mr,_r+=(r-_r)/mr}function Ur(){var t,e,r;function n(n,a){n*=Ct;var i=Math.cos(a*=Ct),o=i*Math.cos(n),s=i*Math.sin(n),l=Math.sin(a),c=Math.atan2(Math.sqrt((c=e*l-r*s)*c+(c=r*o-t*l)*c+(c=t*s-e*o)*c),t*o+e*s+r*l);yr+=c,wr+=c*(t+(t=o)),kr+=c*(e+(e=s)),Tr+=c*(r+(r=l)),Vr(t,e,r)}Nr.point=function(a,i){a*=Ct;var o=Math.cos(i*=Ct);t=o*Math.cos(a),e=o*Math.sin(a),r=Math.sin(i),Nr.point=n,Vr(t,e,r)}}function qr(){Nr.point=jr}function Hr(){var t,e,r,n,a;function i(t,e){t*=Ct;var i=Math.cos(e*=Ct),o=i*Math.cos(t),s=i*Math.sin(t),l=Math.sin(e),c=n*l-a*s,u=a*o-r*l,h=r*s-n*o,f=Math.sqrt(c*c+u*u+h*h),p=r*o+n*s+a*l,d=f&amp;&amp;-zt(p)/f,g=Math.atan2(f,p);Ar+=d*c,Mr+=d*u,Sr+=d*h,yr+=g,wr+=g*(r+(r=o)),kr+=g*(n+(n=s)),Tr+=g*(a+(a=l)),Vr(r,n,a)}Nr.point=function(o,s){t=o,e=s,Nr.point=i,o*=Ct;var l=Math.cos(s*=Ct);r=l*Math.cos(o),n=l*Math.sin(o),a=Math.sin(s),Vr(r,n,a)},Nr.lineEnd=function(){i(t,e),Nr.lineEnd=qr,Nr.point=jr}}function Gr(t,e){function r(r,n){return r=t(r,n),e(r[0],r[1])}return t.invert&amp;&amp;e.invert&amp;&amp;(r.invert=function(r,n){return(r=e.invert(r,n))&amp;&amp;t.invert(r[0],r[1])}),r}function Yr(){return!0}function Wr(t,e,r,n,a){var i=[],o=[];if(t.forEach(function(t){if(!((e=t.length-1)&lt;=0)){var e,r=t[0],n=t[e];if(Br(r,n)){a.lineStart();for(var s=0;s&lt;e;++s)a.point((r=t[s])[0],r[1]);a.lineEnd()}else{var l=new Zr(r,t,null,!0),c=new Zr(r,null,l,!1);l.o=c,i.push(l),o.push(c),l=new Zr(n,t,null,!1),c=new Zr(n,null,l,!0),l.o=c,i.push(l),o.push(c)}}}),o.sort(e),Xr(i),Xr(o),i.length){for(var s=0,l=r,c=o.length;s&lt;c;++s)o[s].e=l=!l;for(var u,h,f=i[0];;){for(var p=f,d=!0;p.v;)if((p=p.n)===f)return;u=p.z,a.lineStart();do{if(p.v=p.o.v=!0,p.e){if(d)for(s=0,c=u.length;s&lt;c;++s)a.point((h=u[s])[0],h[1]);else n(p.x,p.n.x,1,a);p=p.n}else{if(d)for(s=(u=p.p.z).length-1;s&gt;=0;--s)a.point((h=u[s])[0],h[1]);else n(p.x,p.p.x,-1,a);p=p.p}u=(p=p.o).z,d=!d}while(!p.v);a.lineEnd()}}}function Xr(t){if(e=t.length){for(var e,r,n=0,a=t[0];++n&lt;e;)a.n=r=t[n],r.p=a,a=r;a.n=r=t[0],r.p=a}}function Zr(t,e,r,n){this.x=t,this.z=e,this.o=r,this.e=n,this.v=!1,this.n=this.p=null}function Jr(e,r,n,a){return function(i,o){var s,l=r(o),c=i.invert(a[0],a[1]),u={point:h,lineStart:p,lineEnd:d,polygonStart:function(){u.point=b,u.lineStart=_,u.lineEnd=w,s=[],g=[]},polygonEnd:function(){u.point=h,u.lineStart=p,u.lineEnd=d,s=t.merge(s);var e=function(t,e){var r=t[0],n=t[1],a=[Math.sin(r),-Math.cos(r),0],i=0,o=0;Er.reset();for(var s=0,l=e.length;s&lt;l;++s){var c=e[s],u=c.length;if(u)for(var h=c[0],f=h[0],p=h[1]/2+At/4,d=Math.sin(p),g=Math.cos(p),v=1;;){v===u&amp;&amp;(v=0);var m=(t=c[v])[0],y=t[1]/2+At/4,x=Math.sin(y),b=Math.cos(y),_=m-f,w=_&gt;=0?1:-1,k=w*_,T=k&gt;At,A=d*x;if(Er.add(Math.atan2(A*w*Math.sin(k),g*b+A*Math.cos(k))),i+=T?_+w*Mt:_,T^f&gt;=r^m&gt;=r){var M=zr(Pr(h),Pr(t));Rr(M);var S=zr(a,M);Rr(S);var E=(T^_&gt;=0?-1:1)*It(S[2]);(n&gt;E||n===E&amp;&amp;(M[0]||M[1]))&amp;&amp;(o+=T^_&gt;=0?1:-1)}if(!v++)break;f=m,d=x,g=b,h=t}}return(i&lt;-kt||i&lt;kt&amp;&amp;Er&lt;-kt)^1&amp;o}(c,g);s.length?(x||(o.polygonStart(),x=!0),Wr(s,$r,e,n,o)):e&amp;&amp;(x||(o.polygonStart(),x=!0),o.lineStart(),n(null,null,1,o),o.lineEnd()),x&amp;&amp;(o.polygonEnd(),x=!1),s=g=null},sphere:function(){o.polygonStart(),o.lineStart(),n(null,null,1,o),o.lineEnd(),o.polygonEnd()}};function h(t,r){var n=i(t,r);e(t=n[0],r=n[1])&amp;&amp;o.point(t,r)}function f(t,e){var r=i(t,e);l.point(r[0],r[1])}function p(){u.point=f,l.lineStart()}function d(){u.point=h,l.lineEnd()}var g,v,m=Qr(),y=r(m),x=!1;function b(t,e){v.push([t,e]);var r=i(t,e);y.point(r[0],r[1])}function _(){y.lineStart(),v=[]}function w(){b(v[0][0],v[0][1]),y.lineEnd();var t,e=y.clean(),r=m.buffer(),n=r.length;if(v.pop(),g.push(v),v=null,n)if(1&amp;e){var a,i=-1;if((n=(t=r[0]).length-1)&gt;0){for(x||(o.polygonStart(),x=!0),o.lineStart();++i&lt;n;)o.point((a=t[i])[0],a[1]);o.lineEnd()}}else n&gt;1&amp;&amp;2&amp;e&amp;&amp;r.push(r.pop().concat(r.shift())),s.push(r.filter(Kr))}return u}}function Kr(t){return t.length&gt;1}function Qr(){var t,e=[];return{lineStart:function(){e.push(t=[])},point:function(e,r){t.push([e,r])},lineEnd:D,buffer:function(){var r=e;return e=[],t=null,r},rejoin:function(){e.length&gt;1&amp;&amp;e.push(e.pop().concat(e.shift()))}}}function $r(t,e){return((t=t.x)[0]&lt;0?t[1]-Et-kt:Et-t[1])-((e=e.x)[0]&lt;0?e[1]-Et-kt:Et-e[1])}var tn=Jr(Yr,function(t){var e,r=NaN,n=NaN,a=NaN;return{lineStart:function(){t.lineStart(),e=1},point:function(i,o){var s=i&gt;0?At:-At,l=y(i-r);y(l-At)&lt;kt?(t.point(r,n=(n+o)/2&gt;0?Et:-Et),t.point(a,n),t.lineEnd(),t.lineStart(),t.point(s,n),t.point(i,n),e=0):a!==s&amp;&amp;l&gt;=At&amp;&amp;(y(r-a)&lt;kt&amp;&amp;(r-=a*kt),y(i-s)&lt;kt&amp;&amp;(i-=s*kt),n=function(t,e,r,n){var a,i,o=Math.sin(t-r);return y(o)&gt;kt?Math.atan((Math.sin(e)*(i=Math.cos(n))*Math.sin(r)-Math.sin(n)*(a=Math.cos(e))*Math.sin(t))/(a*i*o)):(e+n)/2}(r,n,i,o),t.point(a,n),t.lineEnd(),t.lineStart(),t.point(s,n),e=0),t.point(r=i,n=o),a=s},lineEnd:function(){t.lineEnd(),r=n=NaN},clean:function(){return 2-e}}},function(t,e,r,n){var a;if(null==t)a=r*Et,n.point(-At,a),n.point(0,a),n.point(At,a),n.point(At,0),n.point(At,-a),n.point(0,-a),n.point(-At,-a),n.point(-At,0),n.point(-At,a);else if(y(t[0]-e[0])&gt;kt){var i=t[0]&lt;e[0]?At:-At;a=r*i/2,n.point(-i,a),n.point(0,a),n.point(i,a)}else n.point(e[0],e[1])},[-At,-At/2]);function en(t,e,r,n){return function(a){var i,o=a.a,s=a.b,l=o.x,c=o.y,u=0,h=1,f=s.x-l,p=s.y-c;if(i=t-l,f||!(i&gt;0)){if(i/=f,f&lt;0){if(i&lt;u)return;i&lt;h&amp;&amp;(h=i)}else if(f&gt;0){if(i&gt;h)return;i&gt;u&amp;&amp;(u=i)}if(i=r-l,f||!(i&lt;0)){if(i/=f,f&lt;0){if(i&gt;h)return;i&gt;u&amp;&amp;(u=i)}else if(f&gt;0){if(i&lt;u)return;i&lt;h&amp;&amp;(h=i)}if(i=e-c,p||!(i&gt;0)){if(i/=p,p&lt;0){if(i&lt;u)return;i&lt;h&amp;&amp;(h=i)}else if(p&gt;0){if(i&gt;h)return;i&gt;u&amp;&amp;(u=i)}if(i=n-c,p||!(i&lt;0)){if(i/=p,p&lt;0){if(i&gt;h)return;i&gt;u&amp;&amp;(u=i)}else if(p&gt;0){if(i&lt;u)return;i&lt;h&amp;&amp;(h=i)}return u&gt;0&amp;&amp;(a.a={x:l+u*f,y:c+u*p}),h&lt;1&amp;&amp;(a.b={x:l+h*f,y:c+h*p}),a}}}}}}var rn=1e9;function nn(e,r,n,a){return function(l){var c,u,h,f,p,d,g,v,m,y,x,b=l,_=Qr(),w=en(e,r,n,a),k={point:M,lineStart:function(){k.point=S,u&amp;&amp;u.push(h=[]);y=!0,m=!1,g=v=NaN},lineEnd:function(){c&amp;&amp;(S(f,p),d&amp;&amp;m&amp;&amp;_.rejoin(),c.push(_.buffer()));k.point=M,m&amp;&amp;l.lineEnd()},polygonStart:function(){l=_,c=[],u=[],x=!0},polygonEnd:function(){l=b,c=t.merge(c);var r=function(t){for(var e=0,r=u.length,n=t[1],a=0;a&lt;r;++a)for(var i,o=1,s=u[a],l=s.length,c=s[0];o&lt;l;++o)i=s[o],c[1]&lt;=n?i[1]&gt;n&amp;&amp;Ot(c,i,t)&gt;0&amp;&amp;++e:i[1]&lt;=n&amp;&amp;Ot(c,i,t)&lt;0&amp;&amp;--e,c=i;return 0!==e}([e,a]),n=x&amp;&amp;r,i=c.length;(n||i)&amp;&amp;(l.polygonStart(),n&amp;&amp;(l.lineStart(),T(null,null,1,l),l.lineEnd()),i&amp;&amp;Wr(c,o,r,T,l),l.polygonEnd()),c=u=h=null}};function T(t,o,l,c){var u=0,h=0;if(null==t||(u=i(t,l))!==(h=i(o,l))||s(t,o)&lt;0^l&gt;0)do{c.point(0===u||3===u?e:n,u&gt;1?a:r)}while((u=(u+l+4)%4)!==h);else c.point(o[0],o[1])}function A(t,i){return e&lt;=t&amp;&amp;t&lt;=n&amp;&amp;r&lt;=i&amp;&amp;i&lt;=a}function M(t,e){A(t,e)&amp;&amp;l.point(t,e)}function S(t,e){var r=A(t=Math.max(-rn,Math.min(rn,t)),e=Math.max(-rn,Math.min(rn,e)));if(u&amp;&amp;h.push([t,e]),y)f=t,p=e,d=r,y=!1,r&amp;&amp;(l.lineStart(),l.point(t,e));else if(r&amp;&amp;m)l.point(t,e);else{var n={a:{x:g,y:v},b:{x:t,y:e}};w(n)?(m||(l.lineStart(),l.point(n.a.x,n.a.y)),l.point(n.b.x,n.b.y),r||l.lineEnd(),x=!1):r&amp;&amp;(l.lineStart(),l.point(t,e),x=!1)}g=t,v=e,m=r}return k};function i(t,a){return y(t[0]-e)&lt;kt?a&gt;0?0:3:y(t[0]-n)&lt;kt?a&gt;0?2:1:y(t[1]-r)&lt;kt?a&gt;0?1:0:a&gt;0?3:2}function o(t,e){return s(t.x,e.x)}function s(t,e){var r=i(t,1),n=i(e,1);return r!==n?r-n:0===r?e[1]-t[1]:1===r?t[0]-e[0]:2===r?t[1]-e[1]:e[0]-t[0]}}function an(t){var e=0,r=At/3,n=Cn(t),a=n(e,r);return a.parallels=function(t){return arguments.length?n(e=t[0]*At/180,r=t[1]*At/180):[e/At*180,r/At*180]},a}function on(t,e){var r=Math.sin(t),n=(r+Math.sin(e))/2,a=1+r*(2*n-r),i=Math.sqrt(a)/n;function o(t,e){var r=Math.sqrt(a-2*n*Math.sin(e))/n;return[r*Math.sin(t*=n),i-r*Math.cos(t)]}return o.invert=function(t,e){var r=i-e;return[Math.atan2(t,r)/n,It((a-(t*t+r*r)*n*n)/(2*n))]},o}t.geo.clipExtent=function(){var t,e,r,n,a,i,o={stream:function(t){return a&amp;&amp;(a.valid=!1),(a=i(t)).valid=!0,a},extent:function(s){return arguments.length?(i=nn(t=+s[0][0],e=+s[0][1],r=+s[1][0],n=+s[1][1]),a&amp;&amp;(a.valid=!1,a=null),o):[[t,e],[r,n]]}};return o.extent([[0,0],[960,500]])},(t.geo.conicEqualArea=function(){return an(on)}).raw=on,t.geo.albers=function(){return t.geo.conicEqualArea().rotate([96,0]).center([-.6,38.7]).parallels([29.5,45.5]).scale(1070)},t.geo.albersUsa=function(){var e,r,n,a,i=t.geo.albers(),o=t.geo.conicEqualArea().rotate([154,0]).center([-2,58.5]).parallels([55,65]),s=t.geo.conicEqualArea().rotate([157,0]).center([-3,19.9]).parallels([8,18]),l={point:function(t,r){e=[t,r]}};function c(t){var i=t[0],o=t[1];return e=null,r(i,o),e||(n(i,o),e)||a(i,o),e}return c.invert=function(t){var e=i.scale(),r=i.translate(),n=(t[0]-r[0])/e,a=(t[1]-r[1])/e;return(a&gt;=.12&amp;&amp;a&lt;.234&amp;&amp;n&gt;=-.425&amp;&amp;n&lt;-.214?o:a&gt;=.166&amp;&amp;a&lt;.234&amp;&amp;n&gt;=-.214&amp;&amp;n&lt;-.115?s:i).invert(t)},c.stream=function(t){var e=i.stream(t),r=o.stream(t),n=s.stream(t);return{point:function(t,a){e.point(t,a),r.point(t,a),n.point(t,a)},sphere:function(){e.sphere(),r.sphere(),n.sphere()},lineStart:function(){e.lineStart(),r.lineStart(),n.lineStart()},lineEnd:function(){e.lineEnd(),r.lineEnd(),n.lineEnd()},polygonStart:function(){e.polygonStart(),r.polygonStart(),n.polygonStart()},polygonEnd:function(){e.polygonEnd(),r.polygonEnd(),n.polygonEnd()}}},c.precision=function(t){return arguments.length?(i.precision(t),o.precision(t),s.precision(t),c):i.precision()},c.scale=function(t){return arguments.length?(i.scale(t),o.scale(.35*t),s.scale(t),c.translate(i.translate())):i.scale()},c.translate=function(t){if(!arguments.length)return i.translate();var e=i.scale(),u=+t[0],h=+t[1];return r=i.translate(t).clipExtent([[u-.455*e,h-.238*e],[u+.455*e,h+.238*e]]).stream(l).point,n=o.translate([u-.307*e,h+.201*e]).clipExtent([[u-.425*e+kt,h+.12*e+kt],[u-.214*e-kt,h+.234*e-kt]]).stream(l).point,a=s.translate([u-.205*e,h+.212*e]).clipExtent([[u-.214*e+kt,h+.166*e+kt],[u-.115*e-kt,h+.234*e-kt]]).stream(l).point,c},c.scale(1070)};var sn,ln,cn,un,hn,fn,pn={point:D,lineStart:D,lineEnd:D,polygonStart:function(){ln=0,pn.lineStart=dn},polygonEnd:function(){pn.lineStart=pn.lineEnd=pn.point=D,sn+=y(ln/2)}};function dn(){var t,e,r,n;function a(t,e){ln+=n*t-r*e,r=t,n=e}pn.point=function(i,o){pn.point=a,t=r=i,e=n=o},pn.lineEnd=function(){a(t,e)}}var gn={point:function(t,e){t&lt;cn&amp;&amp;(cn=t);t&gt;hn&amp;&amp;(hn=t);e&lt;un&amp;&amp;(un=e);e&gt;fn&amp;&amp;(fn=e)},lineStart:D,lineEnd:D,polygonStart:D,polygonEnd:D};function vn(){var t=mn(4.5),e=[],r={point:n,lineStart:function(){r.point=a},lineEnd:o,polygonStart:function(){r.lineEnd=s},polygonEnd:function(){r.lineEnd=o,r.point=n},pointRadius:function(e){return t=mn(e),r},result:function(){if(e.length){var t=e.join(\&quot;\&quot;);return e=[],t}}};function n(r,n){e.push(\&quot;M\&quot;,r,\&quot;,\&quot;,n,t)}function a(t,n){e.push(\&quot;M\&quot;,t,\&quot;,\&quot;,n),r.point=i}function i(t,r){e.push(\&quot;L\&quot;,t,\&quot;,\&quot;,r)}function o(){r.point=n}function s(){e.push(\&quot;Z\&quot;)}return r}function mn(t){return\&quot;m0,\&quot;+t+\&quot;a\&quot;+t+\&quot;,\&quot;+t+\&quot; 0 1,1 0,\&quot;+-2*t+\&quot;a\&quot;+t+\&quot;,\&quot;+t+\&quot; 0 1,1 0,\&quot;+2*t+\&quot;z\&quot;}var yn,xn={point:bn,lineStart:_n,lineEnd:wn,polygonStart:function(){xn.lineStart=kn},polygonEnd:function(){xn.point=bn,xn.lineStart=_n,xn.lineEnd=wn}};function bn(t,e){xr+=t,br+=e,++_r}function _n(){var t,e;function r(r,n){var a=r-t,i=n-e,o=Math.sqrt(a*a+i*i);wr+=o*(t+r)/2,kr+=o*(e+n)/2,Tr+=o,bn(t=r,e=n)}xn.point=function(n,a){xn.point=r,bn(t=n,e=a)}}function wn(){xn.point=bn}function kn(){var t,e,r,n;function a(t,e){var a=t-r,i=e-n,o=Math.sqrt(a*a+i*i);wr+=o*(r+t)/2,kr+=o*(n+e)/2,Tr+=o,Ar+=(o=n*t-r*e)*(r+t),Mr+=o*(n+e),Sr+=3*o,bn(r=t,n=e)}xn.point=function(i,o){xn.point=a,bn(t=r=i,e=n=o)},xn.lineEnd=function(){a(t,e)}}function Tn(t){var e=4.5,r={point:n,lineStart:function(){r.point=a},lineEnd:o,polygonStart:function(){r.lineEnd=s},polygonEnd:function(){r.lineEnd=o,r.point=n},pointRadius:function(t){return e=t,r},result:D};function n(r,n){t.moveTo(r+e,n),t.arc(r,n,e,0,Mt)}function a(e,n){t.moveTo(e,n),r.point=i}function i(e,r){t.lineTo(e,r)}function o(){r.point=n}function s(){t.closePath()}return r}function An(t){var e=.5,r=Math.cos(30*Ct),n=16;function a(e){return(n?function(e){var r,a,o,s,l,c,u,h,f,p,d,g,v={point:m,lineStart:y,lineEnd:b,polygonStart:function(){e.polygonStart(),v.lineStart=_},polygonEnd:function(){e.polygonEnd(),v.lineStart=y}};function m(r,n){r=t(r,n),e.point(r[0],r[1])}function y(){h=NaN,v.point=x,e.lineStart()}function x(r,a){var o=Pr([r,a]),s=t(r,a);i(h,f,u,p,d,g,h=s[0],f=s[1],u=r,p=o[0],d=o[1],g=o[2],n,e),e.point(h,f)}function b(){v.point=m,e.lineEnd()}function _(){y(),v.point=w,v.lineEnd=k}function w(t,e){x(r=t,e),a=h,o=f,s=p,l=d,c=g,v.point=x}function k(){i(h,f,u,p,d,g,a,o,r,s,l,c,n,e),v.lineEnd=b,b()}return v}:function(e){return Sn(e,function(r,n){r=t(r,n),e.point(r[0],r[1])})})(e)}function i(n,a,o,s,l,c,u,h,f,p,d,g,v,m){var x=u-n,b=h-a,_=x*x+b*b;if(_&gt;4*e&amp;&amp;v--){var w=s+p,k=l+d,T=c+g,A=Math.sqrt(w*w+k*k+T*T),M=Math.asin(T/=A),S=y(y(T)-1)&lt;kt||y(o-f)&lt;kt?(o+f)/2:Math.atan2(k,w),E=t(S,M),C=E[0],L=E[1],P=C-n,O=L-a,z=b*P-x*O;(z*z/_&gt;e||y((x*P+b*O)/_-.5)&gt;.3||s*p+l*d+c*g&lt;r)&amp;&amp;(i(n,a,o,s,l,c,C,L,S,w/=A,k/=A,T,v,m),m.point(C,L),i(C,L,S,w,k,T,u,h,f,p,d,g,v,m))}}return a.precision=function(t){return arguments.length?(n=(e=t*t)&gt;0&amp;&amp;16,a):Math.sqrt(e)},a}function Mn(t){this.stream=t}function Sn(t,e){return{point:e,sphere:function(){t.sphere()},lineStart:function(){t.lineStart()},lineEnd:function(){t.lineEnd()},polygonStart:function(){t.polygonStart()},polygonEnd:function(){t.polygonEnd()}}}function En(t){return Cn(function(){return t})()}function Cn(e){var r,n,a,i,o,s,l=An(function(t,e){return[(t=r(t,e))[0]*c+i,o-t[1]*c]}),c=150,u=480,h=250,f=0,p=0,d=0,g=0,v=0,m=tn,x=P,b=null,_=null;function w(t){return[(t=a(t[0]*Ct,t[1]*Ct))[0]*c+i,o-t[1]*c]}function k(t){return(t=a.invert((t[0]-i)/c,(o-t[1])/c))&amp;&amp;[t[0]*Lt,t[1]*Lt]}function T(){a=Gr(n=zn(d,g,v),r);var t=r(f,p);return i=u-t[0]*c,o=h+t[1]*c,A()}function A(){return s&amp;&amp;(s.valid=!1,s=null),w}return w.stream=function(t){return s&amp;&amp;(s.valid=!1),(s=Ln(m(n,l(x(t))))).valid=!0,s},w.clipAngle=function(t){return arguments.length?(m=null==t?(b=t,tn):function(t){var e=Math.cos(t),r=e&gt;0,n=y(e)&gt;kt;return Jr(a,function(t){var e,s,l,c,u;return{lineStart:function(){c=l=!1,u=1},point:function(h,f){var p,d=[h,f],g=a(h,f),v=r?g?0:o(h,f):g?o(h+(h&lt;0?At:-At),f):0;if(!e&amp;&amp;(c=l=g)&amp;&amp;t.lineStart(),g!==l&amp;&amp;(p=i(e,d),(Br(e,p)||Br(d,p))&amp;&amp;(d[0]+=kt,d[1]+=kt,g=a(d[0],d[1]))),g!==l)u=0,g?(t.lineStart(),p=i(d,e),t.point(p[0],p[1])):(p=i(e,d),t.point(p[0],p[1]),t.lineEnd()),e=p;else if(n&amp;&amp;e&amp;&amp;r^g){var m;v&amp;s||!(m=i(d,e,!0))||(u=0,r?(t.lineStart(),t.point(m[0][0],m[0][1]),t.point(m[1][0],m[1][1]),t.lineEnd()):(t.point(m[1][0],m[1][1]),t.lineEnd(),t.lineStart(),t.point(m[0][0],m[0][1])))}!g||e&amp;&amp;Br(e,d)||t.point(d[0],d[1]),e=d,l=g,s=v},lineEnd:function(){l&amp;&amp;t.lineEnd(),e=null},clean:function(){return u|(c&amp;&amp;l)&lt;&lt;1}}},Fn(t,6*Ct),r?[0,-t]:[-At,t-At]);function a(t,r){return Math.cos(t)*Math.cos(r)&gt;e}function i(t,r,n){var a=[1,0,0],i=zr(Pr(t),Pr(r)),o=Or(i,i),s=i[0],l=o-s*s;if(!l)return!n&amp;&amp;t;var c=e*o/l,u=-e*s/l,h=zr(a,i),f=Dr(a,c);Ir(f,Dr(i,u));var p=h,d=Or(f,p),g=Or(p,p),v=d*d-g*(Or(f,f)-1);if(!(v&lt;0)){var m=Math.sqrt(v),x=Dr(p,(-d-m)/g);if(Ir(x,f),x=Fr(x),!n)return x;var b,_=t[0],w=r[0],k=t[1],T=r[1];w&lt;_&amp;&amp;(b=_,_=w,w=b);var A=w-_,M=y(A-At)&lt;kt;if(!M&amp;&amp;T&lt;k&amp;&amp;(b=k,k=T,T=b),M||A&lt;kt?M?k+T&gt;0^x[1]&lt;(y(x[0]-_)&lt;kt?k:T):k&lt;=x[1]&amp;&amp;x[1]&lt;=T:A&gt;At^(_&lt;=x[0]&amp;&amp;x[0]&lt;=w)){var S=Dr(p,(-d+m)/g);return Ir(S,f),[x,Fr(S)]}}}function o(e,n){var a=r?t:At-t,i=0;return e&lt;-a?i|=1:e&gt;a&amp;&amp;(i|=2),n&lt;-a?i|=4:n&gt;a&amp;&amp;(i|=8),i}}((b=+t)*Ct),A()):b},w.clipExtent=function(t){return arguments.length?(_=t,x=t?nn(t[0][0],t[0][1],t[1][0],t[1][1]):P,A()):_},w.scale=function(t){return arguments.length?(c=+t,T()):c},w.translate=function(t){return arguments.length?(u=+t[0],h=+t[1],T()):[u,h]},w.center=function(t){return arguments.length?(f=t[0]%360*Ct,p=t[1]%360*Ct,T()):[f*Lt,p*Lt]},w.rotate=function(t){return arguments.length?(d=t[0]%360*Ct,g=t[1]%360*Ct,v=t.length&gt;2?t[2]%360*Ct:0,T()):[d*Lt,g*Lt,v*Lt]},t.rebind(w,l,\&quot;precision\&quot;),function(){return r=e.apply(this,arguments),w.invert=r.invert&amp;&amp;k,T()}}function Ln(t){return Sn(t,function(e,r){t.point(e*Ct,r*Ct)})}function Pn(t,e){return[t,e]}function On(t,e){return[t&gt;At?t-Mt:t&lt;-At?t+Mt:t,e]}function zn(t,e,r){return t?e||r?Gr(Dn(t),Rn(e,r)):Dn(t):e||r?Rn(e,r):On}function In(t){return function(e,r){return[(e+=t)&gt;At?e-Mt:e&lt;-At?e+Mt:e,r]}}function Dn(t){var e=In(t);return e.invert=In(-t),e}function Rn(t,e){var r=Math.cos(t),n=Math.sin(t),a=Math.cos(e),i=Math.sin(e);function o(t,e){var o=Math.cos(e),s=Math.cos(t)*o,l=Math.sin(t)*o,c=Math.sin(e),u=c*r+s*n;return[Math.atan2(l*a-u*i,s*r-c*n),It(u*a+l*i)]}return o.invert=function(t,e){var o=Math.cos(e),s=Math.cos(t)*o,l=Math.sin(t)*o,c=Math.sin(e),u=c*a-l*i;return[Math.atan2(l*a+c*i,s*r+u*n),It(u*r-s*n)]},o}function Fn(t,e){var r=Math.cos(t),n=Math.sin(t);return function(a,i,o,s){var l=o*e;null!=a?(a=Bn(r,a),i=Bn(r,i),(o&gt;0?a&lt;i:a&gt;i)&amp;&amp;(a+=o*Mt)):(a=t+o*Mt,i=t-.5*l);for(var c,u=a;o&gt;0?u&gt;i:u&lt;i;u-=l)s.point((c=Fr([r,-n*Math.cos(u),-n*Math.sin(u)]))[0],c[1])}}function Bn(t,e){var r=Pr(e);r[0]-=t,Rr(r);var n=zt(-r[1]);return((-r[2]&lt;0?-n:n)+2*Math.PI-kt)%(2*Math.PI)}function Nn(e,r,n){var a=t.range(e,r-kt,n).concat(r);return function(t){return a.map(function(e){return[t,e]})}}function jn(e,r,n){var a=t.range(e,r-kt,n).concat(r);return function(t){return a.map(function(e){return[e,t]})}}function Vn(t){return t.source}function Un(t){return t.target}t.geo.path=function(){var e,r,n,a,i,o=4.5;function s(e){return e&amp;&amp;(\&quot;function\&quot;==typeof o&amp;&amp;a.pointRadius(+o.apply(this,arguments)),i&amp;&amp;i.valid||(i=n(a)),t.geo.stream(e,i)),a.result()}function l(){return i=null,s}return s.area=function(e){return sn=0,t.geo.stream(e,n(pn)),sn},s.centroid=function(e){return xr=br=_r=wr=kr=Tr=Ar=Mr=Sr=0,t.geo.stream(e,n(xn)),Sr?[Ar/Sr,Mr/Sr]:Tr?[wr/Tr,kr/Tr]:_r?[xr/_r,br/_r]:[NaN,NaN]},s.bounds=function(e){return hn=fn=-(cn=un=1/0),t.geo.stream(e,n(gn)),[[cn,un],[hn,fn]]},s.projection=function(t){return arguments.length?(n=(e=t)?t.stream||(r=t,a=An(function(t,e){return r([t*Lt,e*Lt])}),function(t){return Ln(a(t))}):P,l()):e;var r,a},s.context=function(t){return arguments.length?(a=null==(r=t)?new vn:new Tn(t),\&quot;function\&quot;!=typeof o&amp;&amp;a.pointRadius(o),l()):r},s.pointRadius=function(t){return arguments.length?(o=\&quot;function\&quot;==typeof t?t:(a.pointRadius(+t),+t),s):o},s.projection(t.geo.albersUsa()).context(null)},t.geo.transform=function(t){return{stream:function(e){var r=new Mn(e);for(var n in t)r[n]=t[n];return r}}},Mn.prototype={point:function(t,e){this.stream.point(t,e)},sphere:function(){this.stream.sphere()},lineStart:function(){this.stream.lineStart()},lineEnd:function(){this.stream.lineEnd()},polygonStart:function(){this.stream.polygonStart()},polygonEnd:function(){this.stream.polygonEnd()}},t.geo.projection=En,t.geo.projectionMutator=Cn,(t.geo.equirectangular=function(){return En(Pn)}).raw=Pn.invert=Pn,t.geo.rotation=function(t){function e(e){return(e=t(e[0]*Ct,e[1]*Ct))[0]*=Lt,e[1]*=Lt,e}return t=zn(t[0]%360*Ct,t[1]*Ct,t.length&gt;2?t[2]*Ct:0),e.invert=function(e){return(e=t.invert(e[0]*Ct,e[1]*Ct))[0]*=Lt,e[1]*=Lt,e},e},On.invert=Pn,t.geo.circle=function(){var t,e,r=[0,0],n=6;function a(){var t=\&quot;function\&quot;==typeof r?r.apply(this,arguments):r,n=zn(-t[0]*Ct,-t[1]*Ct,0).invert,a=[];return e(null,null,1,{point:function(t,e){a.push(t=n(t,e)),t[0]*=Lt,t[1]*=Lt}}),{type:\&quot;Polygon\&quot;,coordinates:[a]}}return a.origin=function(t){return arguments.length?(r=t,a):r},a.angle=function(r){return arguments.length?(e=Fn((t=+r)*Ct,n*Ct),a):t},a.precision=function(r){return arguments.length?(e=Fn(t*Ct,(n=+r)*Ct),a):n},a.angle(90)},t.geo.distance=function(t,e){var r,n=(e[0]-t[0])*Ct,a=t[1]*Ct,i=e[1]*Ct,o=Math.sin(n),s=Math.cos(n),l=Math.sin(a),c=Math.cos(a),u=Math.sin(i),h=Math.cos(i);return Math.atan2(Math.sqrt((r=h*o)*r+(r=c*u-l*h*s)*r),l*u+c*h*s)},t.geo.graticule=function(){var e,r,n,a,i,o,s,l,c,u,h,f,p=10,d=p,g=90,v=360,m=2.5;function x(){return{type:\&quot;MultiLineString\&quot;,coordinates:b()}}function b(){return t.range(Math.ceil(a/g)*g,n,g).map(h).concat(t.range(Math.ceil(l/v)*v,s,v).map(f)).concat(t.range(Math.ceil(r/p)*p,e,p).filter(function(t){return y(t%g)&gt;kt}).map(c)).concat(t.range(Math.ceil(o/d)*d,i,d).filter(function(t){return y(t%v)&gt;kt}).map(u))}return x.lines=function(){return b().map(function(t){return{type:\&quot;LineString\&quot;,coordinates:t}})},x.outline=function(){return{type:\&quot;Polygon\&quot;,coordinates:[h(a).concat(f(s).slice(1),h(n).reverse().slice(1),f(l).reverse().slice(1))]}},x.extent=function(t){return arguments.length?x.majorExtent(t).minorExtent(t):x.minorExtent()},x.majorExtent=function(t){return arguments.length?(a=+t[0][0],n=+t[1][0],l=+t[0][1],s=+t[1][1],a&gt;n&amp;&amp;(t=a,a=n,n=t),l&gt;s&amp;&amp;(t=l,l=s,s=t),x.precision(m)):[[a,l],[n,s]]},x.minorExtent=function(t){return arguments.length?(r=+t[0][0],e=+t[1][0],o=+t[0][1],i=+t[1][1],r&gt;e&amp;&amp;(t=r,r=e,e=t),o&gt;i&amp;&amp;(t=o,o=i,i=t),x.precision(m)):[[r,o],[e,i]]},x.step=function(t){return arguments.length?x.majorStep(t).minorStep(t):x.minorStep()},x.majorStep=function(t){return arguments.length?(g=+t[0],v=+t[1],x):[g,v]},x.minorStep=function(t){return arguments.length?(p=+t[0],d=+t[1],x):[p,d]},x.precision=function(t){return arguments.length?(m=+t,c=Nn(o,i,90),u=jn(r,e,m),h=Nn(l,s,90),f=jn(a,n,m),x):m},x.majorExtent([[-180,-90+kt],[180,90-kt]]).minorExtent([[-180,-80-kt],[180,80+kt]])},t.geo.greatArc=function(){var e,r,n=Vn,a=Un;function i(){return{type:\&quot;LineString\&quot;,coordinates:[e||n.apply(this,arguments),r||a.apply(this,arguments)]}}return i.distance=function(){return t.geo.distance(e||n.apply(this,arguments),r||a.apply(this,arguments))},i.source=function(t){return arguments.length?(n=t,e=\&quot;function\&quot;==typeof t?null:t,i):n},i.target=function(t){return arguments.length?(a=t,r=\&quot;function\&quot;==typeof t?null:t,i):a},i.precision=function(){return arguments.length?i:0},i},t.geo.interpolate=function(t,e){return r=t[0]*Ct,n=t[1]*Ct,a=e[0]*Ct,i=e[1]*Ct,o=Math.cos(n),s=Math.sin(n),l=Math.cos(i),c=Math.sin(i),u=o*Math.cos(r),h=o*Math.sin(r),f=l*Math.cos(a),p=l*Math.sin(a),d=2*Math.asin(Math.sqrt(Rt(i-n)+o*l*Rt(a-r))),g=1/Math.sin(d),(v=d?function(t){var e=Math.sin(t*=d)*g,r=Math.sin(d-t)*g,n=r*u+e*f,a=r*h+e*p,i=r*s+e*c;return[Math.atan2(a,n)*Lt,Math.atan2(i,Math.sqrt(n*n+a*a))*Lt]}:function(){return[r*Lt,n*Lt]}).distance=d,v;var r,n,a,i,o,s,l,c,u,h,f,p,d,g,v},t.geo.length=function(e){return yn=0,t.geo.stream(e,qn),yn};var qn={sphere:D,point:D,lineStart:function(){var t,e,r;function n(n,a){var i=Math.sin(a*=Ct),o=Math.cos(a),s=y((n*=Ct)-t),l=Math.cos(s);yn+=Math.atan2(Math.sqrt((s=o*Math.sin(s))*s+(s=r*i-e*o*l)*s),e*i+r*o*l),t=n,e=i,r=o}qn.point=function(a,i){t=a*Ct,e=Math.sin(i*=Ct),r=Math.cos(i),qn.point=n},qn.lineEnd=function(){qn.point=qn.lineEnd=D}},lineEnd:D,polygonStart:D,polygonEnd:D};function Hn(t,e){function r(e,r){var n=Math.cos(e),a=Math.cos(r),i=t(n*a);return[i*a*Math.sin(e),i*Math.sin(r)]}return r.invert=function(t,r){var n=Math.sqrt(t*t+r*r),a=e(n),i=Math.sin(a),o=Math.cos(a);return[Math.atan2(t*i,n*o),Math.asin(n&amp;&amp;r*i/n)]},r}var Gn=Hn(function(t){return Math.sqrt(2/(1+t))},function(t){return 2*Math.asin(t/2)});(t.geo.azimuthalEqualArea=function(){return En(Gn)}).raw=Gn;var Yn=Hn(function(t){var e=Math.acos(t);return e&amp;&amp;e/Math.sin(e)},P);function Wn(t,e){var r=Math.cos(t),n=function(t){return Math.tan(At/4+t/2)},a=t===e?Math.sin(t):Math.log(r/Math.cos(e))/Math.log(n(e)/n(t)),i=r*Math.pow(n(t),a)/a;if(!a)return Jn;function o(t,e){i&gt;0?e&lt;-Et+kt&amp;&amp;(e=-Et+kt):e&gt;Et-kt&amp;&amp;(e=Et-kt);var r=i/Math.pow(n(e),a);return[r*Math.sin(a*t),i-r*Math.cos(a*t)]}return o.invert=function(t,e){var r=i-e,n=Pt(a)*Math.sqrt(t*t+r*r);return[Math.atan2(t,r)/a,2*Math.atan(Math.pow(i/n,1/a))-Et]},o}function Xn(t,e){var r=Math.cos(t),n=t===e?Math.sin(t):(r-Math.cos(e))/(e-t),a=r/n+t;if(y(n)&lt;kt)return Pn;function i(t,e){var r=a-e;return[r*Math.sin(n*t),a-r*Math.cos(n*t)]}return i.invert=function(t,e){var r=a-e;return[Math.atan2(t,r)/n,a-Pt(n)*Math.sqrt(t*t+r*r)]},i}(t.geo.azimuthalEquidistant=function(){return En(Yn)}).raw=Yn,(t.geo.conicConformal=function(){return an(Wn)}).raw=Wn,(t.geo.conicEquidistant=function(){return an(Xn)}).raw=Xn;var Zn=Hn(function(t){return 1/t},Math.atan);function Jn(t,e){return[t,Math.log(Math.tan(At/4+e/2))]}function Kn(t){var e,r=En(t),n=r.scale,a=r.translate,i=r.clipExtent;return r.scale=function(){var t=n.apply(r,arguments);return t===r?e?r.clipExtent(null):r:t},r.translate=function(){var t=a.apply(r,arguments);return t===r?e?r.clipExtent(null):r:t},r.clipExtent=function(t){var o=i.apply(r,arguments);if(o===r){if(e=null==t){var s=At*n(),l=a();i([[l[0]-s,l[1]-s],[l[0]+s,l[1]+s]])}}else e&amp;&amp;(o=null);return o},r.clipExtent(null)}(t.geo.gnomonic=function(){return En(Zn)}).raw=Zn,Jn.invert=function(t,e){return[t,2*Math.atan(Math.exp(e))-Et]},(t.geo.mercator=function(){return Kn(Jn)}).raw=Jn;var Qn=Hn(function(){return 1},Math.asin);(t.geo.orthographic=function(){return En(Qn)}).raw=Qn;var $n=Hn(function(t){return 1/(1+t)},function(t){return 2*Math.atan(t)});function ta(t,e){return[Math.log(Math.tan(At/4+e/2)),-t]}function ea(t){return t[0]}function ra(t){return t[1]}function na(t){for(var e=t.length,r=[0,1],n=2,a=2;a&lt;e;a++){for(;n&gt;1&amp;&amp;Ot(t[r[n-2]],t[r[n-1]],t[a])&lt;=0;)--n;r[n++]=a}return r.slice(0,n)}function aa(t,e){return t[0]-e[0]||t[1]-e[1]}(t.geo.stereographic=function(){return En($n)}).raw=$n,ta.invert=function(t,e){return[-e,2*Math.atan(Math.exp(t))-Et]},(t.geo.transverseMercator=function(){var t=Kn(ta),e=t.center,r=t.rotate;return t.center=function(t){return t?e([-t[1],t[0]]):[(t=e())[1],-t[0]]},t.rotate=function(t){return t?r([t[0],t[1],t.length&gt;2?t[2]+90:90]):[(t=r())[0],t[1],t[2]-90]},r([0,0,90])}).raw=ta,t.geom={},t.geom.hull=function(t){var e=ea,r=ra;if(arguments.length)return n(t);function n(t){if(t.length&lt;3)return[];var n,a=ve(e),i=ve(r),o=t.length,s=[],l=[];for(n=0;n&lt;o;n++)s.push([+a.call(this,t[n],n),+i.call(this,t[n],n),n]);for(s.sort(aa),n=0;n&lt;o;n++)l.push([s[n][0],-s[n][1]]);var c=na(s),u=na(l),h=u[0]===c[0],f=u[u.length-1]===c[c.length-1],p=[];for(n=c.length-1;n&gt;=0;--n)p.push(t[s[c[n]][2]]);for(n=+h;n&lt;u.length-f;++n)p.push(t[s[u[n]][2]]);return p}return n.x=function(t){return arguments.length?(e=t,n):e},n.y=function(t){return arguments.length?(r=t,n):r},n},t.geom.polygon=function(t){return U(t,ia),t};var ia=t.geom.polygon.prototype=[];function oa(t,e,r){return(r[0]-e[0])*(t[1]-e[1])&lt;(r[1]-e[1])*(t[0]-e[0])}function sa(t,e,r,n){var a=t[0],i=r[0],o=e[0]-a,s=n[0]-i,l=t[1],c=r[1],u=e[1]-l,h=n[1]-c,f=(s*(l-c)-h*(a-i))/(h*o-s*u);return[a+f*o,l+f*u]}function la(t){var e=t[0],r=t[t.length-1];return!(e[0]-r[0]||e[1]-r[1])}ia.area=function(){for(var t,e=-1,r=this.length,n=this[r-1],a=0;++e&lt;r;)t=n,n=this[e],a+=t[1]*n[0]-t[0]*n[1];return.5*a},ia.centroid=function(t){var e,r,n=-1,a=this.length,i=0,o=0,s=this[a-1];for(arguments.length||(t=-1/(6*this.area()));++n&lt;a;)e=s,s=this[n],r=e[0]*s[1]-s[0]*e[1],i+=(e[0]+s[0])*r,o+=(e[1]+s[1])*r;return[i*t,o*t]},ia.clip=function(t){for(var e,r,n,a,i,o,s=la(t),l=-1,c=this.length-la(this),u=this[c-1];++l&lt;c;){for(e=t.slice(),t.length=0,a=this[l],i=e[(n=e.length-s)-1],r=-1;++r&lt;n;)oa(o=e[r],u,a)?(oa(i,u,a)||t.push(sa(i,o,u,a)),t.push(o)):oa(i,u,a)&amp;&amp;t.push(sa(i,o,u,a)),i=o;s&amp;&amp;t.push(t[0]),u=a}return t};var ca,ua,ha,fa,pa,da=[],ga=[];function va(){Ia(this),this.edge=this.site=this.circle=null}function ma(t){var e=da.pop()||new va;return e.site=t,e}function ya(t){Sa(t),ha.remove(t),da.push(t),Ia(t)}function xa(t){var e=t.circle,r=e.x,n=e.cy,a={x:r,y:n},i=t.P,o=t.N,s=[t];ya(t);for(var l=i;l.circle&amp;&amp;y(r-l.circle.x)&lt;kt&amp;&amp;y(n-l.circle.cy)&lt;kt;)i=l.P,s.unshift(l),ya(l),l=i;s.unshift(l),Sa(l);for(var c=o;c.circle&amp;&amp;y(r-c.circle.x)&lt;kt&amp;&amp;y(n-c.circle.cy)&lt;kt;)o=c.N,s.push(c),ya(c),c=o;s.push(c),Sa(c);var u,h=s.length;for(u=1;u&lt;h;++u)c=s[u],l=s[u-1],Pa(c.edge,l.site,c.site,a);l=s[0],(c=s[h-1]).edge=La(l.site,c.site,null,a),Ma(l),Ma(c)}function ba(t){for(var e,r,n,a,i=t.x,o=t.y,s=ha._;s;)if((n=_a(s,o)-i)&gt;kt)s=s.L;else{if(!((a=i-wa(s,o))&gt;kt)){n&gt;-kt?(e=s.P,r=s):a&gt;-kt?(e=s,r=s.N):e=r=s;break}if(!s.R){e=s;break}s=s.R}var l=ma(t);if(ha.insert(e,l),e||r){if(e===r)return Sa(e),r=ma(e.site),ha.insert(l,r),l.edge=r.edge=La(e.site,l.site),Ma(e),void Ma(r);if(r){Sa(e),Sa(r);var c=e.site,u=c.x,h=c.y,f=t.x-u,p=t.y-h,d=r.site,g=d.x-u,v=d.y-h,m=2*(f*v-p*g),y=f*f+p*p,x=g*g+v*v,b={x:(v*y-p*x)/m+u,y:(f*x-g*y)/m+h};Pa(r.edge,c,d,b),l.edge=La(c,t,null,b),r.edge=La(t,d,null,b),Ma(e),Ma(r)}else l.edge=La(e.site,l.site)}}function _a(t,e){var r=t.site,n=r.x,a=r.y,i=a-e;if(!i)return n;var o=t.P;if(!o)return-1/0;var s=(r=o.site).x,l=r.y,c=l-e;if(!c)return s;var u=s-n,h=1/i-1/c,f=u/c;return h?(-f+Math.sqrt(f*f-2*h*(u*u/(-2*c)-l+c/2+a-i/2)))/h+n:(n+s)/2}function wa(t,e){var r=t.N;if(r)return _a(r,e);var n=t.site;return n.y===e?n.x:1/0}function ka(t){this.site=t,this.edges=[]}function Ta(t,e){return e.angle-t.angle}function Aa(){Ia(this),this.x=this.y=this.arc=this.site=this.cy=null}function Ma(t){var e=t.P,r=t.N;if(e&amp;&amp;r){var n=e.site,a=t.site,i=r.site;if(n!==i){var o=a.x,s=a.y,l=n.x-o,c=n.y-s,u=i.x-o,h=2*(l*(v=i.y-s)-c*u);if(!(h&gt;=-Tt)){var f=l*l+c*c,p=u*u+v*v,d=(v*f-c*p)/h,g=(l*p-u*f)/h,v=g+s,m=ga.pop()||new Aa;m.arc=t,m.site=a,m.x=d+o,m.y=v+Math.sqrt(d*d+g*g),m.cy=v,t.circle=m;for(var y=null,x=pa._;x;)if(m.y&lt;x.y||m.y===x.y&amp;&amp;m.x&lt;=x.x){if(!x.L){y=x.P;break}x=x.L}else{if(!x.R){y=x;break}x=x.R}pa.insert(y,m),y||(fa=m)}}}}function Sa(t){var e=t.circle;e&amp;&amp;(e.P||(fa=e.N),pa.remove(e),ga.push(e),Ia(e),t.circle=null)}function Ea(t,e){var r=t.b;if(r)return!0;var n,a,i=t.a,o=e[0][0],s=e[1][0],l=e[0][1],c=e[1][1],u=t.l,h=t.r,f=u.x,p=u.y,d=h.x,g=h.y,v=(f+d)/2,m=(p+g)/2;if(g===p){if(v&lt;o||v&gt;=s)return;if(f&gt;d){if(i){if(i.y&gt;=c)return}else i={x:v,y:l};r={x:v,y:c}}else{if(i){if(i.y&lt;l)return}else i={x:v,y:c};r={x:v,y:l}}}else if(a=m-(n=(f-d)/(g-p))*v,n&lt;-1||n&gt;1)if(f&gt;d){if(i){if(i.y&gt;=c)return}else i={x:(l-a)/n,y:l};r={x:(c-a)/n,y:c}}else{if(i){if(i.y&lt;l)return}else i={x:(c-a)/n,y:c};r={x:(l-a)/n,y:l}}else if(p&lt;g){if(i){if(i.x&gt;=s)return}else i={x:o,y:n*o+a};r={x:s,y:n*s+a}}else{if(i){if(i.x&lt;o)return}else i={x:s,y:n*s+a};r={x:o,y:n*o+a}}return t.a=i,t.b=r,!0}function Ca(t,e){this.l=t,this.r=e,this.a=this.b=null}function La(t,e,r,n){var a=new Ca(t,e);return ca.push(a),r&amp;&amp;Pa(a,t,e,r),n&amp;&amp;Pa(a,e,t,n),ua[t.i].edges.push(new Oa(a,t,e)),ua[e.i].edges.push(new Oa(a,e,t)),a}function Pa(t,e,r,n){t.a||t.b?t.l===r?t.b=n:t.a=n:(t.a=n,t.l=e,t.r=r)}function Oa(t,e,r){var n=t.a,a=t.b;this.edge=t,this.site=e,this.angle=r?Math.atan2(r.y-e.y,r.x-e.x):t.l===e?Math.atan2(a.x-n.x,n.y-a.y):Math.atan2(n.x-a.x,a.y-n.y)}function za(){this._=null}function Ia(t){t.U=t.C=t.L=t.R=t.P=t.N=null}function Da(t,e){var r=e,n=e.R,a=r.U;a?a.L===r?a.L=n:a.R=n:t._=n,n.U=a,r.U=n,r.R=n.L,r.R&amp;&amp;(r.R.U=r),n.L=r}function Ra(t,e){var r=e,n=e.L,a=r.U;a?a.L===r?a.L=n:a.R=n:t._=n,n.U=a,r.U=n,r.L=n.R,r.L&amp;&amp;(r.L.U=r),n.R=r}function Fa(t){for(;t.L;)t=t.L;return t}function Ba(t,e){var r,n,a,i=t.sort(Na).pop();for(ca=[],ua=new Array(t.length),ha=new za,pa=new za;;)if(a=fa,i&amp;&amp;(!a||i.y&lt;a.y||i.y===a.y&amp;&amp;i.x&lt;a.x))i.x===r&amp;&amp;i.y===n||(ua[i.i]=new ka(i),ba(i),r=i.x,n=i.y),i=t.pop();else{if(!a)break;xa(a.arc)}e&amp;&amp;(function(t){for(var e,r=ca,n=en(t[0][0],t[0][1],t[1][0],t[1][1]),a=r.length;a--;)(!Ea(e=r[a],t)||!n(e)||y(e.a.x-e.b.x)&lt;kt&amp;&amp;y(e.a.y-e.b.y)&lt;kt)&amp;&amp;(e.a=e.b=null,r.splice(a,1))}(e),function(t){for(var e,r,n,a,i,o,s,l,c,u,h=t[0][0],f=t[1][0],p=t[0][1],d=t[1][1],g=ua,v=g.length;v--;)if((i=g[v])&amp;&amp;i.prepare())for(l=(s=i.edges).length,o=0;o&lt;l;)n=(u=s[o].end()).x,a=u.y,e=(c=s[++o%l].start()).x,r=c.y,(y(n-e)&gt;kt||y(a-r)&gt;kt)&amp;&amp;(s.splice(o,0,new Oa((m=i.site,x=u,b=y(n-h)&lt;kt&amp;&amp;d-a&gt;kt?{x:h,y:y(e-h)&lt;kt?r:d}:y(a-d)&lt;kt&amp;&amp;f-n&gt;kt?{x:y(r-d)&lt;kt?e:f,y:d}:y(n-f)&lt;kt&amp;&amp;a-p&gt;kt?{x:f,y:y(e-f)&lt;kt?r:p}:y(a-p)&lt;kt&amp;&amp;n-h&gt;kt?{x:y(r-p)&lt;kt?e:h,y:p}:null,_=void 0,_=new Ca(m,null),_.a=x,_.b=b,ca.push(_),_),i.site,null)),++l);var m,x,b,_}(e));var o={cells:ua,edges:ca};return ha=pa=ca=ua=null,o}function Na(t,e){return e.y-t.y||e.x-t.x}ka.prototype.prepare=function(){for(var t,e=this.edges,r=e.length;r--;)(t=e[r].edge).b&amp;&amp;t.a||e.splice(r,1);return e.sort(Ta),e.length},Oa.prototype={start:function(){return this.edge.l===this.site?this.edge.a:this.edge.b},end:function(){return this.edge.l===this.site?this.edge.b:this.edge.a}},za.prototype={insert:function(t,e){var r,n,a;if(t){if(e.P=t,e.N=t.N,t.N&amp;&amp;(t.N.P=e),t.N=e,t.R){for(t=t.R;t.L;)t=t.L;t.L=e}else t.R=e;r=t}else this._?(t=Fa(this._),e.P=null,e.N=t,t.P=t.L=e,r=t):(e.P=e.N=null,this._=e,r=null);for(e.L=e.R=null,e.U=r,e.C=!0,t=e;r&amp;&amp;r.C;)r===(n=r.U).L?(a=n.R)&amp;&amp;a.C?(r.C=a.C=!1,n.C=!0,t=n):(t===r.R&amp;&amp;(Da(this,r),r=(t=r).U),r.C=!1,n.C=!0,Ra(this,n)):(a=n.L)&amp;&amp;a.C?(r.C=a.C=!1,n.C=!0,t=n):(t===r.L&amp;&amp;(Ra(this,r),r=(t=r).U),r.C=!1,n.C=!0,Da(this,n)),r=t.U;this._.C=!1},remove:function(t){t.N&amp;&amp;(t.N.P=t.P),t.P&amp;&amp;(t.P.N=t.N),t.N=t.P=null;var e,r,n,a=t.U,i=t.L,o=t.R;if(r=i?o?Fa(o):i:o,a?a.L===t?a.L=r:a.R=r:this._=r,i&amp;&amp;o?(n=r.C,r.C=t.C,r.L=i,i.U=r,r!==o?(a=r.U,r.U=t.U,t=r.R,a.L=t,r.R=o,o.U=r):(r.U=a,a=r,t=r.R)):(n=t.C,t=r),t&amp;&amp;(t.U=a),!n)if(t&amp;&amp;t.C)t.C=!1;else{do{if(t===this._)break;if(t===a.L){if((e=a.R).C&amp;&amp;(e.C=!1,a.C=!0,Da(this,a),e=a.R),e.L&amp;&amp;e.L.C||e.R&amp;&amp;e.R.C){e.R&amp;&amp;e.R.C||(e.L.C=!1,e.C=!0,Ra(this,e),e=a.R),e.C=a.C,a.C=e.R.C=!1,Da(this,a),t=this._;break}}else if((e=a.L).C&amp;&amp;(e.C=!1,a.C=!0,Ra(this,a),e=a.L),e.L&amp;&amp;e.L.C||e.R&amp;&amp;e.R.C){e.L&amp;&amp;e.L.C||(e.R.C=!1,e.C=!0,Da(this,e),e=a.L),e.C=a.C,a.C=e.L.C=!1,Ra(this,a),t=this._;break}e.C=!0,t=a,a=a.U}while(!t.C);t&amp;&amp;(t.C=!1)}}},t.geom.voronoi=function(t){var e=ea,r=ra,n=e,a=r,i=ja;if(t)return o(t);function o(t){var e=new Array(t.length),r=i[0][0],n=i[0][1],a=i[1][0],o=i[1][1];return Ba(s(t),i).cells.forEach(function(i,s){var l=i.edges,c=i.site;(e[s]=l.length?l.map(function(t){var e=t.start();return[e.x,e.y]}):c.x&gt;=r&amp;&amp;c.x&lt;=a&amp;&amp;c.y&gt;=n&amp;&amp;c.y&lt;=o?[[r,o],[a,o],[a,n],[r,n]]:[]).point=t[s]}),e}function s(t){return t.map(function(t,e){return{x:Math.round(n(t,e)/kt)*kt,y:Math.round(a(t,e)/kt)*kt,i:e}})}return o.links=function(t){return Ba(s(t)).edges.filter(function(t){return t.l&amp;&amp;t.r}).map(function(e){return{source:t[e.l.i],target:t[e.r.i]}})},o.triangles=function(t){var e=[];return Ba(s(t)).cells.forEach(function(r,n){for(var a,i,o,s,l=r.site,c=r.edges.sort(Ta),u=-1,h=c.length,f=c[h-1].edge,p=f.l===l?f.r:f.l;++u&lt;h;)f,a=p,p=(f=c[u].edge).l===l?f.r:f.l,n&lt;a.i&amp;&amp;n&lt;p.i&amp;&amp;(o=a,s=p,((i=l).x-s.x)*(o.y-i.y)-(i.x-o.x)*(s.y-i.y)&lt;0)&amp;&amp;e.push([t[n],t[a.i],t[p.i]])}),e},o.x=function(t){return arguments.length?(n=ve(e=t),o):e},o.y=function(t){return arguments.length?(a=ve(r=t),o):r},o.clipExtent=function(t){return arguments.length?(i=null==t?ja:t,o):i===ja?null:i},o.size=function(t){return arguments.length?o.clipExtent(t&amp;&amp;[[0,0],t]):i===ja?null:i&amp;&amp;i[1]},o};var ja=[[-1e6,-1e6],[1e6,1e6]];function Va(t){return t.x}function Ua(t){return t.y}function qa(e,r){e=t.rgb(e),r=t.rgb(r);var n=e.r,a=e.g,i=e.b,o=r.r-n,s=r.g-a,l=r.b-i;return function(t){return\&quot;#\&quot;+ce(Math.round(n+o*t))+ce(Math.round(a+s*t))+ce(Math.round(i+l*t))}}function Ha(t,e){var r,n={},a={};for(r in t)r in e?n[r]=Za(t[r],e[r]):a[r]=t[r];for(r in e)r in t||(a[r]=e[r]);return function(t){for(r in n)a[r]=n[r](t);return a}}function Ga(t,e){return t=+t,e=+e,function(r){return t*(1-r)+e*r}}function Ya(t,e){var r,n,a,i=Wa.lastIndex=Xa.lastIndex=0,o=-1,s=[],l=[];for(t+=\&quot;\&quot;,e+=\&quot;\&quot;;(r=Wa.exec(t))&amp;&amp;(n=Xa.exec(e));)(a=n.index)&gt;i&amp;&amp;(a=e.slice(i,a),s[o]?s[o]+=a:s[++o]=a),(r=r[0])===(n=n[0])?s[o]?s[o]+=n:s[++o]=n:(s[++o]=null,l.push({i:o,x:Ga(r,n)})),i=Xa.lastIndex;return i&lt;e.length&amp;&amp;(a=e.slice(i),s[o]?s[o]+=a:s[++o]=a),s.length&lt;2?l[0]?(e=l[0].x,function(t){return e(t)+\&quot;\&quot;}):function(){return e}:(e=l.length,function(t){for(var r,n=0;n&lt;e;++n)s[(r=l[n]).i]=r.x(t);return s.join(\&quot;\&quot;)})}t.geom.delaunay=function(e){return t.geom.voronoi().triangles(e)},t.geom.quadtree=function(t,e,r,n,a){var i,o=ea,s=ra;if(i=arguments.length)return o=Va,s=Ua,3===i&amp;&amp;(a=r,n=e,r=e=0),l(t);function l(t){var l,c,u,h,f,p,d,g,v,m=ve(o),x=ve(s);if(null!=e)p=e,d=r,g=n,v=a;else if(g=v=-(p=d=1/0),c=[],u=[],f=t.length,i)for(h=0;h&lt;f;++h)(l=t[h]).x&lt;p&amp;&amp;(p=l.x),l.y&lt;d&amp;&amp;(d=l.y),l.x&gt;g&amp;&amp;(g=l.x),l.y&gt;v&amp;&amp;(v=l.y),c.push(l.x),u.push(l.y);else for(h=0;h&lt;f;++h){var b=+m(l=t[h],h),_=+x(l,h);b&lt;p&amp;&amp;(p=b),_&lt;d&amp;&amp;(d=_),b&gt;g&amp;&amp;(g=b),_&gt;v&amp;&amp;(v=_),c.push(b),u.push(_)}var w=g-p,k=v-d;function T(t,e,r,n,a,i,o,s){if(!isNaN(r)&amp;&amp;!isNaN(n))if(t.leaf){var l=t.x,c=t.y;if(null!=l)if(y(l-r)+y(c-n)&lt;.01)A(t,e,r,n,a,i,o,s);else{var u=t.point;t.x=t.y=t.point=null,A(t,u,l,c,a,i,o,s),A(t,e,r,n,a,i,o,s)}else t.x=r,t.y=n,t.point=e}else A(t,e,r,n,a,i,o,s)}function A(t,e,r,n,a,i,o,s){var l=.5*(a+o),c=.5*(i+s),u=r&gt;=l,h=n&gt;=c,f=h&lt;&lt;1|u;t.leaf=!1,u?a=l:o=l,h?i=c:s=c,T(t=t.nodes[f]||(t.nodes[f]={leaf:!0,nodes:[],point:null,x:null,y:null,add:function(t){T(M,t,+m(t,++h),+x(t,h),p,d,g,v)}}),e,r,n,a,i,o,s)}w&gt;k?v=d+w:g=p+k;var M={leaf:!0,nodes:[],point:null,x:null,y:null,add:function(t){T(M,t,+m(t,++h),+x(t,h),p,d,g,v)}};if(M.visit=function(t){!function t(e,r,n,a,i,o){if(!e(r,n,a,i,o)){var s=.5*(n+i),l=.5*(a+o),c=r.nodes;c[0]&amp;&amp;t(e,c[0],n,a,s,l),c[1]&amp;&amp;t(e,c[1],s,a,i,l),c[2]&amp;&amp;t(e,c[2],n,l,s,o),c[3]&amp;&amp;t(e,c[3],s,l,i,o)}}(t,M,p,d,g,v)},M.find=function(t){return function(t,e,r,n,a,i,o){var s,l=1/0;return function t(c,u,h,f,p){if(!(u&gt;i||h&gt;o||f&lt;n||p&lt;a)){if(d=c.point){var d,g=e-c.x,v=r-c.y,m=g*g+v*v;if(m&lt;l){var y=Math.sqrt(l=m);n=e-y,a=r-y,i=e+y,o=r+y,s=d}}for(var x=c.nodes,b=.5*(u+f),_=.5*(h+p),w=(r&gt;=_)&lt;&lt;1|e&gt;=b,k=w+4;w&lt;k;++w)if(c=x[3&amp;w])switch(3&amp;w){case 0:t(c,u,h,b,_);break;case 1:t(c,b,h,f,_);break;case 2:t(c,u,_,b,p);break;case 3:t(c,b,_,f,p)}}}(t,n,a,i,o),s}(M,t[0],t[1],p,d,g,v)},h=-1,null==e){for(;++h&lt;f;)T(M,t[h],c[h],u[h],p,d,g,v);--h}else t.forEach(M.add);return c=u=t=l=null,M}return l.x=function(t){return arguments.length?(o=t,l):o},l.y=function(t){return arguments.length?(s=t,l):s},l.extent=function(t){return arguments.length?(null==t?e=r=n=a=null:(e=+t[0][0],r=+t[0][1],n=+t[1][0],a=+t[1][1]),l):null==e?null:[[e,r],[n,a]]},l.size=function(t){return arguments.length?(null==t?e=r=n=a=null:(e=r=0,n=+t[0],a=+t[1]),l):null==e?null:[n-e,a-r]},l},t.interpolateRgb=qa,t.interpolateObject=Ha,t.interpolateNumber=Ga,t.interpolateString=Ya;var Wa=/[-+]?(?:\\d+\\.?\\d*|\\.?\\d+)(?:[eE][-+]?\\d+)?/g,Xa=new RegExp(Wa.source,\&quot;g\&quot;);function Za(e,r){for(var n,a=t.interpolators.length;--a&gt;=0&amp;&amp;!(n=t.interpolators[a](e,r)););return n}function Ja(t,e){var r,n=[],a=[],i=t.length,o=e.length,s=Math.min(t.length,e.length);for(r=0;r&lt;s;++r)n.push(Za(t[r],e[r]));for(;r&lt;i;++r)a[r]=t[r];for(;r&lt;o;++r)a[r]=e[r];return function(t){for(r=0;r&lt;s;++r)a[r]=n[r](t);return a}}t.interpolate=Za,t.interpolators=[function(t,e){var r=typeof e;return(\&quot;string\&quot;===r?ge.has(e.toLowerCase())||/^(#|rgb\\(|hsl\\()/i.test(e)?qa:Ya:e instanceof Vt?qa:Array.isArray(e)?Ja:\&quot;object\&quot;===r&amp;&amp;isNaN(e)?Ha:Ga)(t,e)}],t.interpolateArray=Ja;var Ka=function(){return P},Qa=t.map({linear:Ka,poly:function(t){return function(e){return Math.pow(e,t)}},quad:function(){return ri},cubic:function(){return ni},sin:function(){return ii},exp:function(){return oi},circle:function(){return si},elastic:function(t,e){var r;arguments.length&lt;2&amp;&amp;(e=.45);arguments.length?r=e/Mt*Math.asin(1/t):(t=1,r=e/4);return function(n){return 1+t*Math.pow(2,-10*n)*Math.sin((n-r)*Mt/e)}},back:function(t){t||(t=1.70158);return function(e){return e*e*((t+1)*e-t)}},bounce:function(){return li}}),$a=t.map({in:P,out:ti,\&quot;in-out\&quot;:ei,\&quot;out-in\&quot;:function(t){return ei(ti(t))}});function ti(t){return function(e){return 1-t(1-e)}}function ei(t){return function(e){return.5*(e&lt;.5?t(2*e):2-t(2-2*e))}}function ri(t){return t*t}function ni(t){return t*t*t}function ai(t){if(t&lt;=0)return 0;if(t&gt;=1)return 1;var e=t*t,r=e*t;return 4*(t&lt;.5?r:3*(t-e)+r-.75)}function ii(t){return 1-Math.cos(t*Et)}function oi(t){return Math.pow(2,10*(t-1))}function si(t){return 1-Math.sqrt(1-t*t)}function li(t){return t&lt;1/2.75?7.5625*t*t:t&lt;2/2.75?7.5625*(t-=1.5/2.75)*t+.75:t&lt;2.5/2.75?7.5625*(t-=2.25/2.75)*t+.9375:7.5625*(t-=2.625/2.75)*t+.984375}function ci(t,e){return e-=t,function(r){return Math.round(t+e*r)}}function ui(t){var e,r,n,a=[t.a,t.b],i=[t.c,t.d],o=fi(a),s=hi(a,i),l=fi(((e=i)[0]+=(n=-s)*(r=a)[0],e[1]+=n*r[1],e))||0;a[0]*i[1]&lt;i[0]*a[1]&amp;&amp;(a[0]*=-1,a[1]*=-1,o*=-1,s*=-1),this.rotate=(o?Math.atan2(a[1],a[0]):Math.atan2(-i[0],i[1]))*Lt,this.translate=[t.e,t.f],this.scale=[o,l],this.skew=l?Math.atan2(s,l)*Lt:0}function hi(t,e){return t[0]*e[0]+t[1]*e[1]}function fi(t){var e=Math.sqrt(hi(t,t));return e&amp;&amp;(t[0]/=e,t[1]/=e),e}t.ease=function(t){var e,n=t.indexOf(\&quot;-\&quot;),a=n&gt;=0?t.slice(0,n):t,i=n&gt;=0?t.slice(n+1):\&quot;in\&quot;;return a=Qa.get(a)||Ka,i=$a.get(i)||P,e=i(a.apply(null,r.call(arguments,1))),function(t){return t&lt;=0?0:t&gt;=1?1:e(t)}},t.interpolateHcl=function(e,r){e=t.hcl(e),r=t.hcl(r);var n=e.h,a=e.c,i=e.l,o=r.h-n,s=r.c-a,l=r.l-i;isNaN(s)&amp;&amp;(s=0,a=isNaN(a)?r.c:a);isNaN(o)?(o=0,n=isNaN(n)?r.h:n):o&gt;180?o-=360:o&lt;-180&amp;&amp;(o+=360);return function(t){return Wt(n+o*t,a+s*t,i+l*t)+\&quot;\&quot;}},t.interpolateHsl=function(e,r){e=t.hsl(e),r=t.hsl(r);var n=e.h,a=e.s,i=e.l,o=r.h-n,s=r.s-a,l=r.l-i;isNaN(s)&amp;&amp;(s=0,a=isNaN(a)?r.s:a);isNaN(o)?(o=0,n=isNaN(n)?r.h:n):o&gt;180?o-=360:o&lt;-180&amp;&amp;(o+=360);return function(t){return Ht(n+o*t,a+s*t,i+l*t)+\&quot;\&quot;}},t.interpolateLab=function(e,r){e=t.lab(e),r=t.lab(r);var n=e.l,a=e.a,i=e.b,o=r.l-n,s=r.a-a,l=r.b-i;return function(t){return te(n+o*t,a+s*t,i+l*t)+\&quot;\&quot;}},t.interpolateRound=ci,t.transform=function(e){var r=a.createElementNS(t.ns.prefix.svg,\&quot;g\&quot;);return(t.transform=function(t){if(null!=t){r.setAttribute(\&quot;transform\&quot;,t);var e=r.transform.baseVal.consolidate()}return new ui(e?e.matrix:pi)})(e)},ui.prototype.toString=function(){return\&quot;translate(\&quot;+this.translate+\&quot;)rotate(\&quot;+this.rotate+\&quot;)skewX(\&quot;+this.skew+\&quot;)scale(\&quot;+this.scale+\&quot;)\&quot;};var pi={a:1,b:0,c:0,d:1,e:0,f:0};function di(t){return t.length?t.pop()+\&quot;,\&quot;:\&quot;\&quot;}function gi(e,r){var n=[],a=[];return e=t.transform(e),r=t.transform(r),function(t,e,r,n){if(t[0]!==e[0]||t[1]!==e[1]){var a=r.push(\&quot;translate(\&quot;,null,\&quot;,\&quot;,null,\&quot;)\&quot;);n.push({i:a-4,x:Ga(t[0],e[0])},{i:a-2,x:Ga(t[1],e[1])})}else(e[0]||e[1])&amp;&amp;r.push(\&quot;translate(\&quot;+e+\&quot;)\&quot;)}(e.translate,r.translate,n,a),function(t,e,r,n){t!==e?(t-e&gt;180?e+=360:e-t&gt;180&amp;&amp;(t+=360),n.push({i:r.push(di(r)+\&quot;rotate(\&quot;,null,\&quot;)\&quot;)-2,x:Ga(t,e)})):e&amp;&amp;r.push(di(r)+\&quot;rotate(\&quot;+e+\&quot;)\&quot;)}(e.rotate,r.rotate,n,a),function(t,e,r,n){t!==e?n.push({i:r.push(di(r)+\&quot;skewX(\&quot;,null,\&quot;)\&quot;)-2,x:Ga(t,e)}):e&amp;&amp;r.push(di(r)+\&quot;skewX(\&quot;+e+\&quot;)\&quot;)}(e.skew,r.skew,n,a),function(t,e,r,n){if(t[0]!==e[0]||t[1]!==e[1]){var a=r.push(di(r)+\&quot;scale(\&quot;,null,\&quot;,\&quot;,null,\&quot;)\&quot;);n.push({i:a-4,x:Ga(t[0],e[0])},{i:a-2,x:Ga(t[1],e[1])})}else 1===e[0]&amp;&amp;1===e[1]||r.push(di(r)+\&quot;scale(\&quot;+e+\&quot;)\&quot;)}(e.scale,r.scale,n,a),e=r=null,function(t){for(var e,r=-1,i=a.length;++r&lt;i;)n[(e=a[r]).i]=e.x(t);return n.join(\&quot;\&quot;)}}function vi(t,e){return e=(e-=t=+t)||1/e,function(r){return(r-t)/e}}function mi(t,e){return e=(e-=t=+t)||1/e,function(r){return Math.max(0,Math.min(1,(r-t)/e))}}function yi(t){for(var e=t.source,r=t.target,n=function(t,e){if(t===e)return t;var r=xi(t),n=xi(e),a=r.pop(),i=n.pop(),o=null;for(;a===i;)o=a,a=r.pop(),i=n.pop();return o}(e,r),a=[e];e!==n;)e=e.parent,a.push(e);for(var i=a.length;r!==n;)a.splice(i,0,r),r=r.parent;return a}function xi(t){for(var e=[],r=t.parent;null!=r;)e.push(t),t=r,r=r.parent;return e.push(t),e}function bi(t){t.fixed|=2}function _i(t){t.fixed&amp;=-7}function wi(t){t.fixed|=4,t.px=t.x,t.py=t.y}function ki(t){t.fixed&amp;=-5}t.interpolateTransform=gi,t.layout={},t.layout.bundle=function(){return function(t){for(var e=[],r=-1,n=t.length;++r&lt;n;)e.push(yi(t[r]));return e}},t.layout.chord=function(){var e,r,n,a,i,o,s,l={},c=0;function u(){var l,u,f,p,d,g={},v=[],m=t.range(a),y=[];for(e=[],r=[],l=0,p=-1;++p&lt;a;){for(u=0,d=-1;++d&lt;a;)u+=n[p][d];v.push(u),y.push(t.range(a)),l+=u}for(i&amp;&amp;m.sort(function(t,e){return i(v[t],v[e])}),o&amp;&amp;y.forEach(function(t,e){t.sort(function(t,r){return o(n[e][t],n[e][r])})}),l=(Mt-c*a)/l,u=0,p=-1;++p&lt;a;){for(f=u,d=-1;++d&lt;a;){var x=m[p],b=y[x][d],_=n[x][b],w=u,k=u+=_*l;g[x+\&quot;-\&quot;+b]={index:x,subindex:b,startAngle:w,endAngle:k,value:_}}r[x]={index:x,startAngle:f,endAngle:u,value:v[x]},u+=c}for(p=-1;++p&lt;a;)for(d=p-1;++d&lt;a;){var T=g[p+\&quot;-\&quot;+d],A=g[d+\&quot;-\&quot;+p];(T.value||A.value)&amp;&amp;e.push(T.value&lt;A.value?{source:A,target:T}:{source:T,target:A})}s&amp;&amp;h()}function h(){e.sort(function(t,e){return s((t.source.value+t.target.value)/2,(e.source.value+e.target.value)/2)})}return l.matrix=function(t){return arguments.length?(a=(n=t)&amp;&amp;n.length,e=r=null,l):n},l.padding=function(t){return arguments.length?(c=t,e=r=null,l):c},l.sortGroups=function(t){return arguments.length?(i=t,e=r=null,l):i},l.sortSubgroups=function(t){return arguments.length?(o=t,e=null,l):o},l.sortChords=function(t){return arguments.length?(s=t,e&amp;&amp;h(),l):s},l.chords=function(){return e||u(),e},l.groups=function(){return r||u(),r},l},t.layout.force=function(){var e,r,n,a,i,o,s={},l=t.dispatch(\&quot;start\&quot;,\&quot;tick\&quot;,\&quot;end\&quot;),c=[1,1],u=.9,h=Ti,f=Ai,p=-30,d=Mi,g=.1,v=.64,m=[],y=[];function x(t){return function(e,r,n,a){if(e.point!==t){var i=e.cx-t.x,o=e.cy-t.y,s=a-r,l=i*i+o*o;if(s*s/v&lt;l){if(l&lt;d){var c=e.charge/l;t.px-=i*c,t.py-=o*c}return!0}if(e.point&amp;&amp;l&amp;&amp;l&lt;d){c=e.pointCharge/l;t.px-=i*c,t.py-=o*c}}return!e.charge}}function b(e){e.px=t.event.x,e.py=t.event.y,s.resume()}return s.tick=function(){if((n*=.99)&lt;.005)return e=null,l.end({type:\&quot;end\&quot;,alpha:n=0}),!0;var r,s,h,f,d,v,b,_,w,k=m.length,T=y.length;for(s=0;s&lt;T;++s)f=(h=y[s]).source,(v=(_=(d=h.target).x-f.x)*_+(w=d.y-f.y)*w)&amp;&amp;(_*=v=n*i[s]*((v=Math.sqrt(v))-a[s])/v,w*=v,d.x-=_*(b=f.weight+d.weight?f.weight/(f.weight+d.weight):.5),d.y-=w*b,f.x+=_*(b=1-b),f.y+=w*b);if((b=n*g)&amp;&amp;(_=c[0]/2,w=c[1]/2,s=-1,b))for(;++s&lt;k;)(h=m[s]).x+=(_-h.x)*b,h.y+=(w-h.y)*b;if(p)for(!function t(e,r,n){var a=0,i=0;e.charge=0;if(!e.leaf)for(var o,s=e.nodes,l=s.length,c=-1;++c&lt;l;)null!=(o=s[c])&amp;&amp;(t(o,r,n),e.charge+=o.charge,a+=o.charge*o.cx,i+=o.charge*o.cy);if(e.point){e.leaf||(e.point.x+=Math.random()-.5,e.point.y+=Math.random()-.5);var u=r*n[e.point.index];e.charge+=e.pointCharge=u,a+=u*e.point.x,i+=u*e.point.y}e.cx=a/e.charge;e.cy=i/e.charge}(r=t.geom.quadtree(m),n,o),s=-1;++s&lt;k;)(h=m[s]).fixed||r.visit(x(h));for(s=-1;++s&lt;k;)(h=m[s]).fixed?(h.x=h.px,h.y=h.py):(h.x-=(h.px-(h.px=h.x))*u,h.y-=(h.py-(h.py=h.y))*u);l.tick({type:\&quot;tick\&quot;,alpha:n})},s.nodes=function(t){return arguments.length?(m=t,s):m},s.links=function(t){return arguments.length?(y=t,s):y},s.size=function(t){return arguments.length?(c=t,s):c},s.linkDistance=function(t){return arguments.length?(h=\&quot;function\&quot;==typeof t?t:+t,s):h},s.distance=s.linkDistance,s.linkStrength=function(t){return arguments.length?(f=\&quot;function\&quot;==typeof t?t:+t,s):f},s.friction=function(t){return arguments.length?(u=+t,s):u},s.charge=function(t){return arguments.length?(p=\&quot;function\&quot;==typeof t?t:+t,s):p},s.chargeDistance=function(t){return arguments.length?(d=t*t,s):Math.sqrt(d)},s.gravity=function(t){return arguments.length?(g=+t,s):g},s.theta=function(t){return arguments.length?(v=t*t,s):Math.sqrt(v)},s.alpha=function(t){return arguments.length?(t=+t,n?t&gt;0?n=t:(e.c=null,e.t=NaN,e=null,l.end({type:\&quot;end\&quot;,alpha:n=0})):t&gt;0&amp;&amp;(l.start({type:\&quot;start\&quot;,alpha:n=t}),e=Te(s.tick)),s):n},s.start=function(){var t,e,r,n=m.length,l=y.length,u=c[0],d=c[1];for(t=0;t&lt;n;++t)(r=m[t]).index=t,r.weight=0;for(t=0;t&lt;l;++t)\&quot;number\&quot;==typeof(r=y[t]).source&amp;&amp;(r.source=m[r.source]),\&quot;number\&quot;==typeof r.target&amp;&amp;(r.target=m[r.target]),++r.source.weight,++r.target.weight;for(t=0;t&lt;n;++t)r=m[t],isNaN(r.x)&amp;&amp;(r.x=g(\&quot;x\&quot;,u)),isNaN(r.y)&amp;&amp;(r.y=g(\&quot;y\&quot;,d)),isNaN(r.px)&amp;&amp;(r.px=r.x),isNaN(r.py)&amp;&amp;(r.py=r.y);if(a=[],\&quot;function\&quot;==typeof h)for(t=0;t&lt;l;++t)a[t]=+h.call(this,y[t],t);else for(t=0;t&lt;l;++t)a[t]=h;if(i=[],\&quot;function\&quot;==typeof f)for(t=0;t&lt;l;++t)i[t]=+f.call(this,y[t],t);else for(t=0;t&lt;l;++t)i[t]=f;if(o=[],\&quot;function\&quot;==typeof p)for(t=0;t&lt;n;++t)o[t]=+p.call(this,m[t],t);else for(t=0;t&lt;n;++t)o[t]=p;function g(r,a){if(!e){for(e=new Array(n),c=0;c&lt;n;++c)e[c]=[];for(c=0;c&lt;l;++c){var i=y[c];e[i.source.index].push(i.target),e[i.target.index].push(i.source)}}for(var o,s=e[t],c=-1,u=s.length;++c&lt;u;)if(!isNaN(o=s[c][r]))return o;return Math.random()*a}return s.resume()},s.resume=function(){return s.alpha(.1)},s.stop=function(){return s.alpha(0)},s.drag=function(){if(r||(r=t.behavior.drag().origin(P).on(\&quot;dragstart.force\&quot;,bi).on(\&quot;drag.force\&quot;,b).on(\&quot;dragend.force\&quot;,_i)),!arguments.length)return r;this.on(\&quot;mouseover.force\&quot;,wi).on(\&quot;mouseout.force\&quot;,ki).call(r)},t.rebind(s,l,\&quot;on\&quot;)};var Ti=20,Ai=1,Mi=1/0;function Si(e,r){return t.rebind(e,r,\&quot;sort\&quot;,\&quot;children\&quot;,\&quot;value\&quot;),e.nodes=e,e.links=zi,e}function Ei(t,e){for(var r=[t];null!=(t=r.pop());)if(e(t),(a=t.children)&amp;&amp;(n=a.length))for(var n,a;--n&gt;=0;)r.push(a[n])}function Ci(t,e){for(var r=[t],n=[];null!=(t=r.pop());)if(n.push(t),(i=t.children)&amp;&amp;(a=i.length))for(var a,i,o=-1;++o&lt;a;)r.push(i[o]);for(;null!=(t=n.pop());)e(t)}function Li(t){return t.children}function Pi(t){return t.value}function Oi(t,e){return e.value-t.value}function zi(e){return t.merge(e.map(function(t){return(t.children||[]).map(function(e){return{source:t,target:e}})}))}t.layout.hierarchy=function(){var t=Oi,e=Li,r=Pi;function n(a){var i,o=[a],s=[];for(a.depth=0;null!=(i=o.pop());)if(s.push(i),(c=e.call(n,i,i.depth))&amp;&amp;(l=c.length)){for(var l,c,u;--l&gt;=0;)o.push(u=c[l]),u.parent=i,u.depth=i.depth+1;r&amp;&amp;(i.value=0),i.children=c}else r&amp;&amp;(i.value=+r.call(n,i,i.depth)||0),delete i.children;return Ci(a,function(e){var n,a;t&amp;&amp;(n=e.children)&amp;&amp;n.sort(t),r&amp;&amp;(a=e.parent)&amp;&amp;(a.value+=e.value)}),s}return n.sort=function(e){return arguments.length?(t=e,n):t},n.children=function(t){return arguments.length?(e=t,n):e},n.value=function(t){return arguments.length?(r=t,n):r},n.revalue=function(t){return r&amp;&amp;(Ei(t,function(t){t.children&amp;&amp;(t.value=0)}),Ci(t,function(t){var e;t.children||(t.value=+r.call(n,t,t.depth)||0),(e=t.parent)&amp;&amp;(e.value+=t.value)})),t},n},t.layout.partition=function(){var e=t.layout.hierarchy(),r=[1,1];function n(t,n){var a=e.call(this,t,n);return function t(e,r,n,a){var i=e.children;if(e.x=r,e.y=e.depth*a,e.dx=n,e.dy=a,i&amp;&amp;(o=i.length)){var o,s,l,c=-1;for(n=e.value?n/e.value:0;++c&lt;o;)t(s=i[c],r,l=s.value*n,a),r+=l}}(a[0],0,r[0],r[1]/function t(e){var r=e.children,n=0;if(r&amp;&amp;(a=r.length))for(var a,i=-1;++i&lt;a;)n=Math.max(n,t(r[i]));return 1+n}(a[0])),a}return n.size=function(t){return arguments.length?(r=t,n):r},Si(n,e)},t.layout.pie=function(){var e=Number,r=Ii,n=0,a=Mt,i=0;function o(s){var l,c=s.length,u=s.map(function(t,r){return+e.call(o,t,r)}),h=+(\&quot;function\&quot;==typeof n?n.apply(this,arguments):n),f=(\&quot;function\&quot;==typeof a?a.apply(this,arguments):a)-h,p=Math.min(Math.abs(f)/c,+(\&quot;function\&quot;==typeof i?i.apply(this,arguments):i)),d=p*(f&lt;0?-1:1),g=t.sum(u),v=g?(f-c*d)/g:0,m=t.range(c),y=[];return null!=r&amp;&amp;m.sort(r===Ii?function(t,e){return u[e]-u[t]}:function(t,e){return r(s[t],s[e])}),m.forEach(function(t){y[t]={data:s[t],value:l=u[t],startAngle:h,endAngle:h+=l*v+d,padAngle:p}}),y}return o.value=function(t){return arguments.length?(e=t,o):e},o.sort=function(t){return arguments.length?(r=t,o):r},o.startAngle=function(t){return arguments.length?(n=t,o):n},o.endAngle=function(t){return arguments.length?(a=t,o):a},o.padAngle=function(t){return arguments.length?(i=t,o):i},o};var Ii={};function Di(t){return t.x}function Ri(t){return t.y}function Fi(t,e,r){t.y0=e,t.y=r}t.layout.stack=function(){var e=P,r=ji,n=Vi,a=Fi,i=Di,o=Ri;function s(l,c){if(!(p=l.length))return l;var u=l.map(function(t,r){return e.call(s,t,r)}),h=u.map(function(t){return t.map(function(t,e){return[i.call(s,t,e),o.call(s,t,e)]})}),f=r.call(s,h,c);u=t.permute(u,f),h=t.permute(h,f);var p,d,g,v,m=n.call(s,h,c),y=u[0].length;for(g=0;g&lt;y;++g)for(a.call(s,u[0][g],v=m[g],h[0][g][1]),d=1;d&lt;p;++d)a.call(s,u[d][g],v+=h[d-1][g][1],h[d][g][1]);return l}return s.values=function(t){return arguments.length?(e=t,s):e},s.order=function(t){return arguments.length?(r=\&quot;function\&quot;==typeof t?t:Bi.get(t)||ji,s):r},s.offset=function(t){return arguments.length?(n=\&quot;function\&quot;==typeof t?t:Ni.get(t)||Vi,s):n},s.x=function(t){return arguments.length?(i=t,s):i},s.y=function(t){return arguments.length?(o=t,s):o},s.out=function(t){return arguments.length?(a=t,s):a},s};var Bi=t.map({\&quot;inside-out\&quot;:function(e){var r,n,a=e.length,i=e.map(Ui),o=e.map(qi),s=t.range(a).sort(function(t,e){return i[t]-i[e]}),l=0,c=0,u=[],h=[];for(r=0;r&lt;a;++r)n=s[r],l&lt;c?(l+=o[n],u.push(n)):(c+=o[n],h.push(n));return h.reverse().concat(u)},reverse:function(e){return t.range(e.length).reverse()},default:ji}),Ni=t.map({silhouette:function(t){var e,r,n,a=t.length,i=t[0].length,o=[],s=0,l=[];for(r=0;r&lt;i;++r){for(e=0,n=0;e&lt;a;e++)n+=t[e][r][1];n&gt;s&amp;&amp;(s=n),o.push(n)}for(r=0;r&lt;i;++r)l[r]=(s-o[r])/2;return l},wiggle:function(t){var e,r,n,a,i,o,s,l,c,u=t.length,h=t[0],f=h.length,p=[];for(p[0]=l=c=0,r=1;r&lt;f;++r){for(e=0,a=0;e&lt;u;++e)a+=t[e][r][1];for(e=0,i=0,s=h[r][0]-h[r-1][0];e&lt;u;++e){for(n=0,o=(t[e][r][1]-t[e][r-1][1])/(2*s);n&lt;e;++n)o+=(t[n][r][1]-t[n][r-1][1])/s;i+=o*t[e][r][1]}p[r]=l-=a?i/a*s:0,l&lt;c&amp;&amp;(c=l)}for(r=0;r&lt;f;++r)p[r]-=c;return p},expand:function(t){var e,r,n,a=t.length,i=t[0].length,o=1/a,s=[];for(r=0;r&lt;i;++r){for(e=0,n=0;e&lt;a;e++)n+=t[e][r][1];if(n)for(e=0;e&lt;a;e++)t[e][r][1]/=n;else for(e=0;e&lt;a;e++)t[e][r][1]=o}for(r=0;r&lt;i;++r)s[r]=0;return s},zero:Vi});function ji(e){return t.range(e.length)}function Vi(t){for(var e=-1,r=t[0].length,n=[];++e&lt;r;)n[e]=0;return n}function Ui(t){for(var e,r=1,n=0,a=t[0][1],i=t.length;r&lt;i;++r)(e=t[r][1])&gt;a&amp;&amp;(n=r,a=e);return n}function qi(t){return t.reduce(Hi,0)}function Hi(t,e){return t+e[1]}function Gi(t,e){return Yi(t,Math.ceil(Math.log(e.length)/Math.LN2+1))}function Yi(t,e){for(var r=-1,n=+t[0],a=(t[1]-n)/e,i=[];++r&lt;=e;)i[r]=a*r+n;return i}function Wi(e){return[t.min(e),t.max(e)]}function Xi(t,e){return t.value-e.value}function Zi(t,e){var r=t._pack_next;t._pack_next=e,e._pack_prev=t,e._pack_next=r,r._pack_prev=e}function Ji(t,e){t._pack_next=e,e._pack_prev=t}function Ki(t,e){var r=e.x-t.x,n=e.y-t.y,a=t.r+e.r;return.999*a*a&gt;r*r+n*n}function Qi(t){if((e=t.children)&amp;&amp;(l=e.length)){var e,r,n,a,i,o,s,l,c=1/0,u=-1/0,h=1/0,f=-1/0;if(e.forEach($i),(r=e[0]).x=-r.r,r.y=0,x(r),l&gt;1&amp;&amp;((n=e[1]).x=n.r,n.y=0,x(n),l&gt;2))for(eo(r,n,a=e[2]),x(a),Zi(r,a),r._pack_prev=a,Zi(a,n),n=r._pack_next,i=3;i&lt;l;i++){eo(r,n,a=e[i]);var p=0,d=1,g=1;for(o=n._pack_next;o!==n;o=o._pack_next,d++)if(Ki(o,a)){p=1;break}if(1==p)for(s=r._pack_prev;s!==o._pack_prev&amp;&amp;!Ki(s,a);s=s._pack_prev,g++);p?(d&lt;g||d==g&amp;&amp;n.r&lt;r.r?Ji(r,n=o):Ji(r=s,n),i--):(Zi(r,a),n=a,x(a))}var v=(c+u)/2,m=(h+f)/2,y=0;for(i=0;i&lt;l;i++)(a=e[i]).x-=v,a.y-=m,y=Math.max(y,a.r+Math.sqrt(a.x*a.x+a.y*a.y));t.r=y,e.forEach(to)}function x(t){c=Math.min(t.x-t.r,c),u=Math.max(t.x+t.r,u),h=Math.min(t.y-t.r,h),f=Math.max(t.y+t.r,f)}}function $i(t){t._pack_next=t._pack_prev=t}function to(t){delete t._pack_next,delete t._pack_prev}function eo(t,e,r){var n=t.r+r.r,a=e.x-t.x,i=e.y-t.y;if(n&amp;&amp;(a||i)){var o=e.r+r.r,s=a*a+i*i,l=.5+((n*=n)-(o*=o))/(2*s),c=Math.sqrt(Math.max(0,2*o*(n+s)-(n-=s)*n-o*o))/(2*s);r.x=t.x+l*a+c*i,r.y=t.y+l*i-c*a}else r.x=t.x+n,r.y=t.y}function ro(t,e){return t.parent==e.parent?1:2}function no(t){var e=t.children;return e.length?e[0]:t.t}function ao(t){var e,r=t.children;return(e=r.length)?r[e-1]:t.t}function io(t,e,r){var n=r/(e.i-t.i);e.c-=n,e.s+=r,t.c+=n,e.z+=r,e.m+=r}function oo(t,e,r){return t.a.parent===e.parent?t.a:r}function so(t){return{x:t.x,y:t.y,dx:t.dx,dy:t.dy}}function lo(t,e){var r=t.x+e[3],n=t.y+e[0],a=t.dx-e[1]-e[3],i=t.dy-e[0]-e[2];return a&lt;0&amp;&amp;(r+=a/2,a=0),i&lt;0&amp;&amp;(n+=i/2,i=0),{x:r,y:n,dx:a,dy:i}}function co(t){var e=t[0],r=t[t.length-1];return e&lt;r?[e,r]:[r,e]}function uo(t){return t.rangeExtent?t.rangeExtent():co(t.range())}function ho(t,e,r,n){var a=r(t[0],t[1]),i=n(e[0],e[1]);return function(t){return i(a(t))}}function fo(t,e){var r,n=0,a=t.length-1,i=t[n],o=t[a];return o&lt;i&amp;&amp;(r=n,n=a,a=r,r=i,i=o,o=r),t[n]=e.floor(i),t[a]=e.ceil(o),t}function po(t){return t?{floor:function(e){return Math.floor(e/t)*t},ceil:function(e){return Math.ceil(e/t)*t}}:go}t.layout.histogram=function(){var e=!0,r=Number,n=Wi,a=Gi;function i(i,o){for(var s,l,c=[],u=i.map(r,this),h=n.call(this,u,o),f=a.call(this,h,u,o),p=(o=-1,u.length),d=f.length-1,g=e?1:1/p;++o&lt;d;)(s=c[o]=[]).dx=f[o+1]-(s.x=f[o]),s.y=0;if(d&gt;0)for(o=-1;++o&lt;p;)(l=u[o])&gt;=h[0]&amp;&amp;l&lt;=h[1]&amp;&amp;((s=c[t.bisect(f,l,1,d)-1]).y+=g,s.push(i[o]));return c}return i.value=function(t){return arguments.length?(r=t,i):r},i.range=function(t){return arguments.length?(n=ve(t),i):n},i.bins=function(t){return arguments.length?(a=\&quot;number\&quot;==typeof t?function(e){return Yi(e,t)}:ve(t),i):a},i.frequency=function(t){return arguments.length?(e=!!t,i):e},i},t.layout.pack=function(){var e,r=t.layout.hierarchy().sort(Xi),n=0,a=[1,1];function i(t,i){var o=r.call(this,t,i),s=o[0],l=a[0],c=a[1],u=null==e?Math.sqrt:\&quot;function\&quot;==typeof e?e:function(){return e};if(s.x=s.y=0,Ci(s,function(t){t.r=+u(t.value)}),Ci(s,Qi),n){var h=n*(e?1:Math.max(2*s.r/l,2*s.r/c))/2;Ci(s,function(t){t.r+=h}),Ci(s,Qi),Ci(s,function(t){t.r-=h})}return function t(e,r,n,a){var i=e.children;e.x=r+=a*e.x;e.y=n+=a*e.y;e.r*=a;if(i)for(var o=-1,s=i.length;++o&lt;s;)t(i[o],r,n,a)}(s,l/2,c/2,e?1:1/Math.max(2*s.r/l,2*s.r/c)),o}return i.size=function(t){return arguments.length?(a=t,i):a},i.radius=function(t){return arguments.length?(e=null==t||\&quot;function\&quot;==typeof t?t:+t,i):e},i.padding=function(t){return arguments.length?(n=+t,i):n},Si(i,r)},t.layout.tree=function(){var e=t.layout.hierarchy().sort(null).value(null),r=ro,n=[1,1],a=null;function i(t,i){var c=e.call(this,t,i),u=c[0],h=function(t){var e,r={A:null,children:[t]},n=[r];for(;null!=(e=n.pop());)for(var a,i=e.children,o=0,s=i.length;o&lt;s;++o)n.push((i[o]=a={_:i[o],parent:e,children:(a=i[o].children)&amp;&amp;a.slice()||[],A:null,a:null,z:0,m:0,c:0,s:0,t:null,i:o}).a=a);return r.children[0]}(u);if(Ci(h,o),h.parent.m=-h.z,Ei(h,s),a)Ei(u,l);else{var f=u,p=u,d=u;Ei(u,function(t){t.x&lt;f.x&amp;&amp;(f=t),t.x&gt;p.x&amp;&amp;(p=t),t.depth&gt;d.depth&amp;&amp;(d=t)});var g=r(f,p)/2-f.x,v=n[0]/(p.x+r(p,f)/2+g),m=n[1]/(d.depth||1);Ei(u,function(t){t.x=(t.x+g)*v,t.y=t.depth*m})}return c}function o(t){var e=t.children,n=t.parent.children,a=t.i?n[t.i-1]:null;if(e.length){!function(t){var e,r=0,n=0,a=t.children,i=a.length;for(;--i&gt;=0;)(e=a[i]).z+=r,e.m+=r,r+=e.s+(n+=e.c)}(t);var i=(e[0].z+e[e.length-1].z)/2;a?(t.z=a.z+r(t._,a._),t.m=t.z-i):t.z=i}else a&amp;&amp;(t.z=a.z+r(t._,a._));t.parent.A=function(t,e,n){if(e){for(var a,i=t,o=t,s=e,l=i.parent.children[0],c=i.m,u=o.m,h=s.m,f=l.m;s=ao(s),i=no(i),s&amp;&amp;i;)l=no(l),(o=ao(o)).a=t,(a=s.z+h-i.z-c+r(s._,i._))&gt;0&amp;&amp;(io(oo(s,t,n),t,a),c+=a,u+=a),h+=s.m,c+=i.m,f+=l.m,u+=o.m;s&amp;&amp;!ao(o)&amp;&amp;(o.t=s,o.m+=h-u),i&amp;&amp;!no(l)&amp;&amp;(l.t=i,l.m+=c-f,n=t)}return n}(t,a,t.parent.A||n[0])}function s(t){t._.x=t.z+t.parent.m,t.m+=t.parent.m}function l(t){t.x*=n[0],t.y=t.depth*n[1]}return i.separation=function(t){return arguments.length?(r=t,i):r},i.size=function(t){return arguments.length?(a=null==(n=t)?l:null,i):a?null:n},i.nodeSize=function(t){return arguments.length?(a=null==(n=t)?null:l,i):a?n:null},Si(i,e)},t.layout.cluster=function(){var e=t.layout.hierarchy().sort(null).value(null),r=ro,n=[1,1],a=!1;function i(i,o){var s,l=e.call(this,i,o),c=l[0],u=0;Ci(c,function(e){var n=e.children;n&amp;&amp;n.length?(e.x=function(t){return t.reduce(function(t,e){return t+e.x},0)/t.length}(n),e.y=function(e){return 1+t.max(e,function(t){return t.y})}(n)):(e.x=s?u+=r(e,s):0,e.y=0,s=e)});var h=function t(e){var r=e.children;return r&amp;&amp;r.length?t(r[0]):e}(c),f=function t(e){var r,n=e.children;return n&amp;&amp;(r=n.length)?t(n[r-1]):e}(c),p=h.x-r(h,f)/2,d=f.x+r(f,h)/2;return Ci(c,a?function(t){t.x=(t.x-c.x)*n[0],t.y=(c.y-t.y)*n[1]}:function(t){t.x=(t.x-p)/(d-p)*n[0],t.y=(1-(c.y?t.y/c.y:1))*n[1]}),l}return i.separation=function(t){return arguments.length?(r=t,i):r},i.size=function(t){return arguments.length?(a=null==(n=t),i):a?null:n},i.nodeSize=function(t){return arguments.length?(a=null!=(n=t),i):a?n:null},Si(i,e)},t.layout.treemap=function(){var e,r=t.layout.hierarchy(),n=Math.round,a=[1,1],i=null,o=so,s=!1,l=\&quot;squarify\&quot;,c=.5*(1+Math.sqrt(5));function u(t,e){for(var r,n,a=-1,i=t.length;++a&lt;i;)n=(r=t[a]).value*(e&lt;0?0:e),r.area=isNaN(n)||n&lt;=0?0:n}function h(t){var e=t.children;if(e&amp;&amp;e.length){var r,n,a,i=o(t),s=[],c=e.slice(),f=1/0,g=\&quot;slice\&quot;===l?i.dx:\&quot;dice\&quot;===l?i.dy:\&quot;slice-dice\&quot;===l?1&amp;t.depth?i.dy:i.dx:Math.min(i.dx,i.dy);for(u(c,i.dx*i.dy/t.value),s.area=0;(a=c.length)&gt;0;)s.push(r=c[a-1]),s.area+=r.area,\&quot;squarify\&quot;!==l||(n=p(s,g))&lt;=f?(c.pop(),f=n):(s.area-=s.pop().area,d(s,g,i,!1),g=Math.min(i.dx,i.dy),s.length=s.area=0,f=1/0);s.length&amp;&amp;(d(s,g,i,!0),s.length=s.area=0),e.forEach(h)}}function f(t){var e=t.children;if(e&amp;&amp;e.length){var r,n=o(t),a=e.slice(),i=[];for(u(a,n.dx*n.dy/t.value),i.area=0;r=a.pop();)i.push(r),i.area+=r.area,null!=r.z&amp;&amp;(d(i,r.z?n.dx:n.dy,n,!a.length),i.length=i.area=0);e.forEach(f)}}function p(t,e){for(var r,n=t.area,a=0,i=1/0,o=-1,s=t.length;++o&lt;s;)(r=t[o].area)&amp;&amp;(r&lt;i&amp;&amp;(i=r),r&gt;a&amp;&amp;(a=r));return e*=e,(n*=n)?Math.max(e*a*c/n,n/(e*i*c)):1/0}function d(t,e,r,a){var i,o=-1,s=t.length,l=r.x,c=r.y,u=e?n(t.area/e):0;if(e==r.dx){for((a||u&gt;r.dy)&amp;&amp;(u=r.dy);++o&lt;s;)(i=t[o]).x=l,i.y=c,i.dy=u,l+=i.dx=Math.min(r.x+r.dx-l,u?n(i.area/u):0);i.z=!0,i.dx+=r.x+r.dx-l,r.y+=u,r.dy-=u}else{for((a||u&gt;r.dx)&amp;&amp;(u=r.dx);++o&lt;s;)(i=t[o]).x=l,i.y=c,i.dx=u,c+=i.dy=Math.min(r.y+r.dy-c,u?n(i.area/u):0);i.z=!1,i.dy+=r.y+r.dy-c,r.x+=u,r.dx-=u}}function g(t){var n=e||r(t),i=n[0];return i.x=i.y=0,i.value?(i.dx=a[0],i.dy=a[1]):i.dx=i.dy=0,e&amp;&amp;r.revalue(i),u([i],i.dx*i.dy/i.value),(e?f:h)(i),s&amp;&amp;(e=n),n}return g.size=function(t){return arguments.length?(a=t,g):a},g.padding=function(t){if(!arguments.length)return i;function e(e){return lo(e,t)}var r;return o=null==(i=t)?so:\&quot;function\&quot;==(r=typeof t)?function(e){var r=t.call(g,e,e.depth);return null==r?so(e):lo(e,\&quot;number\&quot;==typeof r?[r,r,r,r]:r)}:\&quot;number\&quot;===r?(t=[t,t,t,t],e):e,g},g.round=function(t){return arguments.length?(n=t?Math.round:Number,g):n!=Number},g.sticky=function(t){return arguments.length?(s=t,e=null,g):s},g.ratio=function(t){return arguments.length?(c=t,g):c},g.mode=function(t){return arguments.length?(l=t+\&quot;\&quot;,g):l},Si(g,r)},t.random={normal:function(t,e){var r=arguments.length;return r&lt;2&amp;&amp;(e=1),r&lt;1&amp;&amp;(t=0),function(){var r,n,a;do{a=(r=2*Math.random()-1)*r+(n=2*Math.random()-1)*n}while(!a||a&gt;1);return t+e*r*Math.sqrt(-2*Math.log(a)/a)}},logNormal:function(){var e=t.random.normal.apply(t,arguments);return function(){return Math.exp(e())}},bates:function(e){var r=t.random.irwinHall(e);return function(){return r()/e}},irwinHall:function(t){return function(){for(var e=0,r=0;r&lt;t;r++)e+=Math.random();return e}}},t.scale={};var go={floor:P,ceil:P};function vo(e,r,n,a){var i=[],o=[],s=0,l=Math.min(e.length,r.length)-1;for(e[l]&lt;e[0]&amp;&amp;(e=e.slice().reverse(),r=r.slice().reverse());++s&lt;=l;)i.push(n(e[s-1],e[s])),o.push(a(r[s-1],r[s]));return function(r){var n=t.bisect(e,r,1,l)-1;return o[n](i[n](r))}}function mo(e,r){return t.rebind(e,r,\&quot;range\&quot;,\&quot;rangeRound\&quot;,\&quot;interpolate\&quot;,\&quot;clamp\&quot;)}function yo(t,e){return fo(t,po(xo(t,e)[2])),fo(t,po(xo(t,e)[2])),t}function xo(t,e){null==e&amp;&amp;(e=10);var r=co(t),n=r[1]-r[0],a=Math.pow(10,Math.floor(Math.log(n/e)/Math.LN10)),i=e/n*a;return i&lt;=.15?a*=10:i&lt;=.35?a*=5:i&lt;=.75&amp;&amp;(a*=2),r[0]=Math.ceil(r[0]/a)*a,r[1]=Math.floor(r[1]/a)*a+.5*a,r[2]=a,r}function bo(e,r){return t.range.apply(t,xo(e,r))}function _o(e,r,n){var a=xo(e,r);if(n){var i=Le.exec(n);if(i.shift(),\&quot;s\&quot;===i[8]){var o=t.formatPrefix(Math.max(y(a[0]),y(a[1])));return i[7]||(i[7]=\&quot;.\&quot;+ko(o.scale(a[2]))),i[8]=\&quot;f\&quot;,n=t.format(i.join(\&quot;\&quot;)),function(t){return n(o.scale(t))+o.symbol}}i[7]||(i[7]=\&quot;.\&quot;+function(t,e){var r=ko(e[2]);return t in wo?Math.abs(r-ko(Math.max(y(e[0]),y(e[1]))))+ +(\&quot;e\&quot;!==t):r-2*(\&quot;%\&quot;===t)}(i[8],a)),n=i.join(\&quot;\&quot;)}else n=\&quot;,.\&quot;+ko(a[2])+\&quot;f\&quot;;return t.format(n)}t.scale.linear=function(){return function t(e,r,n,a){var i,o;function s(){var t=Math.min(e.length,r.length)&gt;2?vo:ho,s=a?mi:vi;return i=t(e,r,s,n),o=t(r,e,s,Za),l}function l(t){return i(t)}l.invert=function(t){return o(t)};l.domain=function(t){return arguments.length?(e=t.map(Number),s()):e};l.range=function(t){return arguments.length?(r=t,s()):r};l.rangeRound=function(t){return l.range(t).interpolate(ci)};l.clamp=function(t){return arguments.length?(a=t,s()):a};l.interpolate=function(t){return arguments.length?(n=t,s()):n};l.ticks=function(t){return bo(e,t)};l.tickFormat=function(t,r){return _o(e,t,r)};l.nice=function(t){return yo(e,t),s()};l.copy=function(){return t(e,r,n,a)};return s()}([0,1],[0,1],Za,!1)};var wo={s:1,g:1,p:1,r:1,e:1};function ko(t){return-Math.floor(Math.log(t)/Math.LN10+.01)}t.scale.log=function(){return function e(r,n,a,i){function o(t){return(a?Math.log(t&lt;0?0:t):-Math.log(t&gt;0?0:-t))/Math.log(n)}function s(t){return a?Math.pow(n,t):-Math.pow(n,-t)}function l(t){return r(o(t))}l.invert=function(t){return s(r.invert(t))};l.domain=function(t){return arguments.length?(a=t[0]&gt;=0,r.domain((i=t.map(Number)).map(o)),l):i};l.base=function(t){return arguments.length?(n=+t,r.domain(i.map(o)),l):n};l.nice=function(){var t=fo(i.map(o),a?Math:Ao);return r.domain(t),i=t.map(s),l};l.ticks=function(){var t=co(i),e=[],r=t[0],l=t[1],c=Math.floor(o(r)),u=Math.ceil(o(l)),h=n%1?2:n;if(isFinite(u-c)){if(a){for(;c&lt;u;c++)for(var f=1;f&lt;h;f++)e.push(s(c)*f);e.push(s(c))}else for(e.push(s(c));c++&lt;u;)for(var f=h-1;f&gt;0;f--)e.push(s(c)*f);for(c=0;e[c]&lt;r;c++);for(u=e.length;e[u-1]&gt;l;u--);e=e.slice(c,u)}return e};l.tickFormat=function(e,r){if(!arguments.length)return To;arguments.length&lt;2?r=To:\&quot;function\&quot;!=typeof r&amp;&amp;(r=t.format(r));var a=Math.max(1,n*e/l.ticks().length);return function(t){var e=t/s(Math.round(o(t)));return e*n&lt;n-.5&amp;&amp;(e*=n),e&lt;=a?r(t):\&quot;\&quot;}};l.copy=function(){return e(r.copy(),n,a,i)};return mo(l,r)}(t.scale.linear().domain([0,1]),10,!0,[1,10])};var To=t.format(\&quot;.0e\&quot;),Ao={floor:function(t){return-Math.ceil(-t)},ceil:function(t){return-Math.floor(-t)}};function Mo(t){return function(e){return e&lt;0?-Math.pow(-e,t):Math.pow(e,t)}}t.scale.pow=function(){return function t(e,r,n){var a=Mo(r),i=Mo(1/r);function o(t){return e(a(t))}o.invert=function(t){return i(e.invert(t))};o.domain=function(t){return arguments.length?(e.domain((n=t.map(Number)).map(a)),o):n};o.ticks=function(t){return bo(n,t)};o.tickFormat=function(t,e){return _o(n,t,e)};o.nice=function(t){return o.domain(yo(n,t))};o.exponent=function(t){return arguments.length?(a=Mo(r=t),i=Mo(1/r),e.domain(n.map(a)),o):r};o.copy=function(){return t(e.copy(),r,n)};return mo(o,e)}(t.scale.linear(),1,[0,1])},t.scale.sqrt=function(){return t.scale.pow().exponent(.5)},t.scale.ordinal=function(){return function e(r,n){var a,i,o;function s(t){return i[((a.get(t)||(\&quot;range\&quot;===n.t?a.set(t,r.push(t)):NaN))-1)%i.length]}function l(e,n){return t.range(r.length).map(function(t){return e+n*t})}s.domain=function(t){if(!arguments.length)return r;r=[],a=new b;for(var e,i=-1,o=t.length;++i&lt;o;)a.has(e=t[i])||a.set(e,r.push(e));return s[n.t].apply(s,n.a)};s.range=function(t){return arguments.length?(i=t,o=0,n={t:\&quot;range\&quot;,a:arguments},s):i};s.rangePoints=function(t,e){arguments.length&lt;2&amp;&amp;(e=0);var a=t[0],c=t[1],u=r.length&lt;2?(a=(a+c)/2,0):(c-a)/(r.length-1+e);return i=l(a+u*e/2,u),o=0,n={t:\&quot;rangePoints\&quot;,a:arguments},s};s.rangeRoundPoints=function(t,e){arguments.length&lt;2&amp;&amp;(e=0);var a=t[0],c=t[1],u=r.length&lt;2?(a=c=Math.round((a+c)/2),0):(c-a)/(r.length-1+e)|0;return i=l(a+Math.round(u*e/2+(c-a-(r.length-1+e)*u)/2),u),o=0,n={t:\&quot;rangeRoundPoints\&quot;,a:arguments},s};s.rangeBands=function(t,e,a){arguments.length&lt;2&amp;&amp;(e=0),arguments.length&lt;3&amp;&amp;(a=e);var c=t[1]&lt;t[0],u=t[c-0],h=t[1-c],f=(h-u)/(r.length-e+2*a);return i=l(u+f*a,f),c&amp;&amp;i.reverse(),o=f*(1-e),n={t:\&quot;rangeBands\&quot;,a:arguments},s};s.rangeRoundBands=function(t,e,a){arguments.length&lt;2&amp;&amp;(e=0),arguments.length&lt;3&amp;&amp;(a=e);var c=t[1]&lt;t[0],u=t[c-0],h=t[1-c],f=Math.floor((h-u)/(r.length-e+2*a));return i=l(u+Math.round((h-u-(r.length-e)*f)/2),f),c&amp;&amp;i.reverse(),o=Math.round(f*(1-e)),n={t:\&quot;rangeRoundBands\&quot;,a:arguments},s};s.rangeBand=function(){return o};s.rangeExtent=function(){return co(n.a[0])};s.copy=function(){return e(r,n)};return s.domain(r)}([],{t:\&quot;range\&quot;,a:[[]]})},t.scale.category10=function(){return t.scale.ordinal().range(So)},t.scale.category20=function(){return t.scale.ordinal().range(Eo)},t.scale.category20b=function(){return t.scale.ordinal().range(Co)},t.scale.category20c=function(){return t.scale.ordinal().range(Lo)};var So=[2062260,16744206,2924588,14034728,9725885,9197131,14907330,8355711,12369186,1556175].map(se),Eo=[2062260,11454440,16744206,16759672,2924588,10018698,14034728,16750742,9725885,12955861,9197131,12885140,14907330,16234194,8355711,13092807,12369186,14408589,1556175,10410725].map(se),Co=[3750777,5395619,7040719,10264286,6519097,9216594,11915115,13556636,9202993,12426809,15186514,15190932,8666169,11356490,14049643,15177372,8077683,10834324,13528509,14589654].map(se),Lo=[3244733,7057110,10406625,13032431,15095053,16616764,16625259,16634018,3253076,7652470,10607003,13101504,7695281,10394312,12369372,14342891,6513507,9868950,12434877,14277081].map(se);function Po(){return 0}t.scale.quantile=function(){return function e(r,n){var a;function i(){var e=0,i=n.length;for(a=[];++e&lt;i;)a[e-1]=t.quantile(r,e/i);return o}function o(e){if(!isNaN(e=+e))return n[t.bisect(a,e)]}o.domain=function(t){return arguments.length?(r=t.map(p).filter(d).sort(f),i()):r};o.range=function(t){return arguments.length?(n=t,i()):n};o.quantiles=function(){return a};o.invertExtent=function(t){return(t=n.indexOf(t))&lt;0?[NaN,NaN]:[t&gt;0?a[t-1]:r[0],t&lt;a.length?a[t]:r[r.length-1]]};o.copy=function(){return e(r,n)};return i()}([],[])},t.scale.quantize=function(){return function t(e,r,n){var a,i;function o(t){return n[Math.max(0,Math.min(i,Math.floor(a*(t-e))))]}function s(){return a=n.length/(r-e),i=n.length-1,o}o.domain=function(t){return arguments.length?(e=+t[0],r=+t[t.length-1],s()):[e,r]};o.range=function(t){return arguments.length?(n=t,s()):n};o.invertExtent=function(t){return[t=(t=n.indexOf(t))&lt;0?NaN:t/a+e,t+1/a]};o.copy=function(){return t(e,r,n)};return s()}(0,1,[0,1])},t.scale.threshold=function(){return function e(r,n){function a(e){if(e&lt;=e)return n[t.bisect(r,e)]}a.domain=function(t){return arguments.length?(r=t,a):r};a.range=function(t){return arguments.length?(n=t,a):n};a.invertExtent=function(t){return t=n.indexOf(t),[r[t-1],r[t]]};a.copy=function(){return e(r,n)};return a}([.5],[0,1])},t.scale.identity=function(){return function t(e){function r(t){return+t}r.invert=r;r.domain=r.range=function(t){return arguments.length?(e=t.map(r),r):e};r.ticks=function(t){return bo(e,t)};r.tickFormat=function(t,r){return _o(e,t,r)};r.copy=function(){return t(e)};return r}([0,1])},t.svg={},t.svg.arc=function(){var t=zo,e=Io,r=Po,n=Oo,a=Do,i=Ro,o=Fo;function s(){var s=Math.max(0,+t.apply(this,arguments)),c=Math.max(0,+e.apply(this,arguments)),u=a.apply(this,arguments)-Et,h=i.apply(this,arguments)-Et,f=Math.abs(h-u),p=u&gt;h?0:1;if(c&lt;s&amp;&amp;(d=c,c=s,s=d),f&gt;=St)return l(c,p)+(s?l(s,1-p):\&quot;\&quot;)+\&quot;Z\&quot;;var d,g,v,m,y,x,b,_,w,k,T,A,M=0,S=0,E=[];if((m=(+o.apply(this,arguments)||0)/2)&amp;&amp;(v=n===Oo?Math.sqrt(s*s+c*c):+n.apply(this,arguments),p||(S*=-1),c&amp;&amp;(S=It(v/c*Math.sin(m))),s&amp;&amp;(M=It(v/s*Math.sin(m)))),c){y=c*Math.cos(u+S),x=c*Math.sin(u+S),b=c*Math.cos(h-S),_=c*Math.sin(h-S);var C=Math.abs(h-u-2*S)&lt;=At?0:1;if(S&amp;&amp;Bo(y,x,b,_)===p^C){var L=(u+h)/2;y=c*Math.cos(L),x=c*Math.sin(L),b=_=null}}else y=x=0;if(s){w=s*Math.cos(h-M),k=s*Math.sin(h-M),T=s*Math.cos(u+M),A=s*Math.sin(u+M);var P=Math.abs(u-h+2*M)&lt;=At?0:1;if(M&amp;&amp;Bo(w,k,T,A)===1-p^P){var O=(u+h)/2;w=s*Math.cos(O),k=s*Math.sin(O),T=A=null}}else w=k=0;if(f&gt;kt&amp;&amp;(d=Math.min(Math.abs(c-s)/2,+r.apply(this,arguments)))&gt;.001){g=s&lt;c^p?0:1;var z=d,I=d;if(f&lt;At){var D=null==T?[w,k]:null==b?[y,x]:sa([y,x],[T,A],[b,_],[w,k]),R=y-D[0],F=x-D[1],B=b-D[0],N=_-D[1],j=1/Math.sin(Math.acos((R*B+F*N)/(Math.sqrt(R*R+F*F)*Math.sqrt(B*B+N*N)))/2),V=Math.sqrt(D[0]*D[0]+D[1]*D[1]);I=Math.min(d,(s-V)/(j-1)),z=Math.min(d,(c-V)/(j+1))}if(null!=b){var U=No(null==T?[w,k]:[T,A],[y,x],c,z,p),q=No([b,_],[w,k],c,z,p);d===z?E.push(\&quot;M\&quot;,U[0],\&quot;A\&quot;,z,\&quot;,\&quot;,z,\&quot; 0 0,\&quot;,g,\&quot; \&quot;,U[1],\&quot;A\&quot;,c,\&quot;,\&quot;,c,\&quot; 0 \&quot;,1-p^Bo(U[1][0],U[1][1],q[1][0],q[1][1]),\&quot;,\&quot;,p,\&quot; \&quot;,q[1],\&quot;A\&quot;,z,\&quot;,\&quot;,z,\&quot; 0 0,\&quot;,g,\&quot; \&quot;,q[0]):E.push(\&quot;M\&quot;,U[0],\&quot;A\&quot;,z,\&quot;,\&quot;,z,\&quot; 0 1,\&quot;,g,\&quot; \&quot;,q[0])}else E.push(\&quot;M\&quot;,y,\&quot;,\&quot;,x);if(null!=T){var H=No([y,x],[T,A],s,-I,p),G=No([w,k],null==b?[y,x]:[b,_],s,-I,p);d===I?E.push(\&quot;L\&quot;,G[0],\&quot;A\&quot;,I,\&quot;,\&quot;,I,\&quot; 0 0,\&quot;,g,\&quot; \&quot;,G[1],\&quot;A\&quot;,s,\&quot;,\&quot;,s,\&quot; 0 \&quot;,p^Bo(G[1][0],G[1][1],H[1][0],H[1][1]),\&quot;,\&quot;,1-p,\&quot; \&quot;,H[1],\&quot;A\&quot;,I,\&quot;,\&quot;,I,\&quot; 0 0,\&quot;,g,\&quot; \&quot;,H[0]):E.push(\&quot;L\&quot;,G[0],\&quot;A\&quot;,I,\&quot;,\&quot;,I,\&quot; 0 0,\&quot;,g,\&quot; \&quot;,H[0])}else E.push(\&quot;L\&quot;,w,\&quot;,\&quot;,k)}else E.push(\&quot;M\&quot;,y,\&quot;,\&quot;,x),null!=b&amp;&amp;E.push(\&quot;A\&quot;,c,\&quot;,\&quot;,c,\&quot; 0 \&quot;,C,\&quot;,\&quot;,p,\&quot; \&quot;,b,\&quot;,\&quot;,_),E.push(\&quot;L\&quot;,w,\&quot;,\&quot;,k),null!=T&amp;&amp;E.push(\&quot;A\&quot;,s,\&quot;,\&quot;,s,\&quot; 0 \&quot;,P,\&quot;,\&quot;,1-p,\&quot; \&quot;,T,\&quot;,\&quot;,A);return E.push(\&quot;Z\&quot;),E.join(\&quot;\&quot;)}function l(t,e){return\&quot;M0,\&quot;+t+\&quot;A\&quot;+t+\&quot;,\&quot;+t+\&quot; 0 1,\&quot;+e+\&quot; 0,\&quot;+-t+\&quot;A\&quot;+t+\&quot;,\&quot;+t+\&quot; 0 1,\&quot;+e+\&quot; 0,\&quot;+t}return s.innerRadius=function(e){return arguments.length?(t=ve(e),s):t},s.outerRadius=function(t){return arguments.length?(e=ve(t),s):e},s.cornerRadius=function(t){return arguments.length?(r=ve(t),s):r},s.padRadius=function(t){return arguments.length?(n=t==Oo?Oo:ve(t),s):n},s.startAngle=function(t){return arguments.length?(a=ve(t),s):a},s.endAngle=function(t){return arguments.length?(i=ve(t),s):i},s.padAngle=function(t){return arguments.length?(o=ve(t),s):o},s.centroid=function(){var r=(+t.apply(this,arguments)+ +e.apply(this,arguments))/2,n=(+a.apply(this,arguments)+ +i.apply(this,arguments))/2-Et;return[Math.cos(n)*r,Math.sin(n)*r]},s};var Oo=\&quot;auto\&quot;;function zo(t){return t.innerRadius}function Io(t){return t.outerRadius}function Do(t){return t.startAngle}function Ro(t){return t.endAngle}function Fo(t){return t&amp;&amp;t.padAngle}function Bo(t,e,r,n){return(t-r)*e-(e-n)*t&gt;0?0:1}function No(t,e,r,n,a){var i=t[0]-e[0],o=t[1]-e[1],s=(a?n:-n)/Math.sqrt(i*i+o*o),l=s*o,c=-s*i,u=t[0]+l,h=t[1]+c,f=e[0]+l,p=e[1]+c,d=(u+f)/2,g=(h+p)/2,v=f-u,m=p-h,y=v*v+m*m,x=r-n,b=u*p-f*h,_=(m&lt;0?-1:1)*Math.sqrt(Math.max(0,x*x*y-b*b)),w=(b*m-v*_)/y,k=(-b*v-m*_)/y,T=(b*m+v*_)/y,A=(-b*v+m*_)/y,M=w-d,S=k-g,E=T-d,C=A-g;return M*M+S*S&gt;E*E+C*C&amp;&amp;(w=T,k=A),[[w-l,k-c],[w*r/x,k*r/x]]}function jo(t){var e=ea,r=ra,n=Yr,a=Uo,i=a.key,o=.7;function s(i){var s,l=[],c=[],u=-1,h=i.length,f=ve(e),p=ve(r);function d(){l.push(\&quot;M\&quot;,a(t(c),o))}for(;++u&lt;h;)n.call(this,s=i[u],u)?c.push([+f.call(this,s,u),+p.call(this,s,u)]):c.length&amp;&amp;(d(),c=[]);return c.length&amp;&amp;d(),l.length?l.join(\&quot;\&quot;):null}return s.x=function(t){return arguments.length?(e=t,s):e},s.y=function(t){return arguments.length?(r=t,s):r},s.defined=function(t){return arguments.length?(n=t,s):n},s.interpolate=function(t){return arguments.length?(i=\&quot;function\&quot;==typeof t?a=t:(a=Vo.get(t)||Uo).key,s):i},s.tension=function(t){return arguments.length?(o=t,s):o},s}t.svg.line=function(){return jo(P)};var Vo=t.map({linear:Uo,\&quot;linear-closed\&quot;:qo,step:function(t){var e=0,r=t.length,n=t[0],a=[n[0],\&quot;,\&quot;,n[1]];for(;++e&lt;r;)a.push(\&quot;H\&quot;,(n[0]+(n=t[e])[0])/2,\&quot;V\&quot;,n[1]);r&gt;1&amp;&amp;a.push(\&quot;H\&quot;,n[0]);return a.join(\&quot;\&quot;)},\&quot;step-before\&quot;:Ho,\&quot;step-after\&quot;:Go,basis:Xo,\&quot;basis-open\&quot;:function(t){if(t.length&lt;4)return Uo(t);var e,r=[],n=-1,a=t.length,i=[0],o=[0];for(;++n&lt;3;)e=t[n],i.push(e[0]),o.push(e[1]);r.push(Zo(Qo,i)+\&quot;,\&quot;+Zo(Qo,o)),--n;for(;++n&lt;a;)e=t[n],i.shift(),i.push(e[0]),o.shift(),o.push(e[1]),$o(r,i,o);return r.join(\&quot;\&quot;)},\&quot;basis-closed\&quot;:function(t){var e,r,n=-1,a=t.length,i=a+4,o=[],s=[];for(;++n&lt;4;)r=t[n%a],o.push(r[0]),s.push(r[1]);e=[Zo(Qo,o),\&quot;,\&quot;,Zo(Qo,s)],--n;for(;++n&lt;i;)r=t[n%a],o.shift(),o.push(r[0]),s.shift(),s.push(r[1]),$o(e,o,s);return e.join(\&quot;\&quot;)},bundle:function(t,e){var r=t.length-1;if(r)for(var n,a,i=t[0][0],o=t[0][1],s=t[r][0]-i,l=t[r][1]-o,c=-1;++c&lt;=r;)n=t[c],a=c/r,n[0]=e*n[0]+(1-e)*(i+a*s),n[1]=e*n[1]+(1-e)*(o+a*l);return Xo(t)},cardinal:function(t,e){return t.length&lt;3?Uo(t):t[0]+Yo(t,Wo(t,e))},\&quot;cardinal-open\&quot;:function(t,e){return t.length&lt;4?Uo(t):t[1]+Yo(t.slice(1,-1),Wo(t,e))},\&quot;cardinal-closed\&quot;:function(t,e){return t.length&lt;3?qo(t):t[0]+Yo((t.push(t[0]),t),Wo([t[t.length-2]].concat(t,[t[1]]),e))},monotone:function(t){return t.length&lt;3?Uo(t):t[0]+Yo(t,function(t){var e,r,n,a,i=[],o=function(t){var e=0,r=t.length-1,n=[],a=t[0],i=t[1],o=n[0]=ts(a,i);for(;++e&lt;r;)n[e]=(o+(o=ts(a=i,i=t[e+1])))/2;return n[e]=o,n}(t),s=-1,l=t.length-1;for(;++s&lt;l;)e=ts(t[s],t[s+1]),y(e)&lt;kt?o[s]=o[s+1]=0:(r=o[s]/e,n=o[s+1]/e,(a=r*r+n*n)&gt;9&amp;&amp;(a=3*e/Math.sqrt(a),o[s]=a*r,o[s+1]=a*n));s=-1;for(;++s&lt;=l;)a=(t[Math.min(l,s+1)][0]-t[Math.max(0,s-1)][0])/(6*(1+o[s]*o[s])),i.push([a||0,o[s]*a||0]);return i}(t))}});function Uo(t){return t.length&gt;1?t.join(\&quot;L\&quot;):t+\&quot;Z\&quot;}function qo(t){return t.join(\&quot;L\&quot;)+\&quot;Z\&quot;}function Ho(t){for(var e=0,r=t.length,n=t[0],a=[n[0],\&quot;,\&quot;,n[1]];++e&lt;r;)a.push(\&quot;V\&quot;,(n=t[e])[1],\&quot;H\&quot;,n[0]);return a.join(\&quot;\&quot;)}function Go(t){for(var e=0,r=t.length,n=t[0],a=[n[0],\&quot;,\&quot;,n[1]];++e&lt;r;)a.push(\&quot;H\&quot;,(n=t[e])[0],\&quot;V\&quot;,n[1]);return a.join(\&quot;\&quot;)}function Yo(t,e){if(e.length&lt;1||t.length!=e.length&amp;&amp;t.length!=e.length+2)return Uo(t);var r=t.length!=e.length,n=\&quot;\&quot;,a=t[0],i=t[1],o=e[0],s=o,l=1;if(r&amp;&amp;(n+=\&quot;Q\&quot;+(i[0]-2*o[0]/3)+\&quot;,\&quot;+(i[1]-2*o[1]/3)+\&quot;,\&quot;+i[0]+\&quot;,\&quot;+i[1],a=t[1],l=2),e.length&gt;1){s=e[1],i=t[l],l++,n+=\&quot;C\&quot;+(a[0]+o[0])+\&quot;,\&quot;+(a[1]+o[1])+\&quot;,\&quot;+(i[0]-s[0])+\&quot;,\&quot;+(i[1]-s[1])+\&quot;,\&quot;+i[0]+\&quot;,\&quot;+i[1];for(var c=2;c&lt;e.length;c++,l++)i=t[l],s=e[c],n+=\&quot;S\&quot;+(i[0]-s[0])+\&quot;,\&quot;+(i[1]-s[1])+\&quot;,\&quot;+i[0]+\&quot;,\&quot;+i[1]}if(r){var u=t[l];n+=\&quot;Q\&quot;+(i[0]+2*s[0]/3)+\&quot;,\&quot;+(i[1]+2*s[1]/3)+\&quot;,\&quot;+u[0]+\&quot;,\&quot;+u[1]}return n}function Wo(t,e){for(var r,n=[],a=(1-e)/2,i=t[0],o=t[1],s=1,l=t.length;++s&lt;l;)r=i,i=o,o=t[s],n.push([a*(o[0]-r[0]),a*(o[1]-r[1])]);return n}function Xo(t){if(t.length&lt;3)return Uo(t);var e=1,r=t.length,n=t[0],a=n[0],i=n[1],o=[a,a,a,(n=t[1])[0]],s=[i,i,i,n[1]],l=[a,\&quot;,\&quot;,i,\&quot;L\&quot;,Zo(Qo,o),\&quot;,\&quot;,Zo(Qo,s)];for(t.push(t[r-1]);++e&lt;=r;)n=t[e],o.shift(),o.push(n[0]),s.shift(),s.push(n[1]),$o(l,o,s);return t.pop(),l.push(\&quot;L\&quot;,n),l.join(\&quot;\&quot;)}function Zo(t,e){return t[0]*e[0]+t[1]*e[1]+t[2]*e[2]+t[3]*e[3]}Vo.forEach(function(t,e){e.key=t,e.closed=/-closed$/.test(t)});var Jo=[0,2/3,1/3,0],Ko=[0,1/3,2/3,0],Qo=[0,1/6,2/3,1/6];function $o(t,e,r){t.push(\&quot;C\&quot;,Zo(Jo,e),\&quot;,\&quot;,Zo(Jo,r),\&quot;,\&quot;,Zo(Ko,e),\&quot;,\&quot;,Zo(Ko,r),\&quot;,\&quot;,Zo(Qo,e),\&quot;,\&quot;,Zo(Qo,r))}function ts(t,e){return(e[1]-t[1])/(e[0]-t[0])}function es(t){for(var e,r,n,a=-1,i=t.length;++a&lt;i;)r=(e=t[a])[0],n=e[1]-Et,e[0]=r*Math.cos(n),e[1]=r*Math.sin(n);return t}function rs(t){var e=ea,r=ea,n=0,a=ra,i=Yr,o=Uo,s=o.key,l=o,c=\&quot;L\&quot;,u=.7;function h(s){var h,f,p,d=[],g=[],v=[],m=-1,y=s.length,x=ve(e),b=ve(n),_=e===r?function(){return f}:ve(r),w=n===a?function(){return p}:ve(a);function k(){d.push(\&quot;M\&quot;,o(t(v),u),c,l(t(g.reverse()),u),\&quot;Z\&quot;)}for(;++m&lt;y;)i.call(this,h=s[m],m)?(g.push([f=+x.call(this,h,m),p=+b.call(this,h,m)]),v.push([+_.call(this,h,m),+w.call(this,h,m)])):g.length&amp;&amp;(k(),g=[],v=[]);return g.length&amp;&amp;k(),d.length?d.join(\&quot;\&quot;):null}return h.x=function(t){return arguments.length?(e=r=t,h):r},h.x0=function(t){return arguments.length?(e=t,h):e},h.x1=function(t){return arguments.length?(r=t,h):r},h.y=function(t){return arguments.length?(n=a=t,h):a},h.y0=function(t){return arguments.length?(n=t,h):n},h.y1=function(t){return arguments.length?(a=t,h):a},h.defined=function(t){return arguments.length?(i=t,h):i},h.interpolate=function(t){return arguments.length?(s=\&quot;function\&quot;==typeof t?o=t:(o=Vo.get(t)||Uo).key,l=o.reverse||o,c=o.closed?\&quot;M\&quot;:\&quot;L\&quot;,h):s},h.tension=function(t){return arguments.length?(u=t,h):u},h}function ns(t){return t.radius}function as(t){return[t.x,t.y]}function is(){return 64}function os(){return\&quot;circle\&quot;}function ss(t){var e=Math.sqrt(t/At);return\&quot;M0,\&quot;+e+\&quot;A\&quot;+e+\&quot;,\&quot;+e+\&quot; 0 1,1 0,\&quot;+-e+\&quot;A\&quot;+e+\&quot;,\&quot;+e+\&quot; 0 1,1 0,\&quot;+e+\&quot;Z\&quot;}t.svg.line.radial=function(){var t=jo(es);return t.radius=t.x,delete t.x,t.angle=t.y,delete t.y,t},Ho.reverse=Go,Go.reverse=Ho,t.svg.area=function(){return rs(P)},t.svg.area.radial=function(){var t=rs(es);return t.radius=t.x,delete t.x,t.innerRadius=t.x0,delete t.x0,t.outerRadius=t.x1,delete t.x1,t.angle=t.y,delete t.y,t.startAngle=t.y0,delete t.y0,t.endAngle=t.y1,delete t.y1,t},t.svg.chord=function(){var t=Vn,e=Un,r=ns,n=Do,a=Ro;function i(r,n){var a,i,c=o(this,t,r,n),u=o(this,e,r,n);return\&quot;M\&quot;+c.p0+s(c.r,c.p1,c.a1-c.a0)+(i=u,(a=c).a0==i.a0&amp;&amp;a.a1==i.a1?l(c.r,c.p1,c.r,c.p0):l(c.r,c.p1,u.r,u.p0)+s(u.r,u.p1,u.a1-u.a0)+l(u.r,u.p1,c.r,c.p0))+\&quot;Z\&quot;}function o(t,e,i,o){var s=e.call(t,i,o),l=r.call(t,s,o),c=n.call(t,s,o)-Et,u=a.call(t,s,o)-Et;return{r:l,a0:c,a1:u,p0:[l*Math.cos(c),l*Math.sin(c)],p1:[l*Math.cos(u),l*Math.sin(u)]}}function s(t,e,r){return\&quot;A\&quot;+t+\&quot;,\&quot;+t+\&quot; 0 \&quot;+ +(r&gt;At)+\&quot;,1 \&quot;+e}function l(t,e,r,n){return\&quot;Q 0,0 \&quot;+n}return i.radius=function(t){return arguments.length?(r=ve(t),i):r},i.source=function(e){return arguments.length?(t=ve(e),i):t},i.target=function(t){return arguments.length?(e=ve(t),i):e},i.startAngle=function(t){return arguments.length?(n=ve(t),i):n},i.endAngle=function(t){return arguments.length?(a=ve(t),i):a},i},t.svg.diagonal=function(){var t=Vn,e=Un,r=as;function n(n,a){var i=t.call(this,n,a),o=e.call(this,n,a),s=(i.y+o.y)/2,l=[i,{x:i.x,y:s},{x:o.x,y:s},o];return\&quot;M\&quot;+(l=l.map(r))[0]+\&quot;C\&quot;+l[1]+\&quot; \&quot;+l[2]+\&quot; \&quot;+l[3]}return n.source=function(e){return arguments.length?(t=ve(e),n):t},n.target=function(t){return arguments.length?(e=ve(t),n):e},n.projection=function(t){return arguments.length?(r=t,n):r},n},t.svg.diagonal.radial=function(){var e=t.svg.diagonal(),r=as,n=e.projection;return e.projection=function(t){return arguments.length?n(function(t){return function(){var e=t.apply(this,arguments),r=e[0],n=e[1]-Et;return[r*Math.cos(n),r*Math.sin(n)]}}(r=t)):r},e},t.svg.symbol=function(){var t=os,e=is;function r(r,n){return(ls.get(t.call(this,r,n))||ss)(e.call(this,r,n))}return r.type=function(e){return arguments.length?(t=ve(e),r):t},r.size=function(t){return arguments.length?(e=ve(t),r):e},r};var ls=t.map({circle:ss,cross:function(t){var e=Math.sqrt(t/5)/2;return\&quot;M\&quot;+-3*e+\&quot;,\&quot;+-e+\&quot;H\&quot;+-e+\&quot;V\&quot;+-3*e+\&quot;H\&quot;+e+\&quot;V\&quot;+-e+\&quot;H\&quot;+3*e+\&quot;V\&quot;+e+\&quot;H\&quot;+e+\&quot;V\&quot;+3*e+\&quot;H\&quot;+-e+\&quot;V\&quot;+e+\&quot;H\&quot;+-3*e+\&quot;Z\&quot;},diamond:function(t){var e=Math.sqrt(t/(2*us)),r=e*us;return\&quot;M0,\&quot;+-e+\&quot;L\&quot;+r+\&quot;,0 0,\&quot;+e+\&quot; \&quot;+-r+\&quot;,0Z\&quot;},square:function(t){var e=Math.sqrt(t)/2;return\&quot;M\&quot;+-e+\&quot;,\&quot;+-e+\&quot;L\&quot;+e+\&quot;,\&quot;+-e+\&quot; \&quot;+e+\&quot;,\&quot;+e+\&quot; \&quot;+-e+\&quot;,\&quot;+e+\&quot;Z\&quot;},\&quot;triangle-down\&quot;:function(t){var e=Math.sqrt(t/cs),r=e*cs/2;return\&quot;M0,\&quot;+r+\&quot;L\&quot;+e+\&quot;,\&quot;+-r+\&quot; \&quot;+-e+\&quot;,\&quot;+-r+\&quot;Z\&quot;},\&quot;triangle-up\&quot;:function(t){var e=Math.sqrt(t/cs),r=e*cs/2;return\&quot;M0,\&quot;+-r+\&quot;L\&quot;+e+\&quot;,\&quot;+r+\&quot; \&quot;+-e+\&quot;,\&quot;+r+\&quot;Z\&quot;}});t.svg.symbolTypes=ls.keys();var cs=Math.sqrt(3),us=Math.tan(30*Ct);W.transition=function(t){for(var e,r,n=ds||++ms,a=bs(t),i=[],o=gs||{time:Date.now(),ease:ai,delay:0,duration:250},s=-1,l=this.length;++s&lt;l;){i.push(e=[]);for(var c=this[s],u=-1,h=c.length;++u&lt;h;)(r=c[u])&amp;&amp;_s(r,u,a,n,o),e.push(r)}return ps(i,a,n)},W.interrupt=function(t){return this.each(null==t?hs:fs(bs(t)))};var hs=fs(bs());function fs(t){return function(){var e,r,n;(e=this[t])&amp;&amp;(n=e[r=e.active])&amp;&amp;(n.timer.c=null,n.timer.t=NaN,--e.count?delete e[r]:delete this[t],e.active+=.5,n.event&amp;&amp;n.event.interrupt.call(this,this.__data__,n.index))}}function ps(t,e,r){return U(t,vs),t.namespace=e,t.id=r,t}var ds,gs,vs=[],ms=0;function ys(t,e,r,n){var a=t.id,i=t.namespace;return ut(t,\&quot;function\&quot;==typeof r?function(t,o,s){t[i][a].tween.set(e,n(r.call(t,t.__data__,o,s)))}:(r=n(r),function(t){t[i][a].tween.set(e,r)}))}function xs(t){return null==t&amp;&amp;(t=\&quot;\&quot;),function(){this.textContent=t}}function bs(t){return null==t?\&quot;__transition__\&quot;:\&quot;__transition_\&quot;+t+\&quot;__\&quot;}function _s(t,e,r,n,a){var i,o,s,l,c,u=t[r]||(t[r]={active:0,count:0}),h=u[n];function f(r){var a=u.active,f=u[a];for(var d in f&amp;&amp;(f.timer.c=null,f.timer.t=NaN,--u.count,delete u[a],f.event&amp;&amp;f.event.interrupt.call(t,t.__data__,f.index)),u)if(+d&lt;n){var g=u[d];g.timer.c=null,g.timer.t=NaN,--u.count,delete u[d]}o.c=p,Te(function(){return o.c&amp;&amp;p(r||1)&amp;&amp;(o.c=null,o.t=NaN),1},0,i),u.active=n,h.event&amp;&amp;h.event.start.call(t,t.__data__,e),c=[],h.tween.forEach(function(r,n){(n=n.call(t,t.__data__,e))&amp;&amp;c.push(n)}),l=h.ease,s=h.duration}function p(a){for(var i=a/s,o=l(i),f=c.length;f&gt;0;)c[--f].call(t,o);if(i&gt;=1)return h.event&amp;&amp;h.event.end.call(t,t.__data__,e),--u.count?delete u[n]:delete t[r],1}h||(i=a.time,o=Te(function(t){var e=h.delay;if(o.t=e+i,e&lt;=t)return f(t-e);o.c=f},0,i),h=u[n]={tween:new b,time:i,timer:o,delay:a.delay,duration:a.duration,ease:a.ease,index:e},a=null,++u.count)}vs.call=W.call,vs.empty=W.empty,vs.node=W.node,vs.size=W.size,t.transition=function(e,r){return e&amp;&amp;e.transition?ds?e.transition(r):e:t.selection().transition(e)},t.transition.prototype=vs,vs.select=function(t){var e,r,n,a=this.id,i=this.namespace,o=[];t=X(t);for(var s=-1,l=this.length;++s&lt;l;){o.push(e=[]);for(var c=this[s],u=-1,h=c.length;++u&lt;h;)(n=c[u])&amp;&amp;(r=t.call(n,n.__data__,u,s))?(\&quot;__data__\&quot;in n&amp;&amp;(r.__data__=n.__data__),_s(r,u,i,a,n[i][a]),e.push(r)):e.push(null)}return ps(o,i,a)},vs.selectAll=function(t){var e,r,n,a,i,o=this.id,s=this.namespace,l=[];t=Z(t);for(var c=-1,u=this.length;++c&lt;u;)for(var h=this[c],f=-1,p=h.length;++f&lt;p;)if(n=h[f]){i=n[s][o],r=t.call(n,n.__data__,f,c),l.push(e=[]);for(var d=-1,g=r.length;++d&lt;g;)(a=r[d])&amp;&amp;_s(a,d,s,o,i),e.push(a)}return ps(l,s,o)},vs.filter=function(t){var e,r,n=[];\&quot;function\&quot;!=typeof t&amp;&amp;(t=ct(t));for(var a=0,i=this.length;a&lt;i;a++){n.push(e=[]);for(var o,s=0,l=(o=this[a]).length;s&lt;l;s++)(r=o[s])&amp;&amp;t.call(r,r.__data__,s,a)&amp;&amp;e.push(r)}return ps(n,this.namespace,this.id)},vs.tween=function(t,e){var r=this.id,n=this.namespace;return arguments.length&lt;2?this.node()[n][r].tween.get(t):ut(this,null==e?function(e){e[n][r].tween.remove(t)}:function(a){a[n][r].tween.set(t,e)})},vs.attr=function(e,r){if(arguments.length&lt;2){for(r in e)this.attr(r,e[r]);return this}var n=\&quot;transform\&quot;==e?gi:Za,a=t.ns.qualify(e);function i(){this.removeAttribute(a)}function o(){this.removeAttributeNS(a.space,a.local)}return ys(this,\&quot;attr.\&quot;+e,r,a.local?function(t){return null==t?o:(t+=\&quot;\&quot;,function(){var e,r=this.getAttributeNS(a.space,a.local);return r!==t&amp;&amp;(e=n(r,t),function(t){this.setAttributeNS(a.space,a.local,e(t))})})}:function(t){return null==t?i:(t+=\&quot;\&quot;,function(){var e,r=this.getAttribute(a);return r!==t&amp;&amp;(e=n(r,t),function(t){this.setAttribute(a,e(t))})})})},vs.attrTween=function(e,r){var n=t.ns.qualify(e);return this.tween(\&quot;attr.\&quot;+e,n.local?function(t,e){var a=r.call(this,t,e,this.getAttributeNS(n.space,n.local));return a&amp;&amp;function(t){this.setAttributeNS(n.space,n.local,a(t))}}:function(t,e){var a=r.call(this,t,e,this.getAttribute(n));return a&amp;&amp;function(t){this.setAttribute(n,a(t))}})},vs.style=function(t,e,r){var n=arguments.length;if(n&lt;3){if(\&quot;string\&quot;!=typeof t){for(r in n&lt;2&amp;&amp;(e=\&quot;\&quot;),t)this.style(r,t[r],e);return this}r=\&quot;\&quot;}function a(){this.style.removeProperty(t)}return ys(this,\&quot;style.\&quot;+t,e,function(e){return null==e?a:(e+=\&quot;\&quot;,function(){var n,a=o(this).getComputedStyle(this,null).getPropertyValue(t);return a!==e&amp;&amp;(n=Za(a,e),function(e){this.style.setProperty(t,n(e),r)})})})},vs.styleTween=function(t,e,r){return arguments.length&lt;3&amp;&amp;(r=\&quot;\&quot;),this.tween(\&quot;style.\&quot;+t,function(n,a){var i=e.call(this,n,a,o(this).getComputedStyle(this,null).getPropertyValue(t));return i&amp;&amp;function(e){this.style.setProperty(t,i(e),r)}})},vs.text=function(t){return ys(this,\&quot;text\&quot;,t,xs)},vs.remove=function(){var t=this.namespace;return this.each(\&quot;end.transition\&quot;,function(){var e;this[t].count&lt;2&amp;&amp;(e=this.parentNode)&amp;&amp;e.removeChild(this)})},vs.ease=function(e){var r=this.id,n=this.namespace;return arguments.length&lt;1?this.node()[n][r].ease:(\&quot;function\&quot;!=typeof e&amp;&amp;(e=t.ease.apply(t,arguments)),ut(this,function(t){t[n][r].ease=e}))},vs.delay=function(t){var e=this.id,r=this.namespace;return arguments.length&lt;1?this.node()[r][e].delay:ut(this,\&quot;function\&quot;==typeof t?function(n,a,i){n[r][e].delay=+t.call(n,n.__data__,a,i)}:(t=+t,function(n){n[r][e].delay=t}))},vs.duration=function(t){var e=this.id,r=this.namespace;return arguments.length&lt;1?this.node()[r][e].duration:ut(this,\&quot;function\&quot;==typeof t?function(n,a,i){n[r][e].duration=Math.max(1,t.call(n,n.__data__,a,i))}:(t=Math.max(1,t),function(n){n[r][e].duration=t}))},vs.each=function(e,r){var n=this.id,a=this.namespace;if(arguments.length&lt;2){var i=gs,o=ds;try{ds=n,ut(this,function(t,r,i){gs=t[a][n],e.call(t,t.__data__,r,i)})}finally{gs=i,ds=o}}else ut(this,function(i){var o=i[a][n];(o.event||(o.event=t.dispatch(\&quot;start\&quot;,\&quot;end\&quot;,\&quot;interrupt\&quot;))).on(e,r)});return this},vs.transition=function(){for(var t,e,r,n=this.id,a=++ms,i=this.namespace,o=[],s=0,l=this.length;s&lt;l;s++){o.push(t=[]);for(var c,u=0,h=(c=this[s]).length;u&lt;h;u++)(e=c[u])&amp;&amp;_s(e,u,i,a,{time:(r=e[i][n]).time,ease:r.ease,delay:r.delay+r.duration,duration:r.duration}),t.push(e)}return ps(o,i,a)},t.svg.axis=function(){var e,r=t.scale.linear(),a=ws,i=6,o=6,s=3,l=[10],c=null;function u(n){n.each(function(){var n,u=t.select(this),h=this.__chart__||r,f=this.__chart__=r.copy(),p=null==c?f.ticks?f.ticks.apply(f,l):f.domain():c,d=null==e?f.tickFormat?f.tickFormat.apply(f,l):P:e,g=u.selectAll(\&quot;.tick\&quot;).data(p,f),v=g.enter().insert(\&quot;g\&quot;,\&quot;.domain\&quot;).attr(\&quot;class\&quot;,\&quot;tick\&quot;).style(\&quot;opacity\&quot;,kt),m=t.transition(g.exit()).style(\&quot;opacity\&quot;,kt).remove(),y=t.transition(g.order()).style(\&quot;opacity\&quot;,1),x=Math.max(i,0)+s,b=uo(f),_=u.selectAll(\&quot;.domain\&quot;).data([0]),w=(_.enter().append(\&quot;path\&quot;).attr(\&quot;class\&quot;,\&quot;domain\&quot;),t.transition(_));v.append(\&quot;line\&quot;),v.append(\&quot;text\&quot;);var k,T,A,M,S=v.select(\&quot;line\&quot;),E=y.select(\&quot;line\&quot;),C=g.select(\&quot;text\&quot;).text(d),L=v.select(\&quot;text\&quot;),O=y.select(\&quot;text\&quot;),z=\&quot;top\&quot;===a||\&quot;left\&quot;===a?-1:1;if(\&quot;bottom\&quot;===a||\&quot;top\&quot;===a?(n=Ts,k=\&quot;x\&quot;,A=\&quot;y\&quot;,T=\&quot;x2\&quot;,M=\&quot;y2\&quot;,C.attr(\&quot;dy\&quot;,z&lt;0?\&quot;0em\&quot;:\&quot;.71em\&quot;).style(\&quot;text-anchor\&quot;,\&quot;middle\&quot;),w.attr(\&quot;d\&quot;,\&quot;M\&quot;+b[0]+\&quot;,\&quot;+z*o+\&quot;V0H\&quot;+b[1]+\&quot;V\&quot;+z*o)):(n=As,k=\&quot;y\&quot;,A=\&quot;x\&quot;,T=\&quot;y2\&quot;,M=\&quot;x2\&quot;,C.attr(\&quot;dy\&quot;,\&quot;.32em\&quot;).style(\&quot;text-anchor\&quot;,z&lt;0?\&quot;end\&quot;:\&quot;start\&quot;),w.attr(\&quot;d\&quot;,\&quot;M\&quot;+z*o+\&quot;,\&quot;+b[0]+\&quot;H0V\&quot;+b[1]+\&quot;H\&quot;+z*o)),S.attr(M,z*i),L.attr(A,z*x),E.attr(T,0).attr(M,z*i),O.attr(k,0).attr(A,z*x),f.rangeBand){var I=f,D=I.rangeBand()/2;h=f=function(t){return I(t)+D}}else h.rangeBand?h=f:m.call(n,f,h);v.call(n,h,f),y.call(n,f,f)})}return u.scale=function(t){return arguments.length?(r=t,u):r},u.orient=function(t){return arguments.length?(a=t in ks?t+\&quot;\&quot;:ws,u):a},u.ticks=function(){return arguments.length?(l=n(arguments),u):l},u.tickValues=function(t){return arguments.length?(c=t,u):c},u.tickFormat=function(t){return arguments.length?(e=t,u):e},u.tickSize=function(t){var e=arguments.length;return e?(i=+t,o=+arguments[e-1],u):i},u.innerTickSize=function(t){return arguments.length?(i=+t,u):i},u.outerTickSize=function(t){return arguments.length?(o=+t,u):o},u.tickPadding=function(t){return arguments.length?(s=+t,u):s},u.tickSubdivide=function(){return arguments.length&amp;&amp;u},u};var ws=\&quot;bottom\&quot;,ks={top:1,right:1,bottom:1,left:1};function Ts(t,e,r){t.attr(\&quot;transform\&quot;,function(t){var n=e(t);return\&quot;translate(\&quot;+(isFinite(n)?n:r(t))+\&quot;,0)\&quot;})}function As(t,e,r){t.attr(\&quot;transform\&quot;,function(t){var n=e(t);return\&quot;translate(0,\&quot;+(isFinite(n)?n:r(t))+\&quot;)\&quot;})}t.svg.brush=function(){var e,r,n=j(f,\&quot;brushstart\&quot;,\&quot;brush\&quot;,\&quot;brushend\&quot;),a=null,i=null,s=[0,0],l=[0,0],c=!0,u=!0,h=Ss[0];function f(e){e.each(function(){var e=t.select(this).style(\&quot;pointer-events\&quot;,\&quot;all\&quot;).style(\&quot;-webkit-tap-highlight-color\&quot;,\&quot;rgba(0,0,0,0)\&quot;).on(\&quot;mousedown.brush\&quot;,v).on(\&quot;touchstart.brush\&quot;,v),r=e.selectAll(\&quot;.background\&quot;).data([0]);r.enter().append(\&quot;rect\&quot;).attr(\&quot;class\&quot;,\&quot;background\&quot;).style(\&quot;visibility\&quot;,\&quot;hidden\&quot;).style(\&quot;cursor\&quot;,\&quot;crosshair\&quot;),e.selectAll(\&quot;.extent\&quot;).data([0]).enter().append(\&quot;rect\&quot;).attr(\&quot;class\&quot;,\&quot;extent\&quot;).style(\&quot;cursor\&quot;,\&quot;move\&quot;);var n=e.selectAll(\&quot;.resize\&quot;).data(h,P);n.exit().remove(),n.enter().append(\&quot;g\&quot;).attr(\&quot;class\&quot;,function(t){return\&quot;resize \&quot;+t}).style(\&quot;cursor\&quot;,function(t){return Ms[t]}).append(\&quot;rect\&quot;).attr(\&quot;x\&quot;,function(t){return/[ew]$/.test(t)?-3:null}).attr(\&quot;y\&quot;,function(t){return/^[ns]/.test(t)?-3:null}).attr(\&quot;width\&quot;,6).attr(\&quot;height\&quot;,6).style(\&quot;visibility\&quot;,\&quot;hidden\&quot;),n.style(\&quot;display\&quot;,f.empty()?\&quot;none\&quot;:null);var o,s=t.transition(e),l=t.transition(r);a&amp;&amp;(o=uo(a),l.attr(\&quot;x\&quot;,o[0]).attr(\&quot;width\&quot;,o[1]-o[0]),d(s)),i&amp;&amp;(o=uo(i),l.attr(\&quot;y\&quot;,o[0]).attr(\&quot;height\&quot;,o[1]-o[0]),g(s)),p(s)})}function p(t){t.selectAll(\&quot;.resize\&quot;).attr(\&quot;transform\&quot;,function(t){return\&quot;translate(\&quot;+s[+/e$/.test(t)]+\&quot;,\&quot;+l[+/^s/.test(t)]+\&quot;)\&quot;})}function d(t){t.select(\&quot;.extent\&quot;).attr(\&quot;x\&quot;,s[0]),t.selectAll(\&quot;.extent,.n&gt;rect,.s&gt;rect\&quot;).attr(\&quot;width\&quot;,s[1]-s[0])}function g(t){t.select(\&quot;.extent\&quot;).attr(\&quot;y\&quot;,l[0]),t.selectAll(\&quot;.extent,.e&gt;rect,.w&gt;rect\&quot;).attr(\&quot;height\&quot;,l[1]-l[0])}function v(){var h,v,m=this,y=t.select(t.event.target),x=n.of(m,arguments),b=t.select(m),_=y.datum(),w=!/^(n|s)$/.test(_)&amp;&amp;a,k=!/^(e|w)$/.test(_)&amp;&amp;i,T=y.classed(\&quot;extent\&quot;),A=xt(m),M=t.mouse(m),S=t.select(o(m)).on(\&quot;keydown.brush\&quot;,function(){32==t.event.keyCode&amp;&amp;(T||(h=null,M[0]-=s[1],M[1]-=l[1],T=2),B())}).on(\&quot;keyup.brush\&quot;,function(){32==t.event.keyCode&amp;&amp;2==T&amp;&amp;(M[0]+=s[1],M[1]+=l[1],T=0,B())});if(t.event.changedTouches?S.on(\&quot;touchmove.brush\&quot;,L).on(\&quot;touchend.brush\&quot;,O):S.on(\&quot;mousemove.brush\&quot;,L).on(\&quot;mouseup.brush\&quot;,O),b.interrupt().selectAll(\&quot;*\&quot;).interrupt(),T)M[0]=s[0]-M[0],M[1]=l[0]-M[1];else if(_){var E=+/w$/.test(_),C=+/^n/.test(_);v=[s[1-E]-M[0],l[1-C]-M[1]],M[0]=s[E],M[1]=l[C]}else t.event.altKey&amp;&amp;(h=M.slice());function L(){var e=t.mouse(m),r=!1;v&amp;&amp;(e[0]+=v[0],e[1]+=v[1]),T||(t.event.altKey?(h||(h=[(s[0]+s[1])/2,(l[0]+l[1])/2]),M[0]=s[+(e[0]&lt;h[0])],M[1]=l[+(e[1]&lt;h[1])]):h=null),w&amp;&amp;P(e,a,0)&amp;&amp;(d(b),r=!0),k&amp;&amp;P(e,i,1)&amp;&amp;(g(b),r=!0),r&amp;&amp;(p(b),x({type:\&quot;brush\&quot;,mode:T?\&quot;move\&quot;:\&quot;resize\&quot;}))}function P(t,n,a){var i,o,f=uo(n),p=f[0],d=f[1],g=M[a],v=a?l:s,m=v[1]-v[0];if(T&amp;&amp;(p-=g,d-=m+g),i=(a?u:c)?Math.max(p,Math.min(d,t[a])):t[a],T?o=(i+=g)+m:(h&amp;&amp;(g=Math.max(p,Math.min(d,2*h[a]-i))),g&lt;i?(o=i,i=g):o=g),v[0]!=i||v[1]!=o)return a?r=null:e=null,v[0]=i,v[1]=o,!0}function O(){L(),b.style(\&quot;pointer-events\&quot;,\&quot;all\&quot;).selectAll(\&quot;.resize\&quot;).style(\&quot;display\&quot;,f.empty()?\&quot;none\&quot;:null),t.select(\&quot;body\&quot;).style(\&quot;cursor\&quot;,null),S.on(\&quot;mousemove.brush\&quot;,null).on(\&quot;mouseup.brush\&quot;,null).on(\&quot;touchmove.brush\&quot;,null).on(\&quot;touchend.brush\&quot;,null).on(\&quot;keydown.brush\&quot;,null).on(\&quot;keyup.brush\&quot;,null),A(),x({type:\&quot;brushend\&quot;})}b.style(\&quot;pointer-events\&quot;,\&quot;none\&quot;).selectAll(\&quot;.resize\&quot;).style(\&quot;display\&quot;,null),t.select(\&quot;body\&quot;).style(\&quot;cursor\&quot;,y.style(\&quot;cursor\&quot;)),x({type:\&quot;brushstart\&quot;}),L()}return f.event=function(a){a.each(function(){var a=n.of(this,arguments),i={x:s,y:l,i:e,j:r},o=this.__chart__||i;this.__chart__=i,ds?t.select(this).transition().each(\&quot;start.brush\&quot;,function(){e=o.i,r=o.j,s=o.x,l=o.y,a({type:\&quot;brushstart\&quot;})}).tween(\&quot;brush:brush\&quot;,function(){var t=Ja(s,i.x),n=Ja(l,i.y);return e=r=null,function(e){s=i.x=t(e),l=i.y=n(e),a({type:\&quot;brush\&quot;,mode:\&quot;resize\&quot;})}}).each(\&quot;end.brush\&quot;,function(){e=i.i,r=i.j,a({type:\&quot;brush\&quot;,mode:\&quot;resize\&quot;}),a({type:\&quot;brushend\&quot;})}):(a({type:\&quot;brushstart\&quot;}),a({type:\&quot;brush\&quot;,mode:\&quot;resize\&quot;}),a({type:\&quot;brushend\&quot;}))})},f.x=function(t){return arguments.length?(h=Ss[!(a=t)&lt;&lt;1|!i],f):a},f.y=function(t){return arguments.length?(h=Ss[!a&lt;&lt;1|!(i=t)],f):i},f.clamp=function(t){return arguments.length?(a&amp;&amp;i?(c=!!t[0],u=!!t[1]):a?c=!!t:i&amp;&amp;(u=!!t),f):a&amp;&amp;i?[c,u]:a?c:i?u:null},f.extent=function(t){var n,o,c,u,h;return arguments.length?(a&amp;&amp;(n=t[0],o=t[1],i&amp;&amp;(n=n[0],o=o[0]),e=[n,o],a.invert&amp;&amp;(n=a(n),o=a(o)),o&lt;n&amp;&amp;(h=n,n=o,o=h),n==s[0]&amp;&amp;o==s[1]||(s=[n,o])),i&amp;&amp;(c=t[0],u=t[1],a&amp;&amp;(c=c[1],u=u[1]),r=[c,u],i.invert&amp;&amp;(c=i(c),u=i(u)),u&lt;c&amp;&amp;(h=c,c=u,u=h),c==l[0]&amp;&amp;u==l[1]||(l=[c,u])),f):(a&amp;&amp;(e?(n=e[0],o=e[1]):(n=s[0],o=s[1],a.invert&amp;&amp;(n=a.invert(n),o=a.invert(o)),o&lt;n&amp;&amp;(h=n,n=o,o=h))),i&amp;&amp;(r?(c=r[0],u=r[1]):(c=l[0],u=l[1],i.invert&amp;&amp;(c=i.invert(c),u=i.invert(u)),u&lt;c&amp;&amp;(h=c,c=u,u=h))),a&amp;&amp;i?[[n,c],[o,u]]:a?[n,o]:i&amp;&amp;[c,u])},f.clear=function(){return f.empty()||(s=[0,0],l=[0,0],e=r=null),f},f.empty=function(){return!!a&amp;&amp;s[0]==s[1]||!!i&amp;&amp;l[0]==l[1]},t.rebind(f,n,\&quot;on\&quot;)};var Ms={n:\&quot;ns-resize\&quot;,e:\&quot;ew-resize\&quot;,s:\&quot;ns-resize\&quot;,w:\&quot;ew-resize\&quot;,nw:\&quot;nwse-resize\&quot;,ne:\&quot;nesw-resize\&quot;,se:\&quot;nwse-resize\&quot;,sw:\&quot;nesw-resize\&quot;},Ss=[[\&quot;n\&quot;,\&quot;e\&quot;,\&quot;s\&quot;,\&quot;w\&quot;,\&quot;nw\&quot;,\&quot;ne\&quot;,\&quot;se\&quot;,\&quot;sw\&quot;],[\&quot;e\&quot;,\&quot;w\&quot;],[\&quot;n\&quot;,\&quot;s\&quot;],[]],Es=ze.format=sr.timeFormat,Cs=Es.utc,Ls=Cs(\&quot;%Y-%m-%dT%H:%M:%S.%LZ\&quot;);function Ps(t){return t.toISOString()}function Os(e,r,n){function a(t){return e(t)}function i(e,n){var a=(e[1]-e[0])/n,i=t.bisect(Is,a);return i==Is.length?[r.year,xo(e.map(function(t){return t/31536e6}),n)[2]]:i?r[a/Is[i-1]&lt;Is[i]/a?i-1:i]:[Fs,xo(e,n)[2]]}return a.invert=function(t){return zs(e.invert(t))},a.domain=function(t){return arguments.length?(e.domain(t),a):e.domain().map(zs)},a.nice=function(t,e){var r=a.domain(),n=co(r),o=null==t?i(n,10):\&quot;number\&quot;==typeof t&amp;&amp;i(n,t);function s(r){return!isNaN(r)&amp;&amp;!t.range(r,zs(+r+1),e).length}return o&amp;&amp;(t=o[0],e=o[1]),a.domain(fo(r,e&gt;1?{floor:function(e){for(;s(e=t.floor(e));)e=zs(e-1);return e},ceil:function(e){for(;s(e=t.ceil(e));)e=zs(+e+1);return e}}:t))},a.ticks=function(t,e){var r=co(a.domain()),n=null==t?i(r,10):\&quot;number\&quot;==typeof t?i(r,t):!t.range&amp;&amp;[{range:t},e];return n&amp;&amp;(t=n[0],e=n[1]),t.range(r[0],zs(+r[1]+1),e&lt;1?1:e)},a.tickFormat=function(){return n},a.copy=function(){return Os(e.copy(),r,n)},mo(a,e)}function zs(t){return new Date(t)}Es.iso=Date.prototype.toISOString&amp;&amp;+new Date(\&quot;2000-01-01T00:00:00.000Z\&quot;)?Ps:Ls,Ps.parse=function(t){var e=new Date(t);return isNaN(e)?null:e},Ps.toString=Ls.toString,ze.second=Fe(function(t){return new Ie(1e3*Math.floor(t/1e3))},function(t,e){t.setTime(t.getTime()+1e3*Math.floor(e))},function(t){return t.getSeconds()}),ze.seconds=ze.second.range,ze.seconds.utc=ze.second.utc.range,ze.minute=Fe(function(t){return new Ie(6e4*Math.floor(t/6e4))},function(t,e){t.setTime(t.getTime()+6e4*Math.floor(e))},function(t){return t.getMinutes()}),ze.minutes=ze.minute.range,ze.minutes.utc=ze.minute.utc.range,ze.hour=Fe(function(t){var e=t.getTimezoneOffset()/60;return new Ie(36e5*(Math.floor(t/36e5-e)+e))},function(t,e){t.setTime(t.getTime()+36e5*Math.floor(e))},function(t){return t.getHours()}),ze.hours=ze.hour.range,ze.hours.utc=ze.hour.utc.range,ze.month=Fe(function(t){return(t=ze.day(t)).setDate(1),t},function(t,e){t.setMonth(t.getMonth()+e)},function(t){return t.getMonth()}),ze.months=ze.month.range,ze.months.utc=ze.month.utc.range;var Is=[1e3,5e3,15e3,3e4,6e4,3e5,9e5,18e5,36e5,108e5,216e5,432e5,864e5,1728e5,6048e5,2592e6,7776e6,31536e6],Ds=[[ze.second,1],[ze.second,5],[ze.second,15],[ze.second,30],[ze.minute,1],[ze.minute,5],[ze.minute,15],[ze.minute,30],[ze.hour,1],[ze.hour,3],[ze.hour,6],[ze.hour,12],[ze.day,1],[ze.day,2],[ze.week,1],[ze.month,1],[ze.month,3],[ze.year,1]],Rs=Es.multi([[\&quot;.%L\&quot;,function(t){return t.getMilliseconds()}],[\&quot;:%S\&quot;,function(t){return t.getSeconds()}],[\&quot;%I:%M\&quot;,function(t){return t.getMinutes()}],[\&quot;%I %p\&quot;,function(t){return t.getHours()}],[\&quot;%a %d\&quot;,function(t){return t.getDay()&amp;&amp;1!=t.getDate()}],[\&quot;%b %d\&quot;,function(t){return 1!=t.getDate()}],[\&quot;%B\&quot;,function(t){return t.getMonth()}],[\&quot;%Y\&quot;,Yr]]),Fs={range:function(e,r,n){return t.range(Math.ceil(e/n)*n,+r,n).map(zs)},floor:P,ceil:P};Ds.year=ze.year,ze.scale=function(){return Os(t.scale.linear(),Ds,Rs)};var Bs=Ds.map(function(t){return[t[0].utc,t[1]]}),Ns=Cs.multi([[\&quot;.%L\&quot;,function(t){return t.getUTCMilliseconds()}],[\&quot;:%S\&quot;,function(t){return t.getUTCSeconds()}],[\&quot;%I:%M\&quot;,function(t){return t.getUTCMinutes()}],[\&quot;%I %p\&quot;,function(t){return t.getUTCHours()}],[\&quot;%a %d\&quot;,function(t){return t.getUTCDay()&amp;&amp;1!=t.getUTCDate()}],[\&quot;%b %d\&quot;,function(t){return 1!=t.getUTCDate()}],[\&quot;%B\&quot;,function(t){return t.getUTCMonth()}],[\&quot;%Y\&quot;,Yr]]);function js(t){return JSON.parse(t.responseText)}function Vs(t){var e=a.createRange();return e.selectNode(a.body),e.createContextualFragment(t.responseText)}Bs.year=ze.year.utc,ze.scale.utc=function(){return Os(t.scale.linear(),Bs,Ns)},t.text=me(function(t){return t.responseText}),t.json=function(t,e){return ye(t,\&quot;application/json\&quot;,js,e)},t.html=function(t,e){return ye(t,\&quot;text/html\&quot;,Vs,e)},t.xml=me(function(t){return t.responseXML}),\&quot;object\&quot;==typeof e&amp;&amp;e.exports?e.exports=t:this.d3=t}()},{}],165:[function(t,e,r){e.exports=function(){for(var t=0;t&lt;arguments.length;t++)if(void 0!==arguments[t])return arguments[t]}},{}],166:[function(t,e,r){\&quot;use strict\&quot;;var n=t(\&quot;incremental-convex-hull\&quot;),a=t(\&quot;uniq\&quot;);function i(t,e){this.point=t,this.index=e}function o(t,e){for(var r=t.point,n=e.point,a=r.length,i=0;i&lt;a;++i){var o=n[i]-r[i];if(o)return o}return 0}e.exports=function(t,e){var r=t.length;if(0===r)return[];var s=t[0].length;if(s&lt;1)return[];if(1===s)return function(t,e,r){if(1===t)return r?[[-1,0]]:[];var n=e.map(function(t,e){return[t[0],e]});n.sort(function(t,e){return t[0]-e[0]});for(var a=new Array(t-1),i=1;i&lt;t;++i){var o=n[i-1],s=n[i];a[i-1]=[o[1],s[1]]}r&amp;&amp;a.push([-1,a[0][1]],[a[t-1][1],-1]);return a}(r,t,e);for(var l=new Array(r),c=1,u=0;u&lt;r;++u){for(var h=t[u],f=new Array(s+1),p=0,d=0;d&lt;s;++d){var g=h[d];f[d]=g,p+=g*g}f[s]=p,l[u]=new i(f,u),c=Math.max(p,c)}a(l,o),r=l.length;for(var v=new Array(r+s+1),m=new Array(r+s+1),y=(s+1)*(s+1)*c,x=new Array(s+1),u=0;u&lt;=s;++u)x[u]=0;x[s]=y,v[0]=x.slice(),m[0]=-1;for(var u=0;u&lt;=s;++u){var f=x.slice();f[u]=1,v[u+1]=f,m[u+1]=-1}for(var u=0;u&lt;r;++u){var b=l[u];v[u+s+1]=b.point,m[u+s+1]=b.index}var _=n(v,!1);_=e?_.filter(function(t){for(var e=0,r=0;r&lt;=s;++r){var n=m[t[r]];if(n&lt;0&amp;&amp;++e&gt;=2)return!1;t[r]=n}return!0}):_.filter(function(t){for(var e=0;e&lt;=s;++e){var r=m[t[e]];if(r&lt;0)return!1;t[e]=r}return!0});if(1&amp;s)for(var u=0;u&lt;_.length;++u){var b=_[u],f=b[0];b[0]=b[1],b[1]=f}return _}},{\&quot;incremental-convex-hull\&quot;:414,uniq:545}],167:[function(t,e,r){\&quot;use strict\&quot;;e.exports=i;var n=(i.canvas=document.createElement(\&quot;canvas\&quot;)).getContext(\&quot;2d\&quot;),a=o([32,126]);function i(t,e){Array.isArray(t)&amp;&amp;(t=t.join(\&quot;, \&quot;));var r,i={},s=16,l=.05;e&amp;&amp;(2===e.length&amp;&amp;\&quot;number\&quot;==typeof e[0]?r=o(e):Array.isArray(e)?r=e:(e.o?r=o(e.o):e.pairs&amp;&amp;(r=e.pairs),e.fontSize&amp;&amp;(s=e.fontSize),null!=e.threshold&amp;&amp;(l=e.threshold))),r||(r=a),n.font=s+\&quot;px \&quot;+t;for(var c=0;c&lt;r.length;c++){var u=r[c],h=n.measureText(u[0]).width+n.measureText(u[1]).width,f=n.measureText(u).width;if(Math.abs(h-f)&gt;s*l){var p=(f-h)/s;i[u]=1e3*p}}return i}function o(t){for(var e=[],r=t[0];r&lt;=t[1];r++)for(var n=String.fromCharCode(r),a=t[0];a&lt;t[1];a++){var i=n+String.fromCharCode(a);e.push(i)}return e}i.createPairs=o,i.ascii=a},{}],168:[function(t,e,r){(function(t){var r=!1;if(\&quot;undefined\&quot;!=typeof Float64Array){var n=new Float64Array(1),a=new Uint32Array(n.buffer);if(n[0]=1,r=!0,1072693248===a[1]){e.exports=function(t){return n[0]=t,[a[0],a[1]]},e.exports.pack=function(t,e){return a[0]=t,a[1]=e,n[0]},e.exports.lo=function(t){return n[0]=t,a[0]},e.exports.hi=function(t){return n[0]=t,a[1]}}else if(1072693248===a[0]){e.exports=function(t){return n[0]=t,[a[1],a[0]]},e.exports.pack=function(t,e){return a[1]=t,a[0]=e,n[0]},e.exports.lo=function(t){return n[0]=t,a[1]},e.exports.hi=function(t){return n[0]=t,a[0]}}else r=!1}if(!r){var i=new t(8);e.exports=function(t){return i.writeDoubleLE(t,0,!0),[i.readUInt32LE(0,!0),i.readUInt32LE(4,!0)]},e.exports.pack=function(t,e){return i.writeUInt32LE(t,0,!0),i.writeUInt32LE(e,4,!0),i.readDoubleLE(0,!0)},e.exports.lo=function(t){return i.writeDoubleLE(t,0,!0),i.readUInt32LE(0,!0)},e.exports.hi=function(t){return i.writeDoubleLE(t,0,!0),i.readUInt32LE(4,!0)}}e.exports.sign=function(t){return e.exports.hi(t)&gt;&gt;&gt;31},e.exports.exponent=function(t){return(e.exports.hi(t)&lt;&lt;1&gt;&gt;&gt;21)-1023},e.exports.fraction=function(t){var r=e.exports.lo(t),n=e.exports.hi(t),a=1048575&amp;n;return 2146435072&amp;n&amp;&amp;(a+=1&lt;&lt;20),[r,a]},e.exports.denormalized=function(t){return!(2146435072&amp;e.exports.hi(t))}}).call(this,t(\&quot;buffer\&quot;).Buffer)},{buffer:106}],169:[function(t,e,r){var n=t(\&quot;abs-svg-path\&quot;),a=t(\&quot;normalize-svg-path\&quot;),i={M:\&quot;moveTo\&quot;,C:\&quot;bezierCurveTo\&quot;};e.exports=function(t,e){t.beginPath(),a(n(e)).forEach(function(e){var r=e[0],n=e.slice(1);t[i[r]].apply(t,n)}),t.closePath()}},{\&quot;abs-svg-path\&quot;:62,\&quot;normalize-svg-path\&quot;:453}],170:[function(t,e,r){e.exports=function(t){switch(t){case\&quot;int8\&quot;:return Int8Array;case\&quot;int16\&quot;:return Int16Array;case\&quot;int32\&quot;:return Int32Array;case\&quot;uint8\&quot;:return Uint8Array;case\&quot;uint16\&quot;:return Uint16Array;case\&quot;uint32\&quot;:return Uint32Array;case\&quot;float32\&quot;:return Float32Array;case\&quot;float64\&quot;:return Float64Array;case\&quot;array\&quot;:return Array;case\&quot;uint8_clamped\&quot;:return Uint8ClampedArray}}},{}],171:[function(t,e,r){\&quot;use strict\&quot;;e.exports=function(t,e){switch(\&quot;undefined\&quot;==typeof e&amp;&amp;(e=0),typeof t){case\&quot;number\&quot;:if(t&gt;0)return function(t,e){var r,n;for(r=new Array(t),n=0;n&lt;t;++n)r[n]=e;return r}(0|t,e);break;case\&quot;object\&quot;:if(\&quot;number\&quot;==typeof t.length)return function t(e,r,n){var a=0|e[n];if(a&lt;=0)return[];var i,o=new Array(a);if(n===e.length-1)for(i=0;i&lt;a;++i)o[i]=r;else for(i=0;i&lt;a;++i)o[i]=t(e,r,n+1);return o}(t,e,0)}return[]}},{}],172:[function(t,e,r){\&quot;use strict\&quot;;function n(t,e,r){r=r||2;var n,s,l,c,u,p,d,v=e&amp;&amp;e.length,m=v?e[0]*r:t.length,y=a(t,0,m,r,!0),x=[];if(!y||y.next===y.prev)return x;if(v&amp;&amp;(y=function(t,e,r,n){var o,s,l,c,u,p=[];for(o=0,s=e.length;o&lt;s;o++)l=e[o]*n,c=o&lt;s-1?e[o+1]*n:t.length,(u=a(t,l,c,n,!1))===u.next&amp;&amp;(u.steiner=!0),p.push(g(u));for(p.sort(h),o=0;o&lt;p.length;o++)f(p[o],r),r=i(r,r.next);return r}(t,e,y,r)),t.length&gt;80*r){n=l=t[0],s=c=t[1];for(var b=r;b&lt;m;b+=r)(u=t[b])&lt;n&amp;&amp;(n=u),(p=t[b+1])&lt;s&amp;&amp;(s=p),u&gt;l&amp;&amp;(l=u),p&gt;c&amp;&amp;(c=p);d=0!==(d=Math.max(l-n,c-s))?1/d:0}return o(y,x,r,n,s,d),x}function a(t,e,r,n,a){var i,o;if(a===E(t,e,r,n)&gt;0)for(i=e;i&lt;r;i+=n)o=A(i,t[i],t[i+1],o);else for(i=r-n;i&gt;=e;i-=n)o=A(i,t[i],t[i+1],o);return o&amp;&amp;x(o,o.next)&amp;&amp;(M(o),o=o.next),o}function i(t,e){if(!t)return t;e||(e=t);var r,n=t;do{if(r=!1,n.steiner||!x(n,n.next)&amp;&amp;0!==y(n.prev,n,n.next))n=n.next;else{if(M(n),(n=e=n.prev)===n.next)break;r=!0}}while(r||n!==e);return e}function o(t,e,r,n,a,h,f){if(t){!f&amp;&amp;h&amp;&amp;function(t,e,r,n){var a=t;do{null===a.z&amp;&amp;(a.z=d(a.x,a.y,e,r,n)),a.prevZ=a.prev,a.nextZ=a.next,a=a.next}while(a!==t);a.prevZ.nextZ=null,a.prevZ=null,function(t){var e,r,n,a,i,o,s,l,c=1;do{for(r=t,t=null,i=null,o=0;r;){for(o++,n=r,s=0,e=0;e&lt;c&amp;&amp;(s++,n=n.nextZ);e++);for(l=c;s&gt;0||l&gt;0&amp;&amp;n;)0!==s&amp;&amp;(0===l||!n||r.z&lt;=n.z)?(a=r,r=r.nextZ,s--):(a=n,n=n.nextZ,l--),i?i.nextZ=a:t=a,a.prevZ=i,i=a;r=n}i.nextZ=null,c*=2}while(o&gt;1)}(a)}(t,n,a,h);for(var p,g,v=t;t.prev!==t.next;)if(p=t.prev,g=t.next,h?l(t,n,a,h):s(t))e.push(p.i/r),e.push(t.i/r),e.push(g.i/r),M(t),t=g.next,v=g.next;else if((t=g)===v){f?1===f?o(t=c(i(t),e,r),e,r,n,a,h,2):2===f&amp;&amp;u(t,e,r,n,a,h):o(i(t),e,r,n,a,h,1);break}}}function s(t){var e=t.prev,r=t,n=t.next;if(y(e,r,n)&gt;=0)return!1;for(var a=t.next.next;a!==t.prev;){if(v(e.x,e.y,r.x,r.y,n.x,n.y,a.x,a.y)&amp;&amp;y(a.prev,a,a.next)&gt;=0)return!1;a=a.next}return!0}function l(t,e,r,n){var a=t.prev,i=t,o=t.next;if(y(a,i,o)&gt;=0)return!1;for(var s=a.x&lt;i.x?a.x&lt;o.x?a.x:o.x:i.x&lt;o.x?i.x:o.x,l=a.y&lt;i.y?a.y&lt;o.y?a.y:o.y:i.y&lt;o.y?i.y:o.y,c=a.x&gt;i.x?a.x&gt;o.x?a.x:o.x:i.x&gt;o.x?i.x:o.x,u=a.y&gt;i.y?a.y&gt;o.y?a.y:o.y:i.y&gt;o.y?i.y:o.y,h=d(s,l,e,r,n),f=d(c,u,e,r,n),p=t.prevZ,g=t.nextZ;p&amp;&amp;p.z&gt;=h&amp;&amp;g&amp;&amp;g.z&lt;=f;){if(p!==t.prev&amp;&amp;p!==t.next&amp;&amp;v(a.x,a.y,i.x,i.y,o.x,o.y,p.x,p.y)&amp;&amp;y(p.prev,p,p.next)&gt;=0)return!1;if(p=p.prevZ,g!==t.prev&amp;&amp;g!==t.next&amp;&amp;v(a.x,a.y,i.x,i.y,o.x,o.y,g.x,g.y)&amp;&amp;y(g.prev,g,g.next)&gt;=0)return!1;g=g.nextZ}for(;p&amp;&amp;p.z&gt;=h;){if(p!==t.prev&amp;&amp;p!==t.next&amp;&amp;v(a.x,a.y,i.x,i.y,o.x,o.y,p.x,p.y)&amp;&amp;y(p.prev,p,p.next)&gt;=0)return!1;p=p.prevZ}for(;g&amp;&amp;g.z&lt;=f;){if(g!==t.prev&amp;&amp;g!==t.next&amp;&amp;v(a.x,a.y,i.x,i.y,o.x,o.y,g.x,g.y)&amp;&amp;y(g.prev,g,g.next)&gt;=0)return!1;g=g.nextZ}return!0}function c(t,e,r){var n=t;do{var a=n.prev,o=n.next.next;!x(a,o)&amp;&amp;b(a,n,n.next,o)&amp;&amp;k(a,o)&amp;&amp;k(o,a)&amp;&amp;(e.push(a.i/r),e.push(n.i/r),e.push(o.i/r),M(n),M(n.next),n=t=o),n=n.next}while(n!==t);return i(n)}function u(t,e,r,n,a,s){var l=t;do{for(var c=l.next.next;c!==l.prev;){if(l.i!==c.i&amp;&amp;m(l,c)){var u=T(l,c);return l=i(l,l.next),u=i(u,u.next),o(l,e,r,n,a,s),void o(u,e,r,n,a,s)}c=c.next}l=l.next}while(l!==t)}function h(t,e){return t.x-e.x}function f(t,e){if(e=function(t,e){var r,n=e,a=t.x,i=t.y,o=-1/0;do{if(i&lt;=n.y&amp;&amp;i&gt;=n.next.y&amp;&amp;n.next.y!==n.y){var s=n.x+(i-n.y)*(n.next.x-n.x)/(n.next.y-n.y);if(s&lt;=a&amp;&amp;s&gt;o){if(o=s,s===a){if(i===n.y)return n;if(i===n.next.y)return n.next}r=n.x&lt;n.next.x?n:n.next}}n=n.next}while(n!==e);if(!r)return null;if(a===o)return r;var l,c=r,u=r.x,h=r.y,f=1/0;n=r;do{a&gt;=n.x&amp;&amp;n.x&gt;=u&amp;&amp;a!==n.x&amp;&amp;v(i&lt;h?a:o,i,u,h,i&lt;h?o:a,i,n.x,n.y)&amp;&amp;(l=Math.abs(i-n.y)/(a-n.x),k(n,t)&amp;&amp;(l&lt;f||l===f&amp;&amp;(n.x&gt;r.x||n.x===r.x&amp;&amp;p(r,n)))&amp;&amp;(r=n,f=l)),n=n.next}while(n!==c);return r}(t,e)){var r=T(e,t);i(r,r.next)}}function p(t,e){return y(t.prev,t,e.prev)&lt;0&amp;&amp;y(e.next,t,t.next)&lt;0}function d(t,e,r,n,a){return(t=1431655765&amp;((t=858993459&amp;((t=252645135&amp;((t=16711935&amp;((t=32767*(t-r)*a)|t&lt;&lt;8))|t&lt;&lt;4))|t&lt;&lt;2))|t&lt;&lt;1))|(e=1431655765&amp;((e=858993459&amp;((e=252645135&amp;((e=16711935&amp;((e=32767*(e-n)*a)|e&lt;&lt;8))|e&lt;&lt;4))|e&lt;&lt;2))|e&lt;&lt;1))&lt;&lt;1}function g(t){var e=t,r=t;do{(e.x&lt;r.x||e.x===r.x&amp;&amp;e.y&lt;r.y)&amp;&amp;(r=e),e=e.next}while(e!==t);return r}function v(t,e,r,n,a,i,o,s){return(a-o)*(e-s)-(t-o)*(i-s)&gt;=0&amp;&amp;(t-o)*(n-s)-(r-o)*(e-s)&gt;=0&amp;&amp;(r-o)*(i-s)-(a-o)*(n-s)&gt;=0}function m(t,e){return t.next.i!==e.i&amp;&amp;t.prev.i!==e.i&amp;&amp;!function(t,e){var r=t;do{if(r.i!==t.i&amp;&amp;r.next.i!==t.i&amp;&amp;r.i!==e.i&amp;&amp;r.next.i!==e.i&amp;&amp;b(r,r.next,t,e))return!0;r=r.next}while(r!==t);return!1}(t,e)&amp;&amp;(k(t,e)&amp;&amp;k(e,t)&amp;&amp;function(t,e){var r=t,n=!1,a=(t.x+e.x)/2,i=(t.y+e.y)/2;do{r.y&gt;i!=r.next.y&gt;i&amp;&amp;r.next.y!==r.y&amp;&amp;a&lt;(r.next.x-r.x)*(i-r.y)/(r.next.y-r.y)+r.x&amp;&amp;(n=!n),r=r.next}while(r!==t);return n}(t,e)&amp;&amp;(y(t.prev,t,e.prev)||y(t,e.prev,e))||x(t,e)&amp;&amp;y(t.prev,t,t.next)&gt;0&amp;&amp;y(e.prev,e,e.next)&gt;0)}function y(t,e,r){return(e.y-t.y)*(r.x-e.x)-(e.x-t.x)*(r.y-e.y)}function x(t,e){return t.x===e.x&amp;&amp;t.y===e.y}function b(t,e,r,n){var a=w(y(t,e,r)),i=w(y(t,e,n)),o=w(y(r,n,t)),s=w(y(r,n,e));return a!==i&amp;&amp;o!==s||(!(0!==a||!_(t,r,e))||(!(0!==i||!_(t,n,e))||(!(0!==o||!_(r,t,n))||!(0!==s||!_(r,e,n)))))}function _(t,e,r){return e.x&lt;=Math.max(t.x,r.x)&amp;&amp;e.x&gt;=Math.min(t.x,r.x)&amp;&amp;e.y&lt;=Math.max(t.y,r.y)&amp;&amp;e.y&gt;=Math.min(t.y,r.y)}function w(t){return t&gt;0?1:t&lt;0?-1:0}function k(t,e){return y(t.prev,t,t.next)&lt;0?y(t,e,t.next)&gt;=0&amp;&amp;y(t,t.prev,e)&gt;=0:y(t,e,t.prev)&lt;0||y(t,t.next,e)&lt;0}function T(t,e){var r=new S(t.i,t.x,t.y),n=new S(e.i,e.x,e.y),a=t.next,i=e.prev;return t.next=e,e.prev=t,r.next=a,a.prev=r,n.next=r,r.prev=n,i.next=n,n.prev=i,n}function A(t,e,r,n){var a=new S(t,e,r);return n?(a.next=n.next,a.prev=n,n.next.prev=a,n.next=a):(a.prev=a,a.next=a),a}function M(t){t.next.prev=t.prev,t.prev.next=t.next,t.prevZ&amp;&amp;(t.prevZ.nextZ=t.nextZ),t.nextZ&amp;&amp;(t.nextZ.prevZ=t.prevZ)}function S(t,e,r){this.i=t,this.x=e,this.y=r,this.prev=null,this.next=null,this.z=null,this.prevZ=null,this.nextZ=null,this.steiner=!1}function E(t,e,r,n){for(var a=0,i=e,o=r-n;i&lt;r;i+=n)a+=(t[o]-t[i])*(t[i+1]+t[o+1]),o=i;return a}e.exports=n,e.exports.default=n,n.deviation=function(t,e,r,n){var a=e&amp;&amp;e.length,i=a?e[0]*r:t.length,o=Math.abs(E(t,0,i,r));if(a)for(var s=0,l=e.length;s&lt;l;s++){var c=e[s]*r,u=s&lt;l-1?e[s+1]*r:t.length;o-=Math.abs(E(t,c,u,r))}var h=0;for(s=0;s&lt;n.length;s+=3){var f=n[s]*r,p=n[s+1]*r,d=n[s+2]*r;h+=Math.abs((t[f]-t[d])*(t[p+1]-t[f+1])-(t[f]-t[p])*(t[d+1]-t[f+1]))}return 0===o&amp;&amp;0===h?0:Math.abs((h-o)/o)},n.flatten=function(t){for(var e=t[0][0].length,r={vertices:[],holes:[],dimensions:e},n=0,a=0;a&lt;t.length;a++){for(var i=0;i&lt;t[a].length;i++)for(var o=0;o&lt;e;o++)r.vertices.push(t[a][i][o]);a&gt;0&amp;&amp;(n+=t[a-1].length,r.holes.push(n))}return r}},{}],173:[function(t,e,r){\&quot;use strict\&quot;;e.exports=function(t,e){var r=t.length;if(\&quot;number\&quot;!=typeof e){e=0;for(var a=0;a&lt;r;++a){var i=t[a];e=Math.max(e,i[0],i[1])}e=1+(0|e)}e|=0;for(var o=new Array(e),a=0;a&lt;e;++a)o[a]=[];for(var a=0;a&lt;r;++a){var i=t[a];o[i[0]].push(i[1]),o[i[1]].push(i[0])}for(var s=0;s&lt;e;++s)n(o[s],function(t,e){return t-e});return o};var n=t(\&quot;uniq\&quot;)},{uniq:545}],174:[function(t,e,r){var n=t(\&quot;strongly-connected-components\&quot;);e.exports=function(t){var e,r=[],a=[],i=[],o={},s=[];function l(t){var r,n,u=!1;for(a.push(t),i[t]=!0,r=0;r&lt;s[t].length;r++)(n=s[t][r])===e?(c(e,a),u=!0):i[n]||(u=l(n));if(u)!function t(e){i[e]=!1,o.hasOwnProperty(e)&amp;&amp;Object.keys(o[e]).forEach(function(r){delete o[e][r],i[r]&amp;&amp;t(r)})}(t);else for(r=0;r&lt;s[t].length;r++){n=s[t][r];var h=o[n];h||(h={},o[n]=h),h[n]=!0}return a.pop(),u}function c(t,e){var n=[].concat(e).concat(t);r.push(n)}function u(e){!function(e){for(var r=0;r&lt;t.length;r++)r&lt;e&amp;&amp;(t[r]=[]),t[r]=t[r].filter(function(t){return t&gt;=e})}(e);for(var r,a=n(t).components.filter(function(t){return t.length&gt;1}),i=1/0,o=0;o&lt;a.length;o++)for(var s=0;s&lt;a[o].length;s++)a[o][s]&lt;i&amp;&amp;(i=a[o][s],r=o);var l=a[r];return!!l&amp;&amp;{leastVertex:i,adjList:t.map(function(t,e){return-1===l.indexOf(e)?[]:t.filter(function(t){return-1!==l.indexOf(t)})})}}e=0;for(var h=t.length;e&lt;h;){var f=u(e);if(e=f.leastVertex,s=f.adjList){for(var p=0;p&lt;s.length;p++)for(var d=0;d&lt;s[p].length;d++){var g=s[p][d];i[+g]=!1,o[g]={}}l(e),e+=1}else e=h}return r}},{\&quot;strongly-connected-components\&quot;:528}],175:[function(t,e,r){\&quot;use strict\&quot;;var n=t(\&quot;../../object/valid-value\&quot;);e.exports=function(){return n(this).length=0,this}},{\&quot;../../object/valid-value\&quot;:207}],176:[function(t,e,r){\&quot;use strict\&quot;;e.exports=t(\&quot;./is-implemented\&quot;)()?Array.from:t(\&quot;./shim\&quot;)},{\&quot;./is-implemented\&quot;:177,\&quot;./shim\&quot;:178}],177:[function(t,e,r){\&quot;use strict\&quot;;e.exports=function(){var t,e,r=Array.from;return\&quot;function\&quot;==typeof r&amp;&amp;(e=r(t=[\&quot;raz\&quot;,\&quot;dwa\&quot;]),Boolean(e&amp;&amp;e!==t&amp;&amp;\&quot;dwa\&quot;===e[1]))}},{}],178:[function(t,e,r){\&quot;use strict\&quot;;var n=t(\&quot;es6-symbol\&quot;).iterator,a=t(\&quot;../../function/is-arguments\&quot;),i=t(\&quot;../../function/is-function\&quot;),o=t(\&quot;../../number/to-pos-integer\&quot;),s=t(\&quot;../../object/valid-callable\&quot;),l=t(\&quot;../../object/valid-value\&quot;),c=t(\&quot;../../object/is-value\&quot;),u=t(\&quot;../../string/is-string\&quot;),h=Array.isArray,f=Function.prototype.call,p={configurable:!0,enumerable:!0,writable:!0,value:null},d=Object.defineProperty;e.exports=function(t){var e,r,g,v,m,y,x,b,_,w,k=arguments[1],T=arguments[2];if(t=Object(l(t)),c(k)&amp;&amp;s(k),this&amp;&amp;this!==Array&amp;&amp;i(this))e=this;else{if(!k){if(a(t))return 1!==(m=t.length)?Array.apply(null,t):((v=new Array(1))[0]=t[0],v);if(h(t)){for(v=new Array(m=t.length),r=0;r&lt;m;++r)v[r]=t[r];return v}}v=[]}if(!h(t))if(void 0!==(_=t[n])){for(x=s(_).call(t),e&amp;&amp;(v=new e),b=x.next(),r=0;!b.done;)w=k?f.call(k,T,b.value,r):b.value,e?(p.value=w,d(v,r,p)):v[r]=w,b=x.next(),++r;m=r}else if(u(t)){for(m=t.length,e&amp;&amp;(v=new e),r=0,g=0;r&lt;m;++r)w=t[r],r+1&lt;m&amp;&amp;(y=w.charCodeAt(0))&gt;=55296&amp;&amp;y&lt;=56319&amp;&amp;(w+=t[++r]),w=k?f.call(k,T,w,g):w,e?(p.value=w,d(v,g,p)):v[g]=w,++g;m=g}if(void 0===m)for(m=o(t.length),e&amp;&amp;(v=new e(m)),r=0;r&lt;m;++r)w=k?f.call(k,T,t[r],r):t[r],e?(p.value=w,d(v,r,p)):v[r]=w;return e&amp;&amp;(p.value=null,v.length=m),v}},{\&quot;../../function/is-arguments\&quot;:179,\&quot;../../function/is-function\&quot;:180,\&quot;../../number/to-pos-integer\&quot;:186,\&quot;../../object/is-value\&quot;:196,\&quot;../../object/valid-callable\&quot;:205,\&quot;../../object/valid-value\&quot;:207,\&quot;../../string/is-string\&quot;:211,\&quot;es6-symbol\&quot;:221}],179:[function(t,e,r){\&quot;use strict\&quot;;var n=Object.prototype.toString,a=n.call(function(){return arguments}());e.exports=function(t){return n.call(t)===a}},{}],180:[function(t,e,r){\&quot;use strict\&quot;;var n=Object.prototype.toString,a=n.call(t(\&quot;./noop\&quot;));e.exports=function(t){return\&quot;function\&quot;==typeof t&amp;&amp;n.call(t)===a}},{\&quot;./noop\&quot;:181}],181:[function(t,e,r){\&quot;use strict\&quot;;e.exports=function(){}},{}],182:[function(t,e,r){\&quot;use strict\&quot;;e.exports=t(\&quot;./is-implemented\&quot;)()?Math.sign:t(\&quot;./shim\&quot;)},{\&quot;./is-implemented\&quot;:183,\&quot;./shim\&quot;:184}],183:[function(t,e,r){\&quot;use strict\&quot;;e.exports=function(){var t=Math.sign;return\&quot;function\&quot;==typeof t&amp;&amp;(1===t(10)&amp;&amp;-1===t(-20))}},{}],184:[function(t,e,r){\&quot;use strict\&quot;;e.exports=function(t){return t=Number(t),isNaN(t)||0===t?t:t&gt;0?1:-1}},{}],185:[function(t,e,r){\&quot;use strict\&quot;;var n=t(\&quot;../math/sign\&quot;),a=Math.abs,i=Math.floor;e.exports=function(t){return isNaN(t)?0:0!==(t=Number(t))&amp;&amp;isFinite(t)?n(t)*i(a(t)):t}},{\&quot;../math/sign\&quot;:182}],186:[function(t,e,r){\&quot;use strict\&quot;;var n=t(\&quot;./to-integer\&quot;),a=Math.max;e.exports=function(t){return a(0,n(t))}},{\&quot;./to-integer\&quot;:185}],187:[function(t,e,r){\&quot;use strict\&quot;;var n=t(\&quot;./valid-callable\&quot;),a=t(\&quot;./valid-value\&quot;),i=Function.prototype.bind,o=Function.prototype.call,s=Object.keys,l=Object.prototype.propertyIsEnumerable;e.exports=function(t,e){return function(r,c){var u,h=arguments[2],f=arguments[3];return r=Object(a(r)),n(c),u=s(r),f&amp;&amp;u.sort(\&quot;function\&quot;==typeof f?i.call(f,r):void 0),\&quot;function\&quot;!=typeof t&amp;&amp;(t=u[t]),o.call(t,u,function(t,n){return l.call(r,t)?o.call(c,h,r[t],t,r,n):e})}}},{\&quot;./valid-callable\&quot;:205,\&quot;./valid-value\&quot;:207}],188:[function(t,e,r){\&quot;use strict\&quot;;e.exports=t(\&quot;./is-implemented\&quot;)()?Object.assign:t(\&quot;./shim\&quot;)},{\&quot;./is-implemented\&quot;:189,\&quot;./shim\&quot;:190}],189:[function(t,e,r){\&quot;use strict\&quot;;e.exports=function(){var t,e=Object.assign;return\&quot;function\&quot;==typeof e&amp;&amp;(e(t={foo:\&quot;raz\&quot;},{bar:\&quot;dwa\&quot;},{trzy:\&quot;trzy\&quot;}),t.foo+t.bar+t.trzy===\&quot;razdwatrzy\&quot;)}},{}],190:[function(t,e,r){\&quot;use strict\&quot;;var n=t(\&quot;../keys\&quot;),a=t(\&quot;../valid-value\&quot;),i=Math.max;e.exports=function(t,e){var r,o,s,l=i(arguments.length,2);for(t=Object(a(t)),s=function(n){try{t[n]=e[n]}catch(t){r||(r=t)}},o=1;o&lt;l;++o)e=arguments[o],n(e).forEach(s);if(void 0!==r)throw r;return t}},{\&quot;../keys\&quot;:197,\&quot;../valid-value\&quot;:207}],191:[function(t,e,r){\&quot;use strict\&quot;;var n=t(\&quot;../array/from\&quot;),a=t(\&quot;./assign\&quot;),i=t(\&quot;./valid-value\&quot;);e.exports=function(t){var e=Object(i(t)),r=arguments[1],o=Object(arguments[2]);if(e!==t&amp;&amp;!r)return e;var s={};return r?n(r,function(e){(o.ensure||e in t)&amp;&amp;(s[e]=t[e])}):a(s,t),s}},{\&quot;../array/from\&quot;:176,\&quot;./assign\&quot;:188,\&quot;./valid-value\&quot;:207}],192:[function(t,e,r){\&quot;use strict\&quot;;var n,a,i,o,s=Object.create;t(\&quot;./set-prototype-of/is-implemented\&quot;)()||(n=t(\&quot;./set-prototype-of/shim\&quot;)),e.exports=n?1!==n.level?s:(a={},i={},o={configurable:!1,enumerable:!1,writable:!0,value:void 0},Object.getOwnPropertyNames(Object.prototype).forEach(function(t){i[t]=\&quot;__proto__\&quot;!==t?o:{configurable:!0,enumerable:!1,writable:!0,value:void 0}}),Object.defineProperties(a,i),Object.defineProperty(n,\&quot;nullPolyfill\&quot;,{configurable:!1,enumerable:!1,writable:!1,value:a}),function(t,e){return s(null===t?a:t,e)}):s},{\&quot;./set-prototype-of/is-implemented\&quot;:203,\&quot;./set-prototype-of/shim\&quot;:204}],193:[function(t,e,r){\&quot;use strict\&quot;;e.exports=t(\&quot;./_iterate\&quot;)(\&quot;forEach\&quot;)},{\&quot;./_iterate\&quot;:187}],194:[function(t,e,r){\&quot;use strict\&quot;;e.exports=function(t){return\&quot;function\&quot;==typeof t}},{}],195:[function(t,e,r){\&quot;use strict\&quot;;var n=t(\&quot;./is-value\&quot;),a={function:!0,object:!0};e.exports=function(t){return n(t)&amp;&amp;a[typeof t]||!1}},{\&quot;./is-value\&quot;:196}],196:[function(t,e,r){\&quot;use strict\&quot;;var n=t(\&quot;../function/noop\&quot;)();e.exports=function(t){return t!==n&amp;&amp;null!==t}},{\&quot;../function/noop\&quot;:181}],197:[function(t,e,r){\&quot;use strict\&quot;;e.exports=t(\&quot;./is-implemented\&quot;)()?Object.keys:t(\&quot;./shim\&quot;)},{\&quot;./is-implemented\&quot;:198,\&quot;./shim\&quot;:199}],198:[function(t,e,r){\&quot;use strict\&quot;;e.exports=function(){try{return Object.keys(\&quot;primitive\&quot;),!0}catch(t){return!1}}},{}],199:[function(t,e,r){\&quot;use strict\&quot;;var n=t(\&quot;../is-value\&quot;),a=Object.keys;e.exports=function(t){return a(n(t)?Object(t):t)}},{\&quot;../is-value\&quot;:196}],200:[function(t,e,r){\&quot;use strict\&quot;;var n=t(\&quot;./valid-callable\&quot;),a=t(\&quot;./for-each\&quot;),i=Function.prototype.call;e.exports=function(t,e){var r={},o=arguments[2];return n(e),a(t,function(t,n,a,s){r[n]=i.call(e,o,t,n,a,s)}),r}},{\&quot;./for-each\&quot;:193,\&quot;./valid-callable\&quot;:205}],201:[function(t,e,r){\&quot;use strict\&quot;;var n=t(\&quot;./is-value\&quot;),a=Array.prototype.forEach,i=Object.create;e.exports=function(t){var e=i(null);return a.call(arguments,function(t){n(t)&amp;&amp;function(t,e){var r;for(r in t)e[r]=t[r]}(Object(t),e)}),e}},{\&quot;./is-value\&quot;:196}],202:[function(t,e,r){\&quot;use strict\&quot;;e.exports=t(\&quot;./is-implemented\&quot;)()?Object.setPrototypeOf:t(\&quot;./shim\&quot;)},{\&quot;./is-implemented\&quot;:203,\&quot;./shim\&quot;:204}],203:[function(t,e,r){\&quot;use strict\&quot;;var n=Object.create,a=Object.getPrototypeOf,i={};e.exports=function(){var t=Object.setPrototypeOf,e=arguments[0]||n;return\&quot;function\&quot;==typeof t&amp;&amp;a(t(e(null),i))===i}},{}],204:[function(t,e,r){\&quot;use strict\&quot;;var n,a,i,o,s=t(\&quot;../is-object\&quot;),l=t(\&quot;../valid-value\&quot;),c=Object.prototype.isPrototypeOf,u=Object.defineProperty,h={configurable:!0,enumerable:!1,writable:!0,value:void 0};n=function(t,e){if(l(t),null===e||s(e))return t;throw new TypeError(\&quot;Prototype must be null or an object\&quot;)},e.exports=(a=function(){var t,e=Object.create(null),r={},n=Object.getOwnPropertyDescriptor(Object.prototype,\&quot;__proto__\&quot;);if(n){try{(t=n.set).call(e,r)}catch(t){}if(Object.getPrototypeOf(e)===r)return{set:t,level:2}}return e.__proto__=r,Object.getPrototypeOf(e)===r?{level:2}:((e={}).__proto__=r,Object.getPrototypeOf(e)===r&amp;&amp;{level:1})}())?(2===a.level?a.set?(o=a.set,i=function(t,e){return o.call(n(t,e),e),t}):i=function(t,e){return n(t,e).__proto__=e,t}:i=function t(e,r){var a;return n(e,r),(a=c.call(t.nullPolyfill,e))&amp;&amp;delete t.nullPolyfill.__proto__,null===r&amp;&amp;(r=t.nullPolyfill),e.__proto__=r,a&amp;&amp;u(t.nullPolyfill,\&quot;__proto__\&quot;,h),e},Object.defineProperty(i,\&quot;level\&quot;,{configurable:!1,enumerable:!1,writable:!1,value:a.level})):null,t(\&quot;../create\&quot;)},{\&quot;../create\&quot;:192,\&quot;../is-object\&quot;:195,\&quot;../valid-value\&quot;:207}],205:[function(t,e,r){\&quot;use strict\&quot;;e.exports=function(t){if(\&quot;function\&quot;!=typeof t)throw new TypeError(t+\&quot; is not a function\&quot;);return t}},{}],206:[function(t,e,r){\&quot;use strict\&quot;;var n=t(\&quot;./is-object\&quot;);e.exports=function(t){if(!n(t))throw new TypeError(t+\&quot; is not an Object\&quot;);return t}},{\&quot;./is-object\&quot;:195}],207:[function(t,e,r){\&quot;use strict\&quot;;var n=t(\&quot;./is-value\&quot;);e.exports=function(t){if(!n(t))throw new TypeError(\&quot;Cannot use null or undefined\&quot;);return t}},{\&quot;./is-value\&quot;:196}],208:[function(t,e,r){\&quot;use strict\&quot;;e.exports=t(\&quot;./is-implemented\&quot;)()?String.prototype.contains:t(\&quot;./shim\&quot;)},{\&quot;./is-implemented\&quot;:209,\&quot;./shim\&quot;:210}],209:[function(t,e,r){\&quot;use strict\&quot;;var n=\&quot;razdwatrzy\&quot;;e.exports=function(){return\&quot;function\&quot;==typeof n.contains&amp;&amp;(!0===n.contains(\&quot;dwa\&quot;)&amp;&amp;!1===n.contains(\&quot;foo\&quot;))}},{}],210:[function(t,e,r){\&quot;use strict\&quot;;var n=String.prototype.indexOf;e.exports=function(t){return n.call(this,t,arguments[1])&gt;-1}},{}],211:[function(t,e,r){\&quot;use strict\&quot;;var n=Object.prototype.toString,a=n.call(\&quot;\&quot;);e.exports=function(t){return\&quot;string\&quot;==typeof t||t&amp;&amp;\&quot;object\&quot;==typeof t&amp;&amp;(t instanceof String||n.call(t)===a)||!1}},{}],212:[function(t,e,r){\&quot;use strict\&quot;;var n=Object.create(null),a=Math.random;e.exports=function(){var t;do{t=a().toString(36).slice(2)}while(n[t]);return t}},{}],213:[function(t,e,r){\&quot;use strict\&quot;;var n,a=t(\&quot;es5-ext/object/set-prototype-of\&quot;),i=t(\&quot;es5-ext/string/#/contains\&quot;),o=t(\&quot;d\&quot;),s=t(\&quot;es6-symbol\&quot;),l=t(\&quot;./\&quot;),c=Object.defineProperty;n=e.exports=function(t,e){if(!(this instanceof n))throw new TypeError(\&quot;Constructor requires 'new'\&quot;);l.call(this,t),e=e?i.call(e,\&quot;key+value\&quot;)?\&quot;key+value\&quot;:i.call(e,\&quot;key\&quot;)?\&quot;key\&quot;:\&quot;value\&quot;:\&quot;value\&quot;,c(this,\&quot;__kind__\&quot;,o(\&quot;\&quot;,e))},a&amp;&amp;a(n,l),delete n.prototype.constructor,n.prototype=Object.create(l.prototype,{_resolve:o(function(t){return\&quot;value\&quot;===this.__kind__?this.__list__[t]:\&quot;key+value\&quot;===this.__kind__?[t,this.__list__[t]]:t})}),c(n.prototype,s.toStringTag,o(\&quot;c\&quot;,\&quot;Array Iterator\&quot;))},{\&quot;./\&quot;:216,d:152,\&quot;es5-ext/object/set-prototype-of\&quot;:202,\&quot;es5-ext/string/#/contains\&quot;:208,\&quot;es6-symbol\&quot;:221}],214:[function(t,e,r){\&quot;use strict\&quot;;var n=t(\&quot;es5-ext/function/is-arguments\&quot;),a=t(\&quot;es5-ext/object/valid-callable\&quot;),i=t(\&quot;es5-ext/string/is-string\&quot;),o=t(\&quot;./get\&quot;),s=Array.isArray,l=Function.prototype.call,c=Array.prototype.some;e.exports=function(t,e){var r,u,h,f,p,d,g,v,m=arguments[2];if(s(t)||n(t)?r=\&quot;array\&quot;:i(t)?r=\&quot;string\&quot;:t=o(t),a(e),h=function(){f=!0},\&quot;array\&quot;!==r)if(\&quot;string\&quot;!==r)for(u=t.next();!u.done;){if(l.call(e,m,u.value,h),f)return;u=t.next()}else for(d=t.length,p=0;p&lt;d&amp;&amp;(g=t[p],p+1&lt;d&amp;&amp;(v=g.charCodeAt(0))&gt;=55296&amp;&amp;v&lt;=56319&amp;&amp;(g+=t[++p]),l.call(e,m,g,h),!f);++p);else c.call(t,function(t){return l.call(e,m,t,h),f})}},{\&quot;./get\&quot;:215,\&quot;es5-ext/function/is-arguments\&quot;:179,\&quot;es5-ext/object/valid-callable\&quot;:205,\&quot;es5-ext/string/is-string\&quot;:211}],215:[function(t,e,r){\&quot;use strict\&quot;;var n=t(\&quot;es5-ext/function/is-arguments\&quot;),a=t(\&quot;es5-ext/string/is-string\&quot;),i=t(\&quot;./array\&quot;),o=t(\&quot;./string\&quot;),s=t(\&quot;./valid-iterable\&quot;),l=t(\&quot;es6-symbol\&quot;).iterator;e.exports=function(t){return\&quot;function\&quot;==typeof s(t)[l]?t[l]():n(t)?new i(t):a(t)?new o(t):new i(t)}},{\&quot;./array\&quot;:213,\&quot;./string\&quot;:218,\&quot;./valid-iterable\&quot;:219,\&quot;es5-ext/function/is-arguments\&quot;:179,\&quot;es5-ext/string/is-string\&quot;:211,\&quot;es6-symbol\&quot;:221}],216:[function(t,e,r){\&quot;use strict\&quot;;var n,a=t(\&quot;es5-ext/array/#/clear\&quot;),i=t(\&quot;es5-ext/object/assign\&quot;),o=t(\&quot;es5-ext/object/valid-callable\&quot;),s=t(\&quot;es5-ext/object/valid-value\&quot;),l=t(\&quot;d\&quot;),c=t(\&quot;d/auto-bind\&quot;),u=t(\&quot;es6-symbol\&quot;),h=Object.defineProperty,f=Object.defineProperties;e.exports=n=function(t,e){if(!(this instanceof n))throw new TypeError(\&quot;Constructor requires 'new'\&quot;);f(this,{__list__:l(\&quot;w\&quot;,s(t)),__context__:l(\&quot;w\&quot;,e),__nextIndex__:l(\&quot;w\&quot;,0)}),e&amp;&amp;(o(e.on),e.on(\&quot;_add\&quot;,this._onAdd),e.on(\&quot;_delete\&quot;,this._onDelete),e.on(\&quot;_clear\&quot;,this._onClear))},delete n.prototype.constructor,f(n.prototype,i({_next:l(function(){var t;if(this.__list__)return this.__redo__&amp;&amp;void 0!==(t=this.__redo__.shift())?t:this.__nextIndex__&lt;this.__list__.length?this.__nextIndex__++:void this._unBind()}),next:l(function(){return this._createResult(this._next())}),_createResult:l(function(t){return void 0===t?{done:!0,value:void 0}:{done:!1,value:this._resolve(t)}}),_resolve:l(function(t){return this.__list__[t]}),_unBind:l(function(){this.__list__=null,delete this.__redo__,this.__context__&amp;&amp;(this.__context__.off(\&quot;_add\&quot;,this._onAdd),this.__context__.off(\&quot;_delete\&quot;,this._onDelete),this.__context__.off(\&quot;_clear\&quot;,this._onClear),this.__context__=null)}),toString:l(function(){return\&quot;[object \&quot;+(this[u.toStringTag]||\&quot;Object\&quot;)+\&quot;]\&quot;})},c({_onAdd:l(function(t){t&gt;=this.__nextIndex__||(++this.__nextIndex__,this.__redo__?(this.__redo__.forEach(function(e,r){e&gt;=t&amp;&amp;(this.__redo__[r]=++e)},this),this.__redo__.push(t)):h(this,\&quot;__redo__\&quot;,l(\&quot;c\&quot;,[t])))}),_onDelete:l(function(t){var e;t&gt;=this.__nextIndex__||(--this.__nextIndex__,this.__redo__&amp;&amp;(-1!==(e=this.__redo__.indexOf(t))&amp;&amp;this.__redo__.splice(e,1),this.__redo__.forEach(function(e,r){e&gt;t&amp;&amp;(this.__redo__[r]=--e)},this)))}),_onClear:l(function(){this.__redo__&amp;&amp;a.call(this.__redo__),this.__nextIndex__=0})}))),h(n.prototype,u.iterator,l(function(){return this}))},{d:152,\&quot;d/auto-bind\&quot;:151,\&quot;es5-ext/array/#/clear\&quot;:175,\&quot;es5-ext/object/assign\&quot;:188,\&quot;es5-ext/object/valid-callable\&quot;:205,\&quot;es5-ext/object/valid-value\&quot;:207,\&quot;es6-symbol\&quot;:221}],217:[function(t,e,r){\&quot;use strict\&quot;;var n=t(\&quot;es5-ext/function/is-arguments\&quot;),a=t(\&quot;es5-ext/object/is-value\&quot;),i=t(\&quot;es5-ext/string/is-string\&quot;),o=t(\&quot;es6-symbol\&quot;).iterator,s=Array.isArray;e.exports=function(t){return!!a(t)&amp;&amp;(!!s(t)||(!!i(t)||(!!n(t)||\&quot;function\&quot;==typeof t[o])))}},{\&quot;es5-ext/function/is-arguments\&quot;:179,\&quot;es5-ext/object/is-value\&quot;:196,\&quot;es5-ext/string/is-string\&quot;:211,\&quot;es6-symbol\&quot;:221}],218:[function(t,e,r){\&quot;use strict\&quot;;var n,a=t(\&quot;es5-ext/object/set-prototype-of\&quot;),i=t(\&quot;d\&quot;),o=t(\&quot;es6-symbol\&quot;),s=t(\&quot;./\&quot;),l=Object.defineProperty;n=e.exports=function(t){if(!(this instanceof n))throw new TypeError(\&quot;Constructor requires 'new'\&quot;);t=String(t),s.call(this,t),l(this,\&quot;__length__\&quot;,i(\&quot;\&quot;,t.length))},a&amp;&amp;a(n,s),delete n.prototype.constructor,n.prototype=Object.create(s.prototype,{_next:i(function(){if(this.__list__)return this.__nextIndex__&lt;this.__length__?this.__nextIndex__++:void this._unBind()}),_resolve:i(function(t){var e,r=this.__list__[t];return this.__nextIndex__===this.__length__?r:(e=r.charCodeAt(0))&gt;=55296&amp;&amp;e&lt;=56319?r+this.__list__[this.__nextIndex__++]:r})}),l(n.prototype,o.toStringTag,i(\&quot;c\&quot;,\&quot;String Iterator\&quot;))},{\&quot;./\&quot;:216,d:152,\&quot;es5-ext/object/set-prototype-of\&quot;:202,\&quot;es6-symbol\&quot;:221}],219:[function(t,e,r){\&quot;use strict\&quot;;var n=t(\&quot;./is-iterable\&quot;);e.exports=function(t){if(!n(t))throw new TypeError(t+\&quot; is not iterable\&quot;);return t}},{\&quot;./is-iterable\&quot;:217}],220:[function(t,e,r){(function(n,a){!function(t,n){\&quot;object\&quot;==typeof r&amp;&amp;\&quot;undefined\&quot;!=typeof e?e.exports=n():t.ES6Promise=n()}(this,function(){\&quot;use strict\&quot;;function e(t){return\&quot;function\&quot;==typeof t}var r=Array.isArray?Array.isArray:function(t){return\&quot;[object Array]\&quot;===Object.prototype.toString.call(t)},i=0,o=void 0,s=void 0,l=function(t,e){g[i]=t,g[i+1]=e,2===(i+=2)&amp;&amp;(s?s(v):_())};var c=\&quot;undefined\&quot;!=typeof window?window:void 0,u=c||{},h=u.MutationObserver||u.WebKitMutationObserver,f=\&quot;undefined\&quot;==typeof self&amp;&amp;\&quot;undefined\&quot;!=typeof n&amp;&amp;\&quot;[object process]\&quot;==={}.toString.call(n),p=\&quot;undefined\&quot;!=typeof Uint8ClampedArray&amp;&amp;\&quot;undefined\&quot;!=typeof importScripts&amp;&amp;\&quot;undefined\&quot;!=typeof MessageChannel;function d(){var t=setTimeout;return function(){return t(v,1)}}var g=new Array(1e3);function v(){for(var t=0;t&lt;i;t+=2){(0,g[t])(g[t+1]),g[t]=void 0,g[t+1]=void 0}i=0}var m,y,x,b,_=void 0;function w(t,e){var r=arguments,n=this,a=new this.constructor(A);void 0===a[T]&amp;&amp;U(a);var i,o=n._state;return o?(i=r[o-1],l(function(){return j(o,a,i,n._result)})):R(n,a,t,e),a}function k(t){if(t&amp;&amp;\&quot;object\&quot;==typeof t&amp;&amp;t.constructor===this)return t;var e=new this(A);return O(e,t),e}f?_=function(){return n.nextTick(v)}:h?(y=0,x=new h(v),b=document.createTextNode(\&quot;\&quot;),x.observe(b,{characterData:!0}),_=function(){b.data=y=++y%2}):p?((m=new MessageChannel).port1.onmessage=v,_=function(){return m.port2.postMessage(0)}):_=void 0===c&amp;&amp;\&quot;function\&quot;==typeof t?function(){try{var e=t(\&quot;vertx\&quot;);return o=e.runOnLoop||e.runOnContext,function(){o(v)}}catch(t){return d()}}():d();var T=Math.random().toString(36).substring(16);function A(){}var M=void 0,S=1,E=2,C=new B;function L(t){try{return t.then}catch(t){return C.error=t,C}}function P(t,r,n){r.constructor===t.constructor&amp;&amp;n===w&amp;&amp;r.constructor.resolve===k?function(t,e){e._state===S?I(t,e._result):e._state===E?D(t,e._result):R(e,void 0,function(e){return O(t,e)},function(e){return D(t,e)})}(t,r):n===C?D(t,C.error):void 0===n?I(t,r):e(n)?function(t,e,r){l(function(t){var n=!1,a=function(t,e,r,n){try{t.call(e,r,n)}catch(t){return t}}(r,e,function(r){n||(n=!0,e!==r?O(t,r):I(t,r))},function(e){n||(n=!0,D(t,e))},t._label);!n&amp;&amp;a&amp;&amp;(n=!0,D(t,a))},t)}(t,r,n):I(t,r)}function O(t,e){var r;t===e?D(t,new TypeError(\&quot;You cannot resolve a promise with itself\&quot;)):\&quot;function\&quot;==typeof(r=e)||\&quot;object\&quot;==typeof r&amp;&amp;null!==r?P(t,e,L(e)):I(t,e)}function z(t){t._onerror&amp;&amp;t._onerror(t._result),F(t)}function I(t,e){t._state===M&amp;&amp;(t._result=e,t._state=S,0!==t._subscribers.length&amp;&amp;l(F,t))}function D(t,e){t._state===M&amp;&amp;(t._state=E,t._result=e,l(z,t))}function R(t,e,r,n){var a=t._subscribers,i=a.length;t._onerror=null,a[i]=e,a[i+S]=r,a[i+E]=n,0===i&amp;&amp;t._state&amp;&amp;l(F,t)}function F(t){var e=t._subscribers,r=t._state;if(0!==e.length){for(var n=void 0,a=void 0,i=t._result,o=0;o&lt;e.length;o+=3)n=e[o],a=e[o+r],n?j(r,n,a,i):a(i);t._subscribers.length=0}}function B(){this.error=null}var N=new B;function j(t,r,n,a){var i=e(n),o=void 0,s=void 0,l=void 0,c=void 0;if(i){if((o=function(t,e){try{return t(e)}catch(t){return N.error=t,N}}(n,a))===N?(c=!0,s=o.error,o=null):l=!0,r===o)return void D(r,new TypeError(\&quot;A promises callback cannot return that same promise.\&quot;))}else o=a,l=!0;r._state!==M||(i&amp;&amp;l?O(r,o):c?D(r,s):t===S?I(r,o):t===E&amp;&amp;D(r,o))}var V=0;function U(t){t[T]=V++,t._state=void 0,t._result=void 0,t._subscribers=[]}function q(t,e){this._instanceConstructor=t,this.promise=new t(A),this.promise[T]||U(this.promise),r(e)?(this._input=e,this.length=e.length,this._remaining=e.length,this._result=new Array(this.length),0===this.length?I(this.promise,this._result):(this.length=this.length||0,this._enumerate(),0===this._remaining&amp;&amp;I(this.promise,this._result))):D(this.promise,new Error(\&quot;Array Methods must be provided an Array\&quot;))}function H(t){this[T]=V++,this._result=this._state=void 0,this._subscribers=[],A!==t&amp;&amp;(\&quot;function\&quot;!=typeof t&amp;&amp;function(){throw new TypeError(\&quot;You must pass a resolver function as the first argument to the promise constructor\&quot;)}(),this instanceof H?function(t,e){try{e(function(e){O(t,e)},function(e){D(t,e)})}catch(e){D(t,e)}}(this,t):function(){throw new TypeError(\&quot;Failed to construct 'Promise': Please use the 'new' operator, this object constructor cannot be called as a function.\&quot;)}())}function G(){var t=void 0;if(\&quot;undefined\&quot;!=typeof a)t=a;else if(\&quot;undefined\&quot;!=typeof self)t=self;else try{t=Function(\&quot;return this\&quot;)()}catch(t){throw new Error(\&quot;polyfill failed because global object is unavailable in this environment\&quot;)}var e=t.Promise;if(e){var r=null;try{r=Object.prototype.toString.call(e.resolve())}catch(t){}if(\&quot;[object Promise]\&quot;===r&amp;&amp;!e.cast)return}t.Promise=H}return q.prototype._enumerate=function(){for(var t=this.length,e=this._input,r=0;this._state===M&amp;&amp;r&lt;t;r++)this._eachEntry(e[r],r)},q.prototype._eachEntry=function(t,e){var r=this._instanceConstructor,n=r.resolve;if(n===k){var a=L(t);if(a===w&amp;&amp;t._state!==M)this._settledAt(t._state,e,t._result);else if(\&quot;function\&quot;!=typeof a)this._remaining--,this._result[e]=t;else if(r===H){var i=new r(A);P(i,t,a),this._willSettleAt(i,e)}else this._willSettleAt(new r(function(e){return e(t)}),e)}else this._willSettleAt(n(t),e)},q.prototype._settledAt=function(t,e,r){var n=this.promise;n._state===M&amp;&amp;(this._remaining--,t===E?D(n,r):this._result[e]=r),0===this._remaining&amp;&amp;I(n,this._result)},q.prototype._willSettleAt=function(t,e){var r=this;R(t,void 0,function(t){return r._settledAt(S,e,t)},function(t){return r._settledAt(E,e,t)})},H.all=function(t){return new q(this,t).promise},H.race=function(t){var e=this;return r(t)?new e(function(r,n){for(var a=t.length,i=0;i&lt;a;i++)e.resolve(t[i]).then(r,n)}):new e(function(t,e){return e(new TypeError(\&quot;You must pass an array to race.\&quot;))})},H.resolve=k,H.reject=function(t){var e=new this(A);return D(e,t),e},H._setScheduler=function(t){s=t},H._setAsap=function(t){l=t},H._asap=l,H.prototype={constructor:H,then:w,catch:function(t){return this.then(null,t)}},G(),H.polyfill=G,H.Promise=H,H})}).call(this,t(\&quot;_process\&quot;),\&quot;undefined\&quot;!=typeof global?global:\&quot;undefined\&quot;!=typeof self?self:\&quot;undefined\&quot;!=typeof window?window:{})},{_process:483}],221:[function(t,e,r){\&quot;use strict\&quot;;e.exports=t(\&quot;./is-implemented\&quot;)()?Symbol:t(\&quot;./polyfill\&quot;)},{\&quot;./is-implemented\&quot;:222,\&quot;./polyfill\&quot;:224}],222:[function(t,e,r){\&quot;use strict\&quot;;var n={object:!0,symbol:!0};e.exports=function(){var t;if(\&quot;function\&quot;!=typeof Symbol)return!1;t=Symbol(\&quot;test symbol\&quot;);try{String(t)}catch(t){return!1}return!!n[typeof Symbol.iterator]&amp;&amp;(!!n[typeof Symbol.toPrimitive]&amp;&amp;!!n[typeof Symbol.toStringTag])}},{}],223:[function(t,e,r){\&quot;use strict\&quot;;e.exports=function(t){return!!t&amp;&amp;(\&quot;symbol\&quot;==typeof t||!!t.constructor&amp;&amp;(\&quot;Symbol\&quot;===t.constructor.name&amp;&amp;\&quot;Symbol\&quot;===t[t.constructor.toStringTag]))}},{}],224:[function(t,e,r){\&quot;use strict\&quot;;var n,a,i,o,s=t(\&quot;d\&quot;),l=t(\&quot;./validate-symbol\&quot;),c=Object.create,u=Object.defineProperties,h=Object.defineProperty,f=Object.prototype,p=c(null);if(\&quot;function\&quot;==typeof Symbol){n=Symbol;try{String(n()),o=!0}catch(t){}}var d,g=(d=c(null),function(t){for(var e,r,n=0;d[t+(n||\&quot;\&quot;)];)++n;return d[t+=n||\&quot;\&quot;]=!0,h(f,e=\&quot;@@\&quot;+t,s.gs(null,function(t){r||(r=!0,h(this,e,s(t)),r=!1)})),e});i=function(t){if(this instanceof i)throw new TypeError(\&quot;Symbol is not a constructor\&quot;);return a(t)},e.exports=a=function t(e){var r;if(this instanceof t)throw new TypeError(\&quot;Symbol is not a constructor\&quot;);return o?n(e):(r=c(i.prototype),e=void 0===e?\&quot;\&quot;:String(e),u(r,{__description__:s(\&quot;\&quot;,e),__name__:s(\&quot;\&quot;,g(e))}))},u(a,{for:s(function(t){return p[t]?p[t]:p[t]=a(String(t))}),keyFor:s(function(t){var e;for(e in l(t),p)if(p[e]===t)return e}),hasInstance:s(\&quot;\&quot;,n&amp;&amp;n.hasInstance||a(\&quot;hasInstance\&quot;)),isConcatSpreadable:s(\&quot;\&quot;,n&amp;&amp;n.isConcatSpreadable||a(\&quot;isConcatSpreadable\&quot;)),iterator:s(\&quot;\&quot;,n&amp;&amp;n.iterator||a(\&quot;iterator\&quot;)),match:s(\&quot;\&quot;,n&amp;&amp;n.match||a(\&quot;match\&quot;)),replace:s(\&quot;\&quot;,n&amp;&amp;n.replace||a(\&quot;replace\&quot;)),search:s(\&quot;\&quot;,n&amp;&amp;n.search||a(\&quot;search\&quot;)),species:s(\&quot;\&quot;,n&amp;&amp;n.species||a(\&quot;species\&quot;)),split:s(\&quot;\&quot;,n&amp;&amp;n.split||a(\&quot;split\&quot;)),toPrimitive:s(\&quot;\&quot;,n&amp;&amp;n.toPrimitive||a(\&quot;toPrimitive\&quot;)),toStringTag:s(\&quot;\&quot;,n&amp;&amp;n.toStringTag||a(\&quot;toStringTag\&quot;)),unscopables:s(\&quot;\&quot;,n&amp;&amp;n.unscopables||a(\&quot;unscopables\&quot;))}),u(i.prototype,{constructor:s(a),toString:s(\&quot;\&quot;,function(){return this.__name__})}),u(a.prototype,{toString:s(function(){return\&quot;Symbol (\&quot;+l(this).__description__+\&quot;)\&quot;}),valueOf:s(function(){return l(this)})}),h(a.prototype,a.toPrimitive,s(\&quot;\&quot;,function(){var t=l(this);return\&quot;symbol\&quot;==typeof t?t:t.toString()})),h(a.prototype,a.toStringTag,s(\&quot;c\&quot;,\&quot;Symbol\&quot;)),h(i.prototype,a.toStringTag,s(\&quot;c\&quot;,a.prototype[a.toStringTag])),h(i.prototype,a.toPrimitive,s(\&quot;c\&quot;,a.prototype[a.toPrimitive]))},{\&quot;./validate-symbol\&quot;:225,d:152}],225:[function(t,e,r){\&quot;use strict\&quot;;var n=t(\&quot;./is-symbol\&quot;);e.exports=function(t){if(!n(t))throw new TypeError(t+\&quot; is not a symbol\&quot;);return t}},{\&quot;./is-symbol\&quot;:223}],226:[function(t,e,r){\&quot;use strict\&quot;;e.exports=function(t,e,r){var n=e||0,a=r||1;return[[t[12]+t[0],t[13]+t[1],t[14]+t[2],t[15]+t[3]],[t[12]-t[0],t[13]-t[1],t[14]-t[2],t[15]-t[3]],[t[12]+t[4],t[13]+t[5],t[14]+t[6],t[15]+t[7]],[t[12]-t[4],t[13]-t[5],t[14]-t[6],t[15]-t[7]],[n*t[12]+t[8],n*t[13]+t[9],n*t[14]+t[10],n*t[15]+t[11]],[a*t[12]-t[8],a*t[13]-t[9],a*t[14]-t[10],a*t[15]-t[11]]]}},{}],227:[function(t,e,r){\&quot;use strict\&quot;;var n=t(\&quot;is-string-blank\&quot;);e.exports=function(t){var e=typeof t;if(\&quot;string\&quot;===e){var r=t;if(0===(t=+t)&amp;&amp;n(r))return!1}else if(\&quot;number\&quot;!==e)return!1;return t-t&lt;1}},{\&quot;is-string-blank\&quot;:424}],228:[function(t,e,r){\&quot;use strict\&quot;;e.exports=function(t,e,r){switch(arguments.length){case 0:return new o([0],[0],0);case 1:if(\&quot;number\&quot;==typeof t){var n=l(t);return new o(n,n,0)}return new o(t,l(t.length),0);case 2:if(\&quot;number\&quot;==typeof e){var n=l(t.length);return new o(t,n,+e)}r=0;case 3:if(t.length!==e.length)throw new Error(\&quot;state and velocity lengths must match\&quot;);return new o(t,e,r)}};var n=t(\&quot;cubic-hermite\&quot;),a=t(\&quot;binary-search-bounds\&quot;);function i(t,e,r){return Math.min(e,Math.max(t,r))}function o(t,e,r){this.dimension=t.length,this.bounds=[new Array(this.dimension),new Array(this.dimension)];for(var n=0;n&lt;this.dimension;++n)this.bounds[0][n]=-1/0,this.bounds[1][n]=1/0;this._state=t.slice().reverse(),this._velocity=e.slice().reverse(),this._time=[r],this._scratch=[t.slice(),t.slice(),t.slice(),t.slice(),t.slice()]}var s=o.prototype;function l(t){for(var e=new Array(t),r=0;r&lt;t;++r)e[r]=0;return e}s.flush=function(t){var e=a.gt(this._time,t)-1;e&lt;=0||(this._time.splice(0,e),this._state.splice(0,e*this.dimension),this._velocity.splice(0,e*this.dimension))},s.curve=function(t){var e=this._time,r=e.length,o=a.le(e,t),s=this._scratch[0],l=this._state,c=this._velocity,u=this.dimension,h=this.bounds;if(o&lt;0)for(var f=u-1,p=0;p&lt;u;++p,--f)s[p]=l[f];else if(o&gt;=r-1){f=l.length-1;var d=t-e[r-1];for(p=0;p&lt;u;++p,--f)s[p]=l[f]+d*c[f]}else{f=u*(o+1)-1;var g=e[o],v=e[o+1]-g||1,m=this._scratch[1],y=this._scratch[2],x=this._scratch[3],b=this._scratch[4],_=!0;for(p=0;p&lt;u;++p,--f)m[p]=l[f],x[p]=c[f]*v,y[p]=l[f+u],b[p]=c[f+u]*v,_=_&amp;&amp;m[p]===y[p]&amp;&amp;x[p]===b[p]&amp;&amp;0===x[p];if(_)for(p=0;p&lt;u;++p)s[p]=m[p];else n(m,x,y,b,(t-g)/v,s)}var w=h[0],k=h[1];for(p=0;p&lt;u;++p)s[p]=i(w[p],k[p],s[p]);return s},s.dcurve=function(t){var e=this._time,r=e.length,i=a.le(e,t),o=this._scratch[0],s=this._state,l=this._velocity,c=this.dimension;if(i&gt;=r-1)for(var u=s.length-1,h=(e[r-1],0);h&lt;c;++h,--u)o[h]=l[u];else{u=c*(i+1)-1;var f=e[i],p=e[i+1]-f||1,d=this._scratch[1],g=this._scratch[2],v=this._scratch[3],m=this._scratch[4],y=!0;for(h=0;h&lt;c;++h,--u)d[h]=s[u],v[h]=l[u]*p,g[h]=s[u+c],m[h]=l[u+c]*p,y=y&amp;&amp;d[h]===g[h]&amp;&amp;v[h]===m[h]&amp;&amp;0===v[h];if(y)for(h=0;h&lt;c;++h)o[h]=0;else{n.derivative(d,v,g,m,(t-f)/p,o);for(h=0;h&lt;c;++h)o[h]/=p}}return o},s.lastT=function(){var t=this._time;return t[t.length-1]},s.stable=function(){for(var t=this._velocity,e=t.length,r=this.dimension-1;r&gt;=0;--r)if(t[--e])return!1;return!0},s.jump=function(t){var e=this.lastT(),r=this.dimension;if(!(t&lt;e||arguments.length!==r+1)){var n=this._state,a=this._velocity,o=n.length-this.dimension,s=this.bounds,l=s[0],c=s[1];this._time.push(e,t);for(var u=0;u&lt;2;++u)for(var h=0;h&lt;r;++h)n.push(n[o++]),a.push(0);this._time.push(t);for(h=r;h&gt;0;--h)n.push(i(l[h-1],c[h-1],arguments[h])),a.push(0)}},s.push=function(t){var e=this.lastT(),r=this.dimension;if(!(t&lt;e||arguments.length!==r+1)){var n=this._state,a=this._velocity,o=n.length-this.dimension,s=t-e,l=this.bounds,c=l[0],u=l[1],h=s&gt;1e-6?1/s:0;this._time.push(t);for(var f=r;f&gt;0;--f){var p=i(c[f-1],u[f-1],arguments[f]);n.push(p),a.push((p-n[o++])*h)}}},s.set=function(t){var e=this.dimension;if(!(t&lt;this.lastT()||arguments.length!==e+1)){var r=this._state,n=this._velocity,a=this.bounds,o=a[0],s=a[1];this._time.push(t);for(var l=e;l&gt;0;--l)r.push(i(o[l-1],s[l-1],arguments[l])),n.push(0)}},s.move=function(t){var e=this.lastT(),r=this.dimension;if(!(t&lt;=e||arguments.length!==r+1)){var n=this._state,a=this._velocity,o=n.length-this.dimension,s=this.bounds,l=s[0],c=s[1],u=t-e,h=u&gt;1e-6?1/u:0;this._time.push(t);for(var f=r;f&gt;0;--f){var p=arguments[f];n.push(i(l[f-1],c[f-1],n[o++]+p)),a.push(p*h)}}},s.idle=function(t){var e=this.lastT();if(!(t&lt;e)){var r=this.dimension,n=this._state,a=this._velocity,o=n.length-r,s=this.bounds,l=s[0],c=s[1],u=t-e;this._time.push(t);for(var h=r-1;h&gt;=0;--h)n.push(i(l[h],c[h],n[o]+u*a[o])),a.push(0),o+=1}}},{\&quot;binary-search-bounds\&quot;:92,\&quot;cubic-hermite\&quot;:146}],229:[function(t,e,r){var n=t(\&quot;dtype\&quot;);e.exports=function(t,e,r){if(!t)throw new TypeError(\&quot;must specify data as first parameter\&quot;);if(r=0|+(r||0),Array.isArray(t)&amp;&amp;t[0]&amp;&amp;\&quot;number\&quot;==typeof t[0][0]){var a,i,o,s,l=t[0].length,c=t.length*l;e&amp;&amp;\&quot;string\&quot;!=typeof e||(e=new(n(e||\&quot;float32\&quot;))(c+r));var u=e.length-r;if(c!==u)throw new Error(\&quot;source length \&quot;+c+\&quot; (\&quot;+l+\&quot;x\&quot;+t.length+\&quot;) does not match destination length \&quot;+u);for(a=0,o=r;a&lt;t.length;a++)for(i=0;i&lt;l;i++)e[o++]=null===t[a][i]?NaN:t[a][i]}else if(e&amp;&amp;\&quot;string\&quot;!=typeof e)e.set(t,r);else{var h=n(e||\&quot;float32\&quot;);if(Array.isArray(t)||\&quot;array\&quot;===e)for(e=new h(t.length+r),a=0,o=r,s=e.length;o&lt;s;o++,a++)e[o]=null===t[a]?NaN:t[a];else 0===r?e=new h(t):(e=new h(t.length+r)).set(t,r)}return e}},{dtype:170}],230:[function(t,e,r){\&quot;use strict\&quot;;var n=t(\&quot;css-font/stringify\&quot;),a=[32,126];e.exports=function(t){var e=(t=t||{}).shape?t.shape:t.canvas?[t.canvas.width,t.canvas.height]:[512,512],r=t.canvas||document.createElement(\&quot;canvas\&quot;),i=t.font,o=\&quot;number\&quot;==typeof t.step?[t.step,t.step]:t.step||[32,32],s=t.chars||a;i&amp;&amp;\&quot;string\&quot;!=typeof i&amp;&amp;(i=n(i));if(Array.isArray(s)){if(2===s.length&amp;&amp;\&quot;number\&quot;==typeof s[0]&amp;&amp;\&quot;number\&quot;==typeof s[1]){for(var l=[],c=s[0],u=0;c&lt;=s[1];c++)l[u++]=String.fromCharCode(c);s=l}}else s=String(s).split(\&quot;\&quot;);e=e.slice(),r.width=e[0],r.height=e[1];var h=r.getContext(\&quot;2d\&quot;);h.fillStyle=\&quot;#000\&quot;,h.fillRect(0,0,r.width,r.height),h.font=i,h.textAlign=\&quot;center\&quot;,h.textBaseline=\&quot;middle\&quot;,h.fillStyle=\&quot;#fff\&quot;;for(var f=o[0]/2,p=o[1]/2,c=0;c&lt;s.length;c++)h.fillText(s[c],f,p),(f+=o[0])&gt;e[0]-o[0]/2&amp;&amp;(f=o[0]/2,p+=o[1]);return r}},{\&quot;css-font/stringify\&quot;:143}],231:[function(t,e,r){\&quot;use strict\&quot;;function n(t,e){e||(e={}),(\&quot;string\&quot;==typeof t||Array.isArray(t))&amp;&amp;(e.family=t);var r=Array.isArray(e.family)?e.family.join(\&quot;, \&quot;):e.family;if(!r)throw Error(\&quot;`family` must be defined\&quot;);var s=e.size||e.fontSize||e.em||48,l=e.weight||e.fontWeight||\&quot;\&quot;,c=(t=[e.style||e.fontStyle||\&quot;\&quot;,l,s].join(\&quot; \&quot;)+\&quot;px \&quot;+r,e.origin||\&quot;top\&quot;);if(n.cache[r]&amp;&amp;s&lt;=n.cache[r].em)return a(n.cache[r],c);var u=e.canvas||n.canvas,h=u.getContext(\&quot;2d\&quot;),f={upper:void 0!==e.upper?e.upper:\&quot;H\&quot;,lower:void 0!==e.lower?e.lower:\&quot;x\&quot;,descent:void 0!==e.descent?e.descent:\&quot;p\&quot;,ascent:void 0!==e.ascent?e.ascent:\&quot;h\&quot;,tittle:void 0!==e.tittle?e.tittle:\&quot;i\&quot;,overshoot:void 0!==e.overshoot?e.overshoot:\&quot;O\&quot;},p=Math.ceil(1.5*s);u.height=p,u.width=.5*p,h.font=t;var d={top:0};h.clearRect(0,0,p,p),h.textBaseline=\&quot;top\&quot;,h.fillStyle=\&quot;black\&quot;,h.fillText(\&quot;H\&quot;,0,0);var g=i(h.getImageData(0,0,p,p));h.clearRect(0,0,p,p),h.textBaseline=\&quot;bottom\&quot;,h.fillText(\&quot;H\&quot;,0,p);var v=i(h.getImageData(0,0,p,p));d.lineHeight=d.bottom=p-v+g,h.clearRect(0,0,p,p),h.textBaseline=\&quot;alphabetic\&quot;,h.fillText(\&quot;H\&quot;,0,p);var m=p-i(h.getImageData(0,0,p,p))-1+g;d.baseline=d.alphabetic=m,h.clearRect(0,0,p,p),h.textBaseline=\&quot;middle\&quot;,h.fillText(\&quot;H\&quot;,0,.5*p);var y=i(h.getImageData(0,0,p,p));d.median=d.middle=p-y-1+g-.5*p,h.clearRect(0,0,p,p),h.textBaseline=\&quot;hanging\&quot;,h.fillText(\&quot;H\&quot;,0,.5*p);var x=i(h.getImageData(0,0,p,p));d.hanging=p-x-1+g-.5*p,h.clearRect(0,0,p,p),h.textBaseline=\&quot;ideographic\&quot;,h.fillText(\&quot;H\&quot;,0,p);var b=i(h.getImageData(0,0,p,p));if(d.ideographic=p-b-1+g,f.upper&amp;&amp;(h.clearRect(0,0,p,p),h.textBaseline=\&quot;top\&quot;,h.fillText(f.upper,0,0),d.upper=i(h.getImageData(0,0,p,p)),d.capHeight=d.baseline-d.upper),f.lower&amp;&amp;(h.clearRect(0,0,p,p),h.textBaseline=\&quot;top\&quot;,h.fillText(f.lower,0,0),d.lower=i(h.getImageData(0,0,p,p)),d.xHeight=d.baseline-d.lower),f.tittle&amp;&amp;(h.clearRect(0,0,p,p),h.textBaseline=\&quot;top\&quot;,h.fillText(f.tittle,0,0),d.tittle=i(h.getImageData(0,0,p,p))),f.ascent&amp;&amp;(h.clearRect(0,0,p,p),h.textBaseline=\&quot;top\&quot;,h.fillText(f.ascent,0,0),d.ascent=i(h.getImageData(0,0,p,p))),f.descent&amp;&amp;(h.clearRect(0,0,p,p),h.textBaseline=\&quot;top\&quot;,h.fillText(f.descent,0,0),d.descent=o(h.getImageData(0,0,p,p))),f.overshoot){h.clearRect(0,0,p,p),h.textBaseline=\&quot;top\&quot;,h.fillText(f.overshoot,0,0);var _=o(h.getImageData(0,0,p,p));d.overshoot=_-m}for(var w in d)d[w]/=s;return d.em=s,n.cache[r]=d,a(d,c)}function a(t,e){var r={};for(var n in\&quot;string\&quot;==typeof e&amp;&amp;(e=t[e]),t)\&quot;em\&quot;!==n&amp;&amp;(r[n]=t[n]-e);return r}function i(t){for(var e=t.height,r=t.data,n=3;n&lt;r.length;n+=4)if(0!==r[n])return Math.floor(.25*(n-3)/e)}function o(t){for(var e=t.height,r=t.data,n=r.length-1;n&gt;0;n-=4)if(0!==r[n])return Math.floor(.25*(n-3)/e)}e.exports=n,n.canvas=document.createElement(\&quot;canvas\&quot;),n.cache={}},{}],232:[function(t,e,r){\&quot;use strict\&quot;;e.exports=function(t){return new c(t||d,null)};var n=0,a=1;function i(t,e,r,n,a,i){this._color=t,this.key=e,this.value=r,this.left=n,this.right=a,this._count=i}function o(t){return new i(t._color,t.key,t.value,t.left,t.right,t._count)}function s(t,e){return new i(t,e.key,e.value,e.left,e.right,e._count)}function l(t){t._count=1+(t.left?t.left._count:0)+(t.right?t.right._count:0)}function c(t,e){this._compare=t,this.root=e}var u=c.prototype;function h(t,e){this.tree=t,this._stack=e}Object.defineProperty(u,\&quot;keys\&quot;,{get:function(){var t=[];return this.forEach(function(e,r){t.push(e)}),t}}),Object.defineProperty(u,\&quot;values\&quot;,{get:function(){var t=[];return this.forEach(function(e,r){t.push(r)}),t}}),Object.defineProperty(u,\&quot;length\&quot;,{get:function(){return this.root?this.root._count:0}}),u.insert=function(t,e){for(var r=this._compare,o=this.root,u=[],h=[];o;){var f=r(t,o.key);u.push(o),h.push(f),o=f&lt;=0?o.left:o.right}u.push(new i(n,t,e,null,null,1));for(var p=u.length-2;p&gt;=0;--p){o=u[p];h[p]&lt;=0?u[p]=new i(o._color,o.key,o.value,u[p+1],o.right,o._count+1):u[p]=new i(o._color,o.key,o.value,o.left,u[p+1],o._count+1)}for(p=u.length-1;p&gt;1;--p){var d=u[p-1];o=u[p];if(d._color===a||o._color===a)break;var g=u[p-2];if(g.left===d)if(d.left===o){if(!(v=g.right)||v._color!==n){if(g._color=n,g.left=d.right,d._color=a,d.right=g,u[p-2]=d,u[p-1]=o,l(g),l(d),p&gt;=3)(m=u[p-3]).left===g?m.left=d:m.right=d;break}d._color=a,g.right=s(a,v),g._color=n,p-=1}else{if(!(v=g.right)||v._color!==n){if(d.right=o.left,g._color=n,g.left=o.right,o._color=a,o.left=d,o.right=g,u[p-2]=o,u[p-1]=d,l(g),l(d),l(o),p&gt;=3)(m=u[p-3]).left===g?m.left=o:m.right=o;break}d._color=a,g.right=s(a,v),g._color=n,p-=1}else if(d.right===o){if(!(v=g.left)||v._color!==n){if(g._color=n,g.right=d.left,d._color=a,d.left=g,u[p-2]=d,u[p-1]=o,l(g),l(d),p&gt;=3)(m=u[p-3]).right===g?m.right=d:m.left=d;break}d._color=a,g.left=s(a,v),g._color=n,p-=1}else{var v;if(!(v=g.left)||v._color!==n){var m;if(d.left=o.right,g._color=n,g.right=o.left,o._color=a,o.right=d,o.left=g,u[p-2]=o,u[p-1]=d,l(g),l(d),l(o),p&gt;=3)(m=u[p-3]).right===g?m.right=o:m.left=o;break}d._color=a,g.left=s(a,v),g._color=n,p-=1}}return u[0]._color=a,new c(r,u[0])},u.forEach=function(t,e,r){if(this.root)switch(arguments.length){case 1:return function t(e,r){var n;if(r.left&amp;&amp;(n=t(e,r.left)))return n;return(n=e(r.key,r.value))||(r.right?t(e,r.right):void 0)}(t,this.root);case 2:return function t(e,r,n,a){if(r(e,a.key)&lt;=0){var i;if(a.left&amp;&amp;(i=t(e,r,n,a.left)))return i;if(i=n(a.key,a.value))return i}if(a.right)return t(e,r,n,a.right)}(e,this._compare,t,this.root);case 3:if(this._compare(e,r)&gt;=0)return;return function t(e,r,n,a,i){var o,s=n(e,i.key),l=n(r,i.key);if(s&lt;=0){if(i.left&amp;&amp;(o=t(e,r,n,a,i.left)))return o;if(l&gt;0&amp;&amp;(o=a(i.key,i.value)))return o}if(l&gt;0&amp;&amp;i.right)return t(e,r,n,a,i.right)}(e,r,this._compare,t,this.root)}},Object.defineProperty(u,\&quot;begin\&quot;,{get:function(){for(var t=[],e=this.root;e;)t.push(e),e=e.left;return new h(this,t)}}),Object.defineProperty(u,\&quot;end\&quot;,{get:function(){for(var t=[],e=this.root;e;)t.push(e),e=e.right;return new h(this,t)}}),u.at=function(t){if(t&lt;0)return new h(this,[]);for(var e=this.root,r=[];;){if(r.push(e),e.left){if(t&lt;e.left._count){e=e.left;continue}t-=e.left._count}if(!t)return new h(this,r);if(t-=1,!e.right)break;if(t&gt;=e.right._count)break;e=e.right}return new h(this,[])},u.ge=function(t){for(var e=this._compare,r=this.root,n=[],a=0;r;){var i=e(t,r.key);n.push(r),i&lt;=0&amp;&amp;(a=n.length),r=i&lt;=0?r.left:r.right}return n.length=a,new h(this,n)},u.gt=function(t){for(var e=this._compare,r=this.root,n=[],a=0;r;){var i=e(t,r.key);n.push(r),i&lt;0&amp;&amp;(a=n.length),r=i&lt;0?r.left:r.right}return n.length=a,new h(this,n)},u.lt=function(t){for(var e=this._compare,r=this.root,n=[],a=0;r;){var i=e(t,r.key);n.push(r),i&gt;0&amp;&amp;(a=n.length),r=i&lt;=0?r.left:r.right}return n.length=a,new h(this,n)},u.le=function(t){for(var e=this._compare,r=this.root,n=[],a=0;r;){var i=e(t,r.key);n.push(r),i&gt;=0&amp;&amp;(a=n.length),r=i&lt;0?r.left:r.right}return n.length=a,new h(this,n)},u.find=function(t){for(var e=this._compare,r=this.root,n=[];r;){var a=e(t,r.key);if(n.push(r),0===a)return new h(this,n);r=a&lt;=0?r.left:r.right}return new h(this,[])},u.remove=function(t){var e=this.find(t);return e?e.remove():this},u.get=function(t){for(var e=this._compare,r=this.root;r;){var n=e(t,r.key);if(0===n)return r.value;r=n&lt;=0?r.left:r.right}};var f=h.prototype;function p(t,e){t.key=e.key,t.value=e.value,t.left=e.left,t.right=e.right,t._color=e._color,t._count=e._count}function d(t,e){return t&lt;e?-1:t&gt;e?1:0}Object.defineProperty(f,\&quot;valid\&quot;,{get:function(){return this._stack.length&gt;0}}),Object.defineProperty(f,\&quot;node\&quot;,{get:function(){return this._stack.length&gt;0?this._stack[this._stack.length-1]:null},enumerable:!0}),f.clone=function(){return new h(this.tree,this._stack.slice())},f.remove=function(){var t=this._stack;if(0===t.length)return this.tree;var e=new Array(t.length),r=t[t.length-1];e[e.length-1]=new i(r._color,r.key,r.value,r.left,r.right,r._count);for(var u=t.length-2;u&gt;=0;--u){(r=t[u]).left===t[u+1]?e[u]=new i(r._color,r.key,r.value,e[u+1],r.right,r._count):e[u]=new i(r._color,r.key,r.value,r.left,e[u+1],r._count)}if((r=e[e.length-1]).left&amp;&amp;r.right){var h=e.length;for(r=r.left;r.right;)e.push(r),r=r.right;var f=e[h-1];e.push(new i(r._color,f.key,f.value,r.left,r.right,r._count)),e[h-1].key=r.key,e[h-1].value=r.value;for(u=e.length-2;u&gt;=h;--u)r=e[u],e[u]=new i(r._color,r.key,r.value,r.left,e[u+1],r._count);e[h-1].left=e[h]}if((r=e[e.length-1])._color===n){var d=e[e.length-2];d.left===r?d.left=null:d.right===r&amp;&amp;(d.right=null),e.pop();for(u=0;u&lt;e.length;++u)e[u]._count--;return new c(this.tree._compare,e[0])}if(r.left||r.right){r.left?p(r,r.left):r.right&amp;&amp;p(r,r.right),r._color=a;for(u=0;u&lt;e.length-1;++u)e[u]._count--;return new c(this.tree._compare,e[0])}if(1===e.length)return new c(this.tree._compare,null);for(u=0;u&lt;e.length;++u)e[u]._count--;var g=e[e.length-2];return function(t){for(var e,r,i,c,u=t.length-1;u&gt;=0;--u){if(e=t[u],0===u)return void(e._color=a);if((r=t[u-1]).left===e){if((i=r.right).right&amp;&amp;i.right._color===n)return c=(i=r.right=o(i)).right=o(i.right),r.right=i.left,i.left=r,i.right=c,i._color=r._color,e._color=a,r._color=a,c._color=a,l(r),l(i),u&gt;1&amp;&amp;((h=t[u-2]).left===r?h.left=i:h.right=i),void(t[u-1]=i);if(i.left&amp;&amp;i.left._color===n)return c=(i=r.right=o(i)).left=o(i.left),r.right=c.left,i.left=c.right,c.left=r,c.right=i,c._color=r._color,r._color=a,i._color=a,e._color=a,l(r),l(i),l(c),u&gt;1&amp;&amp;((h=t[u-2]).left===r?h.left=c:h.right=c),void(t[u-1]=c);if(i._color===a){if(r._color===n)return r._color=a,void(r.right=s(n,i));r.right=s(n,i);continue}i=o(i),r.right=i.left,i.left=r,i._color=r._color,r._color=n,l(r),l(i),u&gt;1&amp;&amp;((h=t[u-2]).left===r?h.left=i:h.right=i),t[u-1]=i,t[u]=r,u+1&lt;t.length?t[u+1]=e:t.push(e),u+=2}else{if((i=r.left).left&amp;&amp;i.left._color===n)return c=(i=r.left=o(i)).left=o(i.left),r.left=i.right,i.right=r,i.left=c,i._color=r._color,e._color=a,r._color=a,c._color=a,l(r),l(i),u&gt;1&amp;&amp;((h=t[u-2]).right===r?h.right=i:h.left=i),void(t[u-1]=i);if(i.right&amp;&amp;i.right._color===n)return c=(i=r.left=o(i)).right=o(i.right),r.left=c.right,i.right=c.left,c.right=r,c.left=i,c._color=r._color,r._color=a,i._color=a,e._color=a,l(r),l(i),l(c),u&gt;1&amp;&amp;((h=t[u-2]).right===r?h.right=c:h.left=c),void(t[u-1]=c);if(i._color===a){if(r._color===n)return r._color=a,void(r.left=s(n,i));r.left=s(n,i);continue}var h;i=o(i),r.left=i.right,i.right=r,i._color=r._color,r._color=n,l(r),l(i),u&gt;1&amp;&amp;((h=t[u-2]).right===r?h.right=i:h.left=i),t[u-1]=i,t[u]=r,u+1&lt;t.length?t[u+1]=e:t.push(e),u+=2}}}(e),g.left===r?g.left=null:g.right=null,new c(this.tree._compare,e[0])},Object.defineProperty(f,\&quot;key\&quot;,{get:function(){if(this._stack.length&gt;0)return this._stack[this._stack.length-1].key},enumerable:!0}),Object.defineProperty(f,\&quot;value\&quot;,{get:function(){if(this._stack.length&gt;0)return this._stack[this._stack.length-1].value},enumerable:!0}),Object.defineProperty(f,\&quot;index\&quot;,{get:function(){var t=0,e=this._stack;if(0===e.length){var r=this.tree.root;return r?r._count:0}e[e.length-1].left&amp;&amp;(t=e[e.length-1].left._count);for(var n=e.length-2;n&gt;=0;--n)e[n+1]===e[n].right&amp;&amp;(++t,e[n].left&amp;&amp;(t+=e[n].left._count));return t},enumerable:!0}),f.next=function(){var t=this._stack;if(0!==t.length){var e=t[t.length-1];if(e.right)for(e=e.right;e;)t.push(e),e=e.left;else for(t.pop();t.length&gt;0&amp;&amp;t[t.length-1].right===e;)e=t[t.length-1],t.pop()}},Object.defineProperty(f,\&quot;hasNext\&quot;,{get:function(){var t=this._stack;if(0===t.length)return!1;if(t[t.length-1].right)return!0;for(var e=t.length-1;e&gt;0;--e)if(t[e-1].left===t[e])return!0;return!1}}),f.update=function(t){var e=this._stack;if(0===e.length)throw new Error(\&quot;Can't update empty node!\&quot;);var r=new Array(e.length),n=e[e.length-1];r[r.length-1]=new i(n._color,n.key,t,n.left,n.right,n._count);for(var a=e.length-2;a&gt;=0;--a)(n=e[a]).left===e[a+1]?r[a]=new i(n._color,n.key,n.value,r[a+1],n.right,n._count):r[a]=new i(n._color,n.key,n.value,n.left,r[a+1],n._count);return new c(this.tree._compare,r[0])},f.prev=function(){var t=this._stack;if(0!==t.length){var e=t[t.length-1];if(e.left)for(e=e.left;e;)t.push(e),e=e.right;else for(t.pop();t.length&gt;0&amp;&amp;t[t.length-1].left===e;)e=t[t.length-1],t.pop()}},Object.defineProperty(f,\&quot;hasPrev\&quot;,{get:function(){var t=this._stack;if(0===t.length)return!1;if(t[t.length-1].left)return!0;for(var e=t.length-1;e&gt;0;--e)if(t[e-1].right===t[e])return!0;return!1}})},{}],233:[function(t,e,r){var n=[.9999999999998099,676.5203681218851,-1259.1392167224028,771.3234287776531,-176.6150291621406,12.507343278686905,-.13857109526572012,9984369578019572e-21,1.5056327351493116e-7],a=607/128,i=[.9999999999999971,57.15623566586292,-59.59796035547549,14.136097974741746,-.4919138160976202,3399464998481189e-20,4652362892704858e-20,-9837447530487956e-20,.0001580887032249125,-.00021026444172410488,.00021743961811521265,-.0001643181065367639,8441822398385275e-20,-26190838401581408e-21,36899182659531625e-22];function o(t){if(t&lt;0)return Number(\&quot;0/0\&quot;);for(var e=i[0],r=i.length-1;r&gt;0;--r)e+=i[r]/(t+r);var n=t+a+.5;return.5*Math.log(2*Math.PI)+(t+.5)*Math.log(n)-n+Math.log(e)-Math.log(t)}e.exports=function t(e){if(e&lt;.5)return Math.PI/(Math.sin(Math.PI*e)*t(1-e));if(e&gt;100)return Math.exp(o(e));e-=1;for(var r=n[0],a=1;a&lt;9;a++)r+=n[a]/(e+a);var i=e+7+.5;return Math.sqrt(2*Math.PI)*Math.pow(i,e+.5)*Math.exp(-i)*r},e.exports.log=o},{}],234:[function(t,e,r){e.exports=function(t,e){if(\&quot;string\&quot;!=typeof t)throw new TypeError(\&quot;must specify type string\&quot;);if(e=e||{},\&quot;undefined\&quot;==typeof document&amp;&amp;!e.canvas)return null;var r=e.canvas||document.createElement(\&quot;canvas\&quot;);\&quot;number\&quot;==typeof e.width&amp;&amp;(r.width=e.width);\&quot;number\&quot;==typeof e.height&amp;&amp;(r.height=e.height);var n,a=e;try{var i=[t];0===t.indexOf(\&quot;webgl\&quot;)&amp;&amp;i.push(\&quot;experimental-\&quot;+t);for(var o=0;o&lt;i.length;o++)if(n=r.getContext(i[o],a))return n}catch(t){n=null}return n||null}},{}],235:[function(t,e,r){\&quot;use strict\&quot;;e.exports=function(t,e){var r=new u(t);return r.update(e),r};var n=t(\&quot;./lib/text.js\&quot;),a=t(\&quot;./lib/lines.js\&quot;),i=t(\&quot;./lib/background.js\&quot;),o=t(\&quot;./lib/cube.js\&quot;),s=t(\&quot;./lib/ticks.js\&quot;),l=new Float32Array([1,0,0,0,0,1,0,0,0,0,1,0,0,0,0,1]);function c(t,e){return t[0]=e[0],t[1]=e[1],t[2]=e[2],t}function u(t){this.gl=t,this.pixelRatio=1,this.bounds=[[-10,-10,-10],[10,10,10]],this.ticks=[[],[],[]],this.autoTicks=!0,this.tickSpacing=[1,1,1],this.tickEnable=[!0,!0,!0],this.tickFont=[\&quot;sans-serif\&quot;,\&quot;sans-serif\&quot;,\&quot;sans-serif\&quot;],this.tickSize=[12,12,12],this.tickAngle=[0,0,0],this.tickAlign=[\&quot;auto\&quot;,\&quot;auto\&quot;,\&quot;auto\&quot;],this.tickColor=[[0,0,0,1],[0,0,0,1],[0,0,0,1]],this.tickPad=[10,10,10],this.lastCubeProps={cubeEdges:[0,0,0],axis:[0,0,0]},this.labels=[\&quot;x\&quot;,\&quot;y\&quot;,\&quot;z\&quot;],this.labelEnable=[!0,!0,!0],this.labelFont=\&quot;sans-serif\&quot;,this.labelSize=[20,20,20],this.labelAngle=[0,0,0],this.labelAlign=[\&quot;auto\&quot;,\&quot;auto\&quot;,\&quot;auto\&quot;],this.labelColor=[[0,0,0,1],[0,0,0,1],[0,0,0,1]],this.labelPad=[10,10,10],this.lineEnable=[!0,!0,!0],this.lineMirror=[!1,!1,!1],this.lineWidth=[1,1,1],this.lineColor=[[0,0,0,1],[0,0,0,1],[0,0,0,1]],this.lineTickEnable=[!0,!0,!0],this.lineTickMirror=[!1,!1,!1],this.lineTickLength=[0,0,0],this.lineTickWidth=[1,1,1],this.lineTickColor=[[0,0,0,1],[0,0,0,1],[0,0,0,1]],this.gridEnable=[!0,!0,!0],this.gridWidth=[1,1,1],this.gridColor=[[0,0,0,1],[0,0,0,1],[0,0,0,1]],this.zeroEnable=[!0,!0,!0],this.zeroLineColor=[[0,0,0,1],[0,0,0,1],[0,0,0,1]],this.zeroLineWidth=[2,2,2],this.backgroundEnable=[!1,!1,!1],this.backgroundColor=[[.8,.8,.8,.5],[.8,.8,.8,.5],[.8,.8,.8,.5]],this._firstInit=!0,this._text=null,this._lines=null,this._background=i(t)}var h=u.prototype;function f(){this.primalOffset=[0,0,0],this.primalMinor=[0,0,0],this.mirrorOffset=[0,0,0],this.mirrorMinor=[0,0,0]}h.update=function(t){function e(e,r,n){if(n in t){var a,i=t[n],o=this[n];(e?Array.isArray(i)&amp;&amp;Array.isArray(i[0]):Array.isArray(i))?this[n]=a=[r(i[0]),r(i[1]),r(i[2])]:this[n]=a=[r(i),r(i),r(i)];for(var s=0;s&lt;3;++s)if(a[s]!==o[s])return!0}return!1}t=t||{};var r,i=e.bind(this,!1,Number),o=e.bind(this,!1,Boolean),l=e.bind(this,!1,String),c=e.bind(this,!0,function(t){if(Array.isArray(t)){if(3===t.length)return[+t[0],+t[1],+t[2],1];if(4===t.length)return[+t[0],+t[1],+t[2],+t[3]]}return[0,0,0,1]}),u=!1,h=!1;if(\&quot;bounds\&quot;in t)for(var f=t.bounds,p=0;p&lt;2;++p)for(var d=0;d&lt;3;++d)f[p][d]!==this.bounds[p][d]&amp;&amp;(h=!0),this.bounds[p][d]=f[p][d];if(\&quot;ticks\&quot;in t){r=t.ticks,u=!0,this.autoTicks=!1;for(p=0;p&lt;3;++p)this.tickSpacing[p]=0}else i(\&quot;tickSpacing\&quot;)&amp;&amp;(this.autoTicks=!0,h=!0);if(this._firstInit&amp;&amp;(\&quot;ticks\&quot;in t||\&quot;tickSpacing\&quot;in t||(this.autoTicks=!0),h=!0,u=!0,this._firstInit=!1),h&amp;&amp;this.autoTicks&amp;&amp;(r=s.create(this.bounds,this.tickSpacing),u=!0),u){for(p=0;p&lt;3;++p)r[p].sort(function(t,e){return t.x-e.x});s.equal(r,this.ticks)?u=!1:this.ticks=r}o(\&quot;tickEnable\&quot;),l(\&quot;tickFont\&quot;)&amp;&amp;(u=!0),i(\&quot;tickSize\&quot;),i(\&quot;tickAngle\&quot;),i(\&quot;tickPad\&quot;),c(\&quot;tickColor\&quot;);var g=l(\&quot;labels\&quot;);l(\&quot;labelFont\&quot;)&amp;&amp;(g=!0),o(\&quot;labelEnable\&quot;),i(\&quot;labelSize\&quot;),i(\&quot;labelPad\&quot;),c(\&quot;labelColor\&quot;),o(\&quot;lineEnable\&quot;),o(\&quot;lineMirror\&quot;),i(\&quot;lineWidth\&quot;),c(\&quot;lineColor\&quot;),o(\&quot;lineTickEnable\&quot;),o(\&quot;lineTickMirror\&quot;),i(\&quot;lineTickLength\&quot;),i(\&quot;lineTickWidth\&quot;),c(\&quot;lineTickColor\&quot;),o(\&quot;gridEnable\&quot;),i(\&quot;gridWidth\&quot;),c(\&quot;gridColor\&quot;),o(\&quot;zeroEnable\&quot;),c(\&quot;zeroLineColor\&quot;),i(\&quot;zeroLineWidth\&quot;),o(\&quot;backgroundEnable\&quot;),c(\&quot;backgroundColor\&quot;),this._text?this._text&amp;&amp;(g||u)&amp;&amp;this._text.update(this.bounds,this.labels,this.labelFont,this.ticks,this.tickFont):this._text=n(this.gl,this.bounds,this.labels,this.labelFont,this.ticks,this.tickFont),this._lines&amp;&amp;u&amp;&amp;(this._lines.dispose(),this._lines=null),this._lines||(this._lines=a(this.gl,this.bounds,this.ticks))};var p=[new f,new f,new f];function d(t,e,r,n,a){for(var i=t.primalOffset,o=t.primalMinor,s=t.mirrorOffset,l=t.mirrorMinor,c=n[e],u=0;u&lt;3;++u)if(e!==u){var h=i,f=s,p=o,d=l;c&amp;1&lt;&lt;u&amp;&amp;(h=s,f=i,p=l,d=o),h[u]=r[0][u],f[u]=r[1][u],a[u]&gt;0?(p[u]=-1,d[u]=0):(p[u]=0,d[u]=1)}}var g=[0,0,0],v={model:l,view:l,projection:l,_ortho:!1};h.isOpaque=function(){return!0},h.isTransparent=function(){return!1},h.drawTransparent=function(t){};var m=[0,0,0],y=[0,0,0],x=[0,0,0];h.draw=function(t){t=t||v;for(var e=this.gl,r=t.model||l,n=t.view||l,a=t.projection||l,i=this.bounds,s=t._ortho||!1,u=o(r,n,a,i,s),h=u.cubeEdges,f=u.axis,b=n[12],_=n[13],w=n[14],k=n[15],T=(s?2:1)*this.pixelRatio*(a[3]*b+a[7]*_+a[11]*w+a[15]*k)/e.drawingBufferHeight,A=0;A&lt;3;++A)this.lastCubeProps.cubeEdges[A]=h[A],this.lastCubeProps.axis[A]=f[A];var M=p;for(A=0;A&lt;3;++A)d(p[A],A,this.bounds,h,f);e=this.gl;var S,E=g;for(A=0;A&lt;3;++A)this.backgroundEnable[A]?E[A]=f[A]:E[A]=0;this._background.draw(r,n,a,i,E,this.backgroundColor),this._lines.bind(r,n,a,this);for(A=0;A&lt;3;++A){var C=[0,0,0];f[A]&gt;0?C[A]=i[1][A]:C[A]=i[0][A];for(var L=0;L&lt;2;++L){var P=(A+1+L)%3,O=(A+1+(1^L))%3;this.gridEnable[P]&amp;&amp;this._lines.drawGrid(P,O,this.bounds,C,this.gridColor[P],this.gridWidth[P]*this.pixelRatio)}for(L=0;L&lt;2;++L){P=(A+1+L)%3,O=(A+1+(1^L))%3;this.zeroEnable[O]&amp;&amp;Math.min(i[0][O],i[1][O])&lt;=0&amp;&amp;Math.max(i[0][O],i[1][O])&gt;=0&amp;&amp;this._lines.drawZero(P,O,this.bounds,C,this.zeroLineColor[O],this.zeroLineWidth[O]*this.pixelRatio)}}for(A=0;A&lt;3;++A){this.lineEnable[A]&amp;&amp;this._lines.drawAxisLine(A,this.bounds,M[A].primalOffset,this.lineColor[A],this.lineWidth[A]*this.pixelRatio),this.lineMirror[A]&amp;&amp;this._lines.drawAxisLine(A,this.bounds,M[A].mirrorOffset,this.lineColor[A],this.lineWidth[A]*this.pixelRatio);var z=c(m,M[A].primalMinor),I=c(y,M[A].mirrorMinor),D=this.lineTickLength;for(L=0;L&lt;3;++L){var R=T/r[5*L];z[L]*=D[L]*R,I[L]*=D[L]*R}this.lineTickEnable[A]&amp;&amp;this._lines.drawAxisTicks(A,M[A].primalOffset,z,this.lineTickColor[A],this.lineTickWidth[A]*this.pixelRatio),this.lineTickMirror[A]&amp;&amp;this._lines.drawAxisTicks(A,M[A].mirrorOffset,I,this.lineTickColor[A],this.lineTickWidth[A]*this.pixelRatio)}this._lines.unbind(),this._text.bind(r,n,a,this.pixelRatio);var F,B;function N(t){(B=[0,0,0])[t]=1}function j(t,e,r){var n=(t+1)%3,a=(t+2)%3,i=e[n],o=e[a],s=r[n],l=r[a];i&gt;0&amp;&amp;l&gt;0?N(n):i&gt;0&amp;&amp;l&lt;0?N(n):i&lt;0&amp;&amp;l&gt;0?N(n):i&lt;0&amp;&amp;l&lt;0?N(n):o&gt;0&amp;&amp;s&gt;0?N(a):o&gt;0&amp;&amp;s&lt;0?N(a):o&lt;0&amp;&amp;s&gt;0?N(a):o&lt;0&amp;&amp;s&lt;0&amp;&amp;N(a)}for(A=0;A&lt;3;++A){var V=M[A].primalMinor,U=M[A].mirrorMinor,q=c(x,M[A].primalOffset);for(L=0;L&lt;3;++L)this.lineTickEnable[A]&amp;&amp;(q[L]+=T*V[L]*Math.max(this.lineTickLength[L],0)/r[5*L]);var H=[0,0,0];if(H[A]=1,this.tickEnable[A]){-3600===this.tickAngle[A]?(this.tickAngle[A]=0,this.tickAlign[A]=\&quot;auto\&quot;):this.tickAlign[A]=-1,F=1,\&quot;auto\&quot;===(S=[this.tickAlign[A],.5,F])[0]?S[0]=0:S[0]=parseInt(\&quot;\&quot;+S[0]),B=[0,0,0],j(A,V,U);for(L=0;L&lt;3;++L)q[L]+=T*V[L]*this.tickPad[L]/r[5*L];this._text.drawTicks(A,this.tickSize[A],this.tickAngle[A],q,this.tickColor[A],H,B,S)}if(this.labelEnable[A]){F=0,B=[0,0,0],this.labels[A].length&gt;4&amp;&amp;(N(A),F=1),\&quot;auto\&quot;===(S=[this.labelAlign[A],.5,F])[0]?S[0]=0:S[0]=parseInt(\&quot;\&quot;+S[0]);for(L=0;L&lt;3;++L)q[L]+=T*V[L]*this.labelPad[L]/r[5*L];q[A]+=.5*(i[0][A]+i[1][A]),this._text.drawLabel(A,this.labelSize[A],this.labelAngle[A],q,this.labelColor[A],[0,0,0],B,S)}}this._text.unbind()},h.dispose=function(){this._text.dispose(),this._lines.dispose(),this._background.dispose(),this._lines=null,this._text=null,this._background=null,this.gl=null}},{\&quot;./lib/background.js\&quot;:236,\&quot;./lib/cube.js\&quot;:237,\&quot;./lib/lines.js\&quot;:238,\&quot;./lib/text.js\&quot;:240,\&quot;./lib/ticks.js\&quot;:241}],236:[function(t,e,r){\&quot;use strict\&quot;;e.exports=function(t){for(var e=[],r=[],s=0,l=0;l&lt;3;++l)for(var c=(l+1)%3,u=(l+2)%3,h=[0,0,0],f=[0,0,0],p=-1;p&lt;=1;p+=2){r.push(s,s+2,s+1,s+1,s+2,s+3),h[l]=p,f[l]=p;for(var d=-1;d&lt;=1;d+=2){h[c]=d;for(var g=-1;g&lt;=1;g+=2)h[u]=g,e.push(h[0],h[1],h[2],f[0],f[1],f[2]),s+=1}var v=c;c=u,u=v}var m=n(t,new Float32Array(e)),y=n(t,new Uint16Array(r),t.ELEMENT_ARRAY_BUFFER),x=a(t,[{buffer:m,type:t.FLOAT,size:3,offset:0,stride:24},{buffer:m,type:t.FLOAT,size:3,offset:12,stride:24}],y),b=i(t);return b.attributes.position.location=0,b.attributes.normal.location=1,new o(t,m,x,b)};var n=t(\&quot;gl-buffer\&quot;),a=t(\&quot;gl-vao\&quot;),i=t(\&quot;./shaders\&quot;).bg;function o(t,e,r,n){this.gl=t,this.buffer=e,this.vao=r,this.shader=n}var s=o.prototype;s.draw=function(t,e,r,n,a,i){for(var o=!1,s=0;s&lt;3;++s)o=o||a[s];if(o){var l=this.gl;l.enable(l.POLYGON_OFFSET_FILL),l.polygonOffset(1,2),this.shader.bind(),this.shader.uniforms={model:t,view:e,projection:r,bounds:n,enable:a,colors:i},this.vao.bind(),this.vao.draw(this.gl.TRIANGLES,36),this.vao.unbind(),l.disable(l.POLYGON_OFFSET_FILL)}},s.dispose=function(){this.vao.dispose(),this.buffer.dispose(),this.shader.dispose()}},{\&quot;./shaders\&quot;:239,\&quot;gl-buffer\&quot;:243,\&quot;gl-vao\&quot;:328}],237:[function(t,e,r){\&quot;use strict\&quot;;e.exports=function(t,e,r,i,p){a(s,e,t),a(s,r,s);for(var y=0,x=0;x&lt;2;++x){u[2]=i[x][2];for(var b=0;b&lt;2;++b){u[1]=i[b][1];for(var _=0;_&lt;2;++_)u[0]=i[_][0],f(l[y],u,s),y+=1}}for(var w=-1,x=0;x&lt;8;++x){for(var k=l[x][3],T=0;T&lt;3;++T)c[x][T]=l[x][T]/k;p&amp;&amp;(c[x][2]*=-1),k&lt;0&amp;&amp;(w&lt;0?w=x:c[x][2]&lt;c[w][2]&amp;&amp;(w=x))}if(w&lt;0){w=0;for(var A=0;A&lt;3;++A){for(var M=(A+2)%3,S=(A+1)%3,E=-1,C=-1,L=0;L&lt;2;++L){var P=L&lt;&lt;A,O=P+(L&lt;&lt;M)+(1-L&lt;&lt;S),z=P+(1-L&lt;&lt;M)+(L&lt;&lt;S);o(c[P],c[O],c[z],h)&lt;0||(L?E=1:C=1)}if(E&lt;0||C&lt;0)C&gt;E&amp;&amp;(w|=1&lt;&lt;A);else{for(var L=0;L&lt;2;++L){var P=L&lt;&lt;A,O=P+(L&lt;&lt;M)+(1-L&lt;&lt;S),z=P+(1-L&lt;&lt;M)+(L&lt;&lt;S),I=d([l[P],l[O],l[z],l[P+(1&lt;&lt;M)+(1&lt;&lt;S)]]);L?E=I:C=I}C&gt;E&amp;&amp;(w|=1&lt;&lt;A)}}}for(var D=7^w,R=-1,x=0;x&lt;8;++x)x!==w&amp;&amp;x!==D&amp;&amp;(R&lt;0?R=x:c[R][1]&gt;c[x][1]&amp;&amp;(R=x));for(var F=-1,x=0;x&lt;3;++x){var B=R^1&lt;&lt;x;if(B!==w&amp;&amp;B!==D){F&lt;0&amp;&amp;(F=B);var S=c[B];S[0]&lt;c[F][0]&amp;&amp;(F=B)}}for(var N=-1,x=0;x&lt;3;++x){var B=R^1&lt;&lt;x;if(B!==w&amp;&amp;B!==D&amp;&amp;B!==F){N&lt;0&amp;&amp;(N=B);var S=c[B];S[0]&gt;c[N][0]&amp;&amp;(N=B)}}var j=g;j[0]=j[1]=j[2]=0,j[n.log2(F^R)]=R&amp;F,j[n.log2(R^N)]=R&amp;N;var V=7^N;V===w||V===D?(V=7^F,j[n.log2(N^V)]=V&amp;N):j[n.log2(F^V)]=V&amp;F;for(var U=v,q=w,A=0;A&lt;3;++A)U[A]=q&amp;1&lt;&lt;A?-1:1;return m};var n=t(\&quot;bit-twiddle\&quot;),a=t(\&quot;gl-mat4/multiply\&quot;),i=t(\&quot;split-polygon\&quot;),o=t(\&quot;robust-orientation\&quot;),s=new Array(16),l=new Array(8),c=new Array(8),u=new Array(3),h=[0,0,0];function f(t,e,r){for(var n=0;n&lt;4;++n){t[n]=r[12+n];for(var a=0;a&lt;3;++a)t[n]+=e[a]*r[4*a+n]}}!function(){for(var t=0;t&lt;8;++t)l[t]=[1,1,1,1],c[t]=[1,1,1]}();var p=[[0,0,1,0,0],[0,0,-1,1,0],[0,-1,0,1,0],[0,1,0,1,0],[-1,0,0,1,0],[1,0,0,1,0]];function d(t){for(var e=0;e&lt;p.length;++e)if((t=i.positive(t,p[e])).length&lt;3)return 0;var r=t[0],n=r[0]/r[3],a=r[1]/r[3],o=0;for(e=1;e+1&lt;t.length;++e){var s=t[e],l=t[e+1],c=s[0]/s[3]-n,u=s[1]/s[3]-a,h=l[0]/l[3]-n,f=l[1]/l[3]-a;o+=Math.abs(c*f-u*h)}return o}var g=[1,1,1],v=[0,0,0],m={cubeEdges:g,axis:v}},{\&quot;bit-twiddle\&quot;:93,\&quot;gl-mat4/multiply\&quot;:269,\&quot;robust-orientation\&quot;:508,\&quot;split-polygon\&quot;:525}],238:[function(t,e,r){\&quot;use strict\&quot;;e.exports=function(t,e,r){var o=[],s=[0,0,0],l=[0,0,0],c=[0,0,0],u=[0,0,0];o.push(0,0,1,0,1,1,0,0,-1,0,0,-1,0,1,1,0,1,-1);for(var h=0;h&lt;3;++h){for(var f=o.length/3|0,d=0;d&lt;r[h].length;++d){var g=+r[h][d].x;o.push(g,0,1,g,1,1,g,0,-1,g,0,-1,g,1,1,g,1,-1)}var v=o.length/3|0;s[h]=f,l[h]=v-f;for(var f=o.length/3|0,m=0;m&lt;r[h].length;++m){var g=+r[h][m].x;o.push(g,0,1,g,1,1,g,0,-1,g,0,-1,g,1,1,g,1,-1)}var v=o.length/3|0;c[h]=f,u[h]=v-f}var y=n(t,new Float32Array(o)),x=a(t,[{buffer:y,type:t.FLOAT,size:3,stride:0,offset:0}]),b=i(t);return b.attributes.position.location=0,new p(t,y,x,b,l,s,u,c)};var n=t(\&quot;gl-buffer\&quot;),a=t(\&quot;gl-vao\&quot;),i=t(\&quot;./shaders\&quot;).line,o=[0,0,0],s=[0,0,0],l=[0,0,0],c=[0,0,0],u=[1,1];function h(t){return t[0]=t[1]=t[2]=0,t}function f(t,e){return t[0]=e[0],t[1]=e[1],t[2]=e[2],t}function p(t,e,r,n,a,i,o,s){this.gl=t,this.vertBuffer=e,this.vao=r,this.shader=n,this.tickCount=a,this.tickOffset=i,this.gridCount=o,this.gridOffset=s}var d=p.prototype;d.bind=function(t,e,r){this.shader.bind(),this.shader.uniforms.model=t,this.shader.uniforms.view=e,this.shader.uniforms.projection=r,u[0]=this.gl.drawingBufferWidth,u[1]=this.gl.drawingBufferHeight,this.shader.uniforms.screenShape=u,this.vao.bind()},d.unbind=function(){this.vao.unbind()},d.drawAxisLine=function(t,e,r,n,a){var i=h(s);this.shader.uniforms.majorAxis=s,i[t]=e[1][t]-e[0][t],this.shader.uniforms.minorAxis=i;var o,u=f(c,r);u[t]+=e[0][t],this.shader.uniforms.offset=u,this.shader.uniforms.lineWidth=a,this.shader.uniforms.color=n,(o=h(l))[(t+2)%3]=1,this.shader.uniforms.screenAxis=o,this.vao.draw(this.gl.TRIANGLES,6),(o=h(l))[(t+1)%3]=1,this.shader.uniforms.screenAxis=o,this.vao.draw(this.gl.TRIANGLES,6)},d.drawAxisTicks=function(t,e,r,n,a){if(this.tickCount[t]){var i=h(o);i[t]=1,this.shader.uniforms.majorAxis=i,this.shader.uniforms.offset=e,this.shader.uniforms.minorAxis=r,this.shader.uniforms.color=n,this.shader.uniforms.lineWidth=a;var s=h(l);s[t]=1,this.shader.uniforms.screenAxis=s,this.vao.draw(this.gl.TRIANGLES,this.tickCount[t],this.tickOffset[t])}},d.drawGrid=function(t,e,r,n,a,i){if(this.gridCount[t]){var u=h(s);u[e]=r[1][e]-r[0][e],this.shader.uniforms.minorAxis=u;var p=f(c,n);p[e]+=r[0][e],this.shader.uniforms.offset=p;var d=h(o);d[t]=1,this.shader.uniforms.majorAxis=d;var g=h(l);g[t]=1,this.shader.uniforms.screenAxis=g,this.shader.uniforms.lineWidth=i,this.shader.uniforms.color=a,this.vao.draw(this.gl.TRIANGLES,this.gridCount[t],this.gridOffset[t])}},d.drawZero=function(t,e,r,n,a,i){var o=h(s);this.shader.uniforms.majorAxis=o,o[t]=r[1][t]-r[0][t],this.shader.uniforms.minorAxis=o;var u=f(c,n);u[t]+=r[0][t],this.shader.uniforms.offset=u;var p=h(l);p[e]=1,this.shader.uniforms.screenAxis=p,this.shader.uniforms.lineWidth=i,this.shader.uniforms.color=a,this.vao.draw(this.gl.TRIANGLES,6)},d.dispose=function(){this.vao.dispose(),this.vertBuffer.dispose(),this.shader.dispose()}},{\&quot;./shaders\&quot;:239,\&quot;gl-buffer\&quot;:243,\&quot;gl-vao\&quot;:328}],239:[function(t,e,r){\&quot;use strict\&quot;;var n=t(\&quot;glslify\&quot;),a=t(\&quot;gl-shader\&quot;),i=n([\&quot;precision highp float;\\n#define GLSLIFY 1\\n\\nattribute vec3 position;\\n\\nuniform mat4 model, view, projection;\\nuniform vec3 offset, majorAxis, minorAxis, screenAxis;\\nuniform float lineWidth;\\nuniform vec2 screenShape;\\n\\nvec3 project(vec3 p) {\\n  vec4 pp = projection * view * model * vec4(p, 1.0);\\n  return pp.xyz / max(pp.w, 0.0001);\\n}\\n\\nvoid main() {\\n  vec3 major = position.x * majorAxis;\\n  vec3 minor = position.y * minorAxis;\\n\\n  vec3 vPosition = major + minor + offset;\\n  vec3 pPosition = project(vPosition);\\n  vec3 offset = project(vPosition + screenAxis * position.z);\\n\\n  vec2 screen = normalize((offset - pPosition).xy * screenShape) / screenShape;\\n\\n  gl_Position = vec4(pPosition + vec3(0.5 * screen * lineWidth, 0), 1.0);\\n}\\n\&quot;]),o=n([\&quot;precision highp float;\\n#define GLSLIFY 1\\n\\nuniform vec4 color;\\nvoid main() {\\n  gl_FragColor = color;\\n}\&quot;]);r.line=function(t){return a(t,i,o,null,[{name:\&quot;position\&quot;,type:\&quot;vec3\&quot;}])};var s=n([\&quot;precision highp float;\\n#define GLSLIFY 1\\n\\nattribute vec3 position;\\n\\nuniform mat4 model, view, projection;\\nuniform vec3 offset, axis, alignDir, alignOpt;\\nuniform float scale, angle, pixelScale;\\nuniform vec2 resolution;\\n\\nvec3 project(vec3 p) {\\n  vec4 pp = projection * view * model * vec4(p, 1.0);\\n  return pp.xyz / max(pp.w, 0.0001);\\n}\\n\\nfloat computeViewAngle(vec3 a, vec3 b) {\\n  vec3 A = project(a);\\n  vec3 B = project(b);\\n\\n  return atan(\\n    (B.y - A.y) * resolution.y,\\n    (B.x - A.x) * resolution.x\\n  );\\n}\\n\\nconst float PI = 3.141592;\\nconst float TWO_PI = 2.0 * PI;\\nconst float HALF_PI = 0.5 * PI;\\nconst float ONE_AND_HALF_PI = 1.5 * PI;\\n\\nint option = int(floor(alignOpt.x + 0.001));\\nfloat hv_ratio =       alignOpt.y;\\nbool enableAlign =    (alignOpt.z != 0.0);\\n\\nfloat mod_angle(float a) {\\n  return mod(a, PI);\\n}\\n\\nfloat positive_angle(float a) {\\n  return mod_angle((a &lt; 0.0) ?\\n    a + TWO_PI :\\n    a\\n  );\\n}\\n\\nfloat look_upwards(float a) {\\n  float b = positive_angle(a);\\n  return ((b &gt; HALF_PI) &amp;&amp; (b &lt;= ONE_AND_HALF_PI)) ?\\n    b - PI :\\n    b;\\n}\\n\\nfloat look_horizontal_or_vertical(float a, float ratio) {\\n  // ratio controls the ratio between being horizontal to (vertical + horizontal)\\n  // if ratio is set to 0.5 then it is 50%, 50%.\\n  // when using a higher ratio e.g. 0.75 the result would\\n  // likely be more horizontal than vertical.\\n\\n  float b = positive_angle(a);\\n\\n  return\\n    (b &lt; (      ratio) * HALF_PI) ? 0.0 :\\n    (b &lt; (2.0 - ratio) * HALF_PI) ? -HALF_PI :\\n    (b &lt; (2.0 + ratio) * HALF_PI) ? 0.0 :\\n    (b &lt; (4.0 - ratio) * HALF_PI) ? HALF_PI :\\n                                    0.0;\\n}\\n\\nfloat roundTo(float a, float b) {\\n  return float(b * floor((a + 0.5 * b) / b));\\n}\\n\\nfloat look_round_n_directions(float a, int n) {\\n  float b = positive_angle(a);\\n  float div = TWO_PI / float(n);\\n  float c = roundTo(b, div);\\n  return look_upwards(c);\\n}\\n\\nfloat applyAlignOption(float rawAngle, float delta) {\\n  return\\n    (option &gt;  2) ? look_round_n_directions(rawAngle + delta, option) :       // option 3-n: round to n directions\\n    (option == 2) ? look_horizontal_or_vertical(rawAngle + delta, hv_ratio) : // horizontal or vertical\\n    (option == 1) ? rawAngle + delta :       // use free angle, and flip to align with one direction of the axis\\n    (option == 0) ? look_upwards(rawAngle) : // use free angle, and stay upwards\\n    (option ==-1) ? 0.0 :                    // useful for backward compatibility, all texts remains horizontal\\n                    rawAngle;                // otherwise return back raw input angle\\n}\\n\\nbool isAxisTitle = (axis.x == 0.0) &amp;&amp;\\n                   (axis.y == 0.0) &amp;&amp;\\n                   (axis.z == 0.0);\\n\\nvoid main() {\\n  //Compute world offset\\n  float axisDistance = position.z;\\n  vec3 dataPosition = axisDistance * axis + offset;\\n\\n  float beta = angle; // i.e. user defined attributes for each tick\\n\\n  float axisAngle;\\n  float clipAngle;\\n  float flip;\\n\\n  if (enableAlign) {\\n    axisAngle = (isAxisTitle) ? HALF_PI :\\n                      computeViewAngle(dataPosition, dataPosition + axis);\\n    clipAngle = computeViewAngle(dataPosition, dataPosition + alignDir);\\n\\n    axisAngle += (sin(axisAngle) &lt; 0.0) ? PI : 0.0;\\n    clipAngle += (sin(clipAngle) &lt; 0.0) ? PI : 0.0;\\n\\n    flip = (dot(vec2(cos(axisAngle), sin(axisAngle)),\\n                vec2(sin(clipAngle),-cos(clipAngle))) &gt; 0.0) ? 1.0 : 0.0;\\n\\n    beta += applyAlignOption(clipAngle, flip * PI);\\n  }\\n\\n  //Compute plane offset\\n  vec2 planeCoord = position.xy * pixelScale;\\n\\n  mat2 planeXform = scale * mat2(\\n     cos(beta), sin(beta),\\n    -sin(beta), cos(beta)\\n  );\\n\\n  vec2 viewOffset = 2.0 * planeXform * planeCoord / resolution;\\n\\n  //Compute clip position\\n  vec3 clipPosition = project(dataPosition);\\n\\n  //Apply text offset in clip coordinates\\n  clipPosition += vec3(viewOffset, 0.0);\\n\\n  //Done\\n  gl_Position = vec4(clipPosition, 1.0);\\n}\&quot;]),l=n([\&quot;precision highp float;\\n#define GLSLIFY 1\\n\\nuniform vec4 color;\\nvoid main() {\\n  gl_FragColor = color;\\n}\&quot;]);r.text=function(t){return a(t,s,l,null,[{name:\&quot;position\&quot;,type:\&quot;vec3\&quot;}])};var c=n([\&quot;precision highp float;\\n#define GLSLIFY 1\\n\\nattribute vec3 position;\\nattribute vec3 normal;\\n\\nuniform mat4 model, view, projection;\\nuniform vec3 enable;\\nuniform vec3 bounds[2];\\n\\nvarying vec3 colorChannel;\\n\\nvoid main() {\\n\\n  vec3 signAxis = sign(bounds[1] - bounds[0]);\\n\\n  vec3 realNormal = signAxis * normal;\\n\\n  if(dot(realNormal, enable) &gt; 0.0) {\\n    vec3 minRange = min(bounds[0], bounds[1]);\\n    vec3 maxRange = max(bounds[0], bounds[1]);\\n    vec3 nPosition = mix(minRange, maxRange, 0.5 * (position + 1.0));\\n    gl_Position = projection * view * model * vec4(nPosition, 1.0);\\n  } else {\\n    gl_Position = vec4(0,0,0,0);\\n  }\\n\\n  colorChannel = abs(realNormal);\\n}\&quot;]),u=n([\&quot;precision highp float;\\n#define GLSLIFY 1\\n\\nuniform vec4 colors[3];\\n\\nvarying vec3 colorChannel;\\n\\nvoid main() {\\n  gl_FragColor = colorChannel.x * colors[0] +\\n                 colorChannel.y * colors[1] +\\n                 colorChannel.z * colors[2];\\n}\&quot;]);r.bg=function(t){return a(t,c,u,null,[{name:\&quot;position\&quot;,type:\&quot;vec3\&quot;},{name:\&quot;normal\&quot;,type:\&quot;vec3\&quot;}])}},{\&quot;gl-shader\&quot;:303,glslify:410}],240:[function(t,e,r){(function(r){\&quot;use strict\&quot;;e.exports=function(t,e,r,i,s,l){var u=n(t),h=a(t,[{buffer:u,size:3}]),f=o(t);f.attributes.position.location=0;var p=new c(t,f,u,h);return p.update(e,r,i,s,l),p};var n=t(\&quot;gl-buffer\&quot;),a=t(\&quot;gl-vao\&quot;),i=t(\&quot;vectorize-text\&quot;),o=t(\&quot;./shaders\&quot;).text,s=window||r.global||{},l=s.__TEXT_CACHE||{};s.__TEXT_CACHE={};function c(t,e,r,n){this.gl=t,this.shader=e,this.buffer=r,this.vao=n,this.tickOffset=this.tickCount=this.labelOffset=this.labelCount=null}var u=c.prototype,h=[0,0];u.bind=function(t,e,r,n){this.vao.bind(),this.shader.bind();var a=this.shader.uniforms;a.model=t,a.view=e,a.projection=r,a.pixelScale=n,h[0]=this.gl.drawingBufferWidth,h[1]=this.gl.drawingBufferHeight,this.shader.uniforms.resolution=h},u.unbind=function(){this.vao.unbind()},u.update=function(t,e,r,n,a){var o=[];function s(t,e,r,n,a,s){var c=l[r];c||(c=l[r]={});var u=c[e];u||(u=c[e]=function(t,e){try{return i(t,e)}catch(e){return console.warn('error vectorizing text:\&quot;'+t+'\&quot; error:',e),{cells:[],positions:[]}}}(e,{triangles:!0,font:r,textAlign:\&quot;center\&quot;,textBaseline:\&quot;middle\&quot;,lineSpacing:a,styletags:s}));for(var h=(n||12)/12,f=u.positions,p=u.cells,d=0,g=p.length;d&lt;g;++d)for(var v=p[d],m=2;m&gt;=0;--m){var y=f[v[m]];o.push(h*y[0],-h*y[1],t)}}for(var c=[0,0,0],u=[0,0,0],h=[0,0,0],f=[0,0,0],p={breaklines:!0,bolds:!0,italics:!0,subscripts:!0,superscripts:!0},d=0;d&lt;3;++d){h[d]=o.length/3|0,s(.5*(t[0][d]+t[1][d]),e[d],r[d],12,1.25,p),f[d]=(o.length/3|0)-h[d],c[d]=o.length/3|0;for(var g=0;g&lt;n[d].length;++g)n[d][g].text&amp;&amp;s(n[d][g].x,n[d][g].text,n[d][g].font||a,n[d][g].fontSize||12,1.25,p);u[d]=(o.length/3|0)-c[d]}this.buffer.update(o),this.tickOffset=c,this.tickCount=u,this.labelOffset=h,this.labelCount=f},u.drawTicks=function(t,e,r,n,a,i,o,s){this.tickCount[t]&amp;&amp;(this.shader.uniforms.axis=i,this.shader.uniforms.color=a,this.shader.uniforms.angle=r,this.shader.uniforms.scale=e,this.shader.uniforms.offset=n,this.shader.uniforms.alignDir=o,this.shader.uniforms.alignOpt=s,this.vao.draw(this.gl.TRIANGLES,this.tickCount[t],this.tickOffset[t]))},u.drawLabel=function(t,e,r,n,a,i,o,s){this.labelCount[t]&amp;&amp;(this.shader.uniforms.axis=i,this.shader.uniforms.color=a,this.shader.uniforms.angle=r,this.shader.uniforms.scale=e,this.shader.uniforms.offset=n,this.shader.uniforms.alignDir=o,this.shader.uniforms.alignOpt=s,this.vao.draw(this.gl.TRIANGLES,this.labelCount[t],this.labelOffset[t]))},u.dispose=function(){this.shader.dispose(),this.vao.dispose(),this.buffer.dispose()}}).call(this,t(\&quot;_process\&quot;))},{\&quot;./shaders\&quot;:239,_process:483,\&quot;gl-buffer\&quot;:243,\&quot;gl-vao\&quot;:328,\&quot;vectorize-text\&quot;:548}],241:[function(t,e,r){\&quot;use strict\&quot;;function n(t,e){var r=t+\&quot;\&quot;,n=r.indexOf(\&quot;.\&quot;),a=0;n&gt;=0&amp;&amp;(a=r.length-n-1);var i=Math.pow(10,a),o=Math.round(t*e*i),s=o+\&quot;\&quot;;if(s.indexOf(\&quot;e\&quot;)&gt;=0)return s;var l=o/i,c=o%i;o&lt;0?(l=0|-Math.ceil(l),c=0|-c):(l=0|Math.floor(l),c|=0);var u=\&quot;\&quot;+l;if(o&lt;0&amp;&amp;(u=\&quot;-\&quot;+u),a){for(var h=\&quot;\&quot;+c;h.length&lt;a;)h=\&quot;0\&quot;+h;return u+\&quot;.\&quot;+h}return u}r.create=function(t,e){for(var r=[],a=0;a&lt;3;++a){for(var i=[],o=(t[0][a],t[1][a],0);o*e[a]&lt;=t[1][a];++o)i.push({x:o*e[a],text:n(e[a],o)});for(var o=-1;o*e[a]&gt;=t[0][a];--o)i.push({x:o*e[a],text:n(e[a],o)});r.push(i)}return r},r.equal=function(t,e){for(var r=0;r&lt;3;++r){if(t[r].length!==e[r].length)return!1;for(var n=0;n&lt;t[r].length;++n){var a=t[r][n],i=e[r][n];if(a.x!==i.x||a.text!==i.text||a.font!==i.font||a.fontColor!==i.fontColor||a.fontSize!==i.fontSize||a.dx!==i.dx||a.dy!==i.dy)return!1}}return!0}},{}],242:[function(t,e,r){\&quot;use strict\&quot;;e.exports=function(t,e,r,l,h){var f=e.model||c,p=e.view||c,m=e.projection||c,y=e._ortho||!1,x=t.bounds,b=(h=h||i(f,p,m,x,y)).axis;o(u,p,f),o(u,m,u);for(var _=g,w=0;w&lt;3;++w)_[w].lo=1/0,_[w].hi=-1/0,_[w].pixelsPerDataUnit=1/0;var k=n(s(u,u));s(u,u);for(var T=0;T&lt;3;++T){var A=(T+1)%3,M=(T+2)%3,S=v;t:for(var w=0;w&lt;2;++w){var E=[];if(b[T]&lt;0!=!!w){S[T]=x[w][T];for(var C=0;C&lt;2;++C){S[A]=x[C^w][A];for(var L=0;L&lt;2;++L)S[M]=x[L^C^w][M],E.push(S.slice())}for(var P=y?5:4,C=P;C===P;++C){if(0===E.length)continue t;E=a.positive(E,k[C])}for(var C=0;C&lt;E.length;++C)for(var M=E[C],O=d(v,u,M,r,l),L=0;L&lt;3;++L)_[L].lo=Math.min(_[L].lo,M[L]),_[L].hi=Math.max(_[L].hi,M[L]),L!==T&amp;&amp;(_[L].pixelsPerDataUnit=Math.min(_[L].pixelsPerDataUnit,Math.abs(O[L])))}}}return _};var n=t(\&quot;extract-frustum-planes\&quot;),a=t(\&quot;split-polygon\&quot;),i=t(\&quot;./lib/cube.js\&quot;),o=t(\&quot;gl-mat4/multiply\&quot;),s=t(\&quot;gl-mat4/transpose\&quot;),l=t(\&quot;gl-vec4/transformMat4\&quot;),c=new Float32Array([1,0,0,0,0,1,0,0,0,0,1,0,0,0,0,1]),u=new Float32Array(16);function h(t,e,r){this.lo=t,this.hi=e,this.pixelsPerDataUnit=r}var f=[0,0,0,1],p=[0,0,0,1];function d(t,e,r,n,a){for(var i=0;i&lt;3;++i){for(var o=f,s=p,c=0;c&lt;3;++c)s[c]=o[c]=r[c];s[3]=o[3]=1,s[i]+=1,l(s,s,e),s[3]&lt;0&amp;&amp;(t[i]=1/0),o[i]-=1,l(o,o,e),o[3]&lt;0&amp;&amp;(t[i]=1/0);var u=(o[0]/o[3]-s[0]/s[3])*n,h=(o[1]/o[3]-s[1]/s[3])*a;t[i]=.25*Math.sqrt(u*u+h*h)}return t}var g=[new h(1/0,-1/0,1/0),new h(1/0,-1/0,1/0),new h(1/0,-1/0,1/0)],v=[0,0,0]},{\&quot;./lib/cube.js\&quot;:237,\&quot;extract-frustum-planes\&quot;:226,\&quot;gl-mat4/multiply\&quot;:269,\&quot;gl-mat4/transpose\&quot;:278,\&quot;gl-vec4/transformMat4\&quot;:399,\&quot;split-polygon\&quot;:525}],243:[function(t,e,r){\&quot;use strict\&quot;;var n=t(\&quot;typedarray-pool\&quot;),a=t(\&quot;ndarray-ops\&quot;),i=t(\&quot;ndarray\&quot;),o=[\&quot;uint8\&quot;,\&quot;uint8_clamped\&quot;,\&quot;uint16\&quot;,\&quot;uint32\&quot;,\&quot;int8\&quot;,\&quot;int16\&quot;,\&quot;int32\&quot;,\&quot;float32\&quot;];function s(t,e,r,n,a){this.gl=t,this.type=e,this.handle=r,this.length=n,this.usage=a}var l=s.prototype;function c(t,e,r,n,a,i){var o=a.length*a.BYTES_PER_ELEMENT;if(i&lt;0)return t.bufferData(e,a,n),o;if(o+i&gt;r)throw new Error(\&quot;gl-buffer: If resizing buffer, must not specify offset\&quot;);return t.bufferSubData(e,i,a),r}function u(t,e){for(var r=n.malloc(t.length,e),a=t.length,i=0;i&lt;a;++i)r[i]=t[i];return r}l.bind=function(){this.gl.bindBuffer(this.type,this.handle)},l.unbind=function(){this.gl.bindBuffer(this.type,null)},l.dispose=function(){this.gl.deleteBuffer(this.handle)},l.update=function(t,e){if(\&quot;number\&quot;!=typeof e&amp;&amp;(e=-1),this.bind(),\&quot;object\&quot;==typeof t&amp;&amp;\&quot;undefined\&quot;!=typeof t.shape){var r=t.dtype;if(o.indexOf(r)&lt;0&amp;&amp;(r=\&quot;float32\&quot;),this.type===this.gl.ELEMENT_ARRAY_BUFFER)r=gl.getExtension(\&quot;OES_element_index_uint\&quot;)&amp;&amp;\&quot;uint16\&quot;!==r?\&quot;uint32\&quot;:\&quot;uint16\&quot;;if(r===t.dtype&amp;&amp;function(t,e){for(var r=1,n=e.length-1;n&gt;=0;--n){if(e[n]!==r)return!1;r*=t[n]}return!0}(t.shape,t.stride))0===t.offset&amp;&amp;t.data.length===t.shape[0]?this.length=c(this.gl,this.type,this.length,this.usage,t.data,e):this.length=c(this.gl,this.type,this.length,this.usage,t.data.subarray(t.offset,t.shape[0]),e);else{var s=n.malloc(t.size,r),l=i(s,t.shape);a.assign(l,t),this.length=c(this.gl,this.type,this.length,this.usage,e&lt;0?s:s.subarray(0,t.size),e),n.free(s)}}else if(Array.isArray(t)){var h;h=this.type===this.gl.ELEMENT_ARRAY_BUFFER?u(t,\&quot;uint16\&quot;):u(t,\&quot;float32\&quot;),this.length=c(this.gl,this.type,this.length,this.usage,e&lt;0?h:h.subarray(0,t.length),e),n.free(h)}else if(\&quot;object\&quot;==typeof t&amp;&amp;\&quot;number\&quot;==typeof t.length)this.length=c(this.gl,this.type,this.length,this.usage,t,e);else{if(\&quot;number\&quot;!=typeof t&amp;&amp;void 0!==t)throw new Error(\&quot;gl-buffer: Invalid data type\&quot;);if(e&gt;=0)throw new Error(\&quot;gl-buffer: Cannot specify offset when resizing buffer\&quot;);(t|=0)&lt;=0&amp;&amp;(t=1),this.gl.bufferData(this.type,0|t,this.usage),this.length=t}},e.exports=function(t,e,r,n){if(r=r||t.ARRAY_BUFFER,n=n||t.DYNAMIC_DRAW,r!==t.ARRAY_BUFFER&amp;&amp;r!==t.ELEMENT_ARRAY_BUFFER)throw new Error(\&quot;gl-buffer: Invalid type for webgl buffer, must be either gl.ARRAY_BUFFER or gl.ELEMENT_ARRAY_BUFFER\&quot;);if(n!==t.DYNAMIC_DRAW&amp;&amp;n!==t.STATIC_DRAW&amp;&amp;n!==t.STREAM_DRAW)throw new Error(\&quot;gl-buffer: Invalid usage for buffer, must be either gl.DYNAMIC_DRAW, gl.STATIC_DRAW or gl.STREAM_DRAW\&quot;);var a=t.createBuffer(),i=new s(t,r,a,0,n);return i.update(e),i}},{ndarray:451,\&quot;ndarray-ops\&quot;:445,\&quot;typedarray-pool\&quot;:543}],244:[function(t,e,r){\&quot;use strict\&quot;;var n=t(\&quot;gl-vec3\&quot;);e.exports=function(t,e){var r=t.positions,a=t.vectors,i={positions:[],vertexIntensity:[],vertexIntensityBounds:t.vertexIntensityBounds,vectors:[],cells:[],coneOffset:t.coneOffset,colormap:t.colormap};if(0===t.positions.length)return e&amp;&amp;(e[0]=[0,0,0],e[1]=[0,0,0]),i;for(var o=0,s=1/0,l=-1/0,c=1/0,u=-1/0,h=1/0,f=-1/0,p=null,d=null,g=[],v=1/0,m=!1,y=0;y&lt;r.length;y++){var x=r[y];s=Math.min(x[0],s),l=Math.max(x[0],l),c=Math.min(x[1],c),u=Math.max(x[1],u),h=Math.min(x[2],h),f=Math.max(x[2],f);var b=a[y];if(n.length(b)&gt;o&amp;&amp;(o=n.length(b)),y){var _=2*n.distance(p,x)/(n.length(d)+n.length(b));_?(v=Math.min(v,_),m=!1):m=!0}m||(p=x,d=b),g.push(b)}var w=[s,c,h],k=[l,u,f];e&amp;&amp;(e[0]=w,e[1]=k),0===o&amp;&amp;(o=1);var T=1/o;isFinite(v)||(v=1),i.vectorScale=v;var A=t.coneSize||.5;t.absoluteConeSize&amp;&amp;(A=t.absoluteConeSize*T),i.coneScale=A;y=0;for(var M=0;y&lt;r.length;y++)for(var S=(x=r[y])[0],E=x[1],C=x[2],L=g[y],P=n.length(L)*T,O=0;O&lt;8;O++){i.positions.push([S,E,C,M++]),i.positions.push([S,E,C,M++]),i.positions.push([S,E,C,M++]),i.positions.push([S,E,C,M++]),i.positions.push([S,E,C,M++]),i.positions.push([S,E,C,M++]),i.vectors.push(L),i.vectors.push(L),i.vectors.push(L),i.vectors.push(L),i.vectors.push(L),i.vectors.push(L),i.vertexIntensity.push(P,P,P),i.vertexIntensity.push(P,P,P);var z=i.positions.length;i.cells.push([z-6,z-5,z-4],[z-3,z-2,z-1])}return i};var a=t(\&quot;./lib/shaders\&quot;);e.exports.createMesh=t(\&quot;./create_mesh\&quot;),e.exports.createConeMesh=function(t,r){return e.exports.createMesh(t,r,{shaders:a,traceType:\&quot;cone\&quot;})}},{\&quot;./create_mesh\&quot;:245,\&quot;./lib/shaders\&quot;:246,\&quot;gl-vec3\&quot;:347}],245:[function(t,e,r){\&quot;use strict\&quot;;var n=t(\&quot;gl-shader\&quot;),a=t(\&quot;gl-buffer\&quot;),i=t(\&quot;gl-vao\&quot;),o=t(\&quot;gl-texture2d\&quot;),s=t(\&quot;gl-mat4/multiply\&quot;),l=t(\&quot;gl-mat4/invert\&quot;),c=t(\&quot;ndarray\&quot;),u=t(\&quot;colormap\&quot;),h=[1,0,0,0,0,1,0,0,0,0,1,0,0,0,0,1];function f(t,e,r,n,a,i,o,s,l,c,u){this.gl=t,this.pixelRatio=1,this.cells=[],this.positions=[],this.intensity=[],this.texture=e,this.dirty=!0,this.triShader=r,this.pickShader=n,this.trianglePositions=a,this.triangleVectors=i,this.triangleColors=s,this.triangleUVs=l,this.triangleIds=o,this.triangleVAO=c,this.triangleCount=0,this.pickId=1,this.bounds=[[1/0,1/0,1/0],[-1/0,-1/0,-1/0]],this.clipBounds=[[-1/0,-1/0,-1/0],[1/0,1/0,1/0]],this.lightPosition=[1e5,1e5,0],this.ambientLight=.8,this.diffuseLight=.8,this.specularLight=2,this.roughness=.5,this.fresnel=1.5,this.opacity=1,this.traceType=u,this.tubeScale=1,this.coneScale=2,this.vectorScale=1,this.coneOffset=.25,this._model=h,this._view=h,this._projection=h,this._resolution=[1,1]}var p=f.prototype;p.isOpaque=function(){return this.opacity&gt;=1},p.isTransparent=function(){return this.opacity&lt;1},p.pickSlots=1,p.setPickBase=function(t){this.pickId=t},p.update=function(t){t=t||{};var e=this.gl;this.dirty=!0,\&quot;lightPosition\&quot;in t&amp;&amp;(this.lightPosition=t.lightPosition),\&quot;opacity\&quot;in t&amp;&amp;(this.opacity=t.opacity),\&quot;ambient\&quot;in t&amp;&amp;(this.ambientLight=t.ambient),\&quot;diffuse\&quot;in t&amp;&amp;(this.diffuseLight=t.diffuse),\&quot;specular\&quot;in t&amp;&amp;(this.specularLight=t.specular),\&quot;roughness\&quot;in t&amp;&amp;(this.roughness=t.roughness),\&quot;fresnel\&quot;in t&amp;&amp;(this.fresnel=t.fresnel),void 0!==t.tubeScale&amp;&amp;(this.tubeScale=t.tubeScale),void 0!==t.vectorScale&amp;&amp;(this.vectorScale=t.vectorScale),void 0!==t.coneScale&amp;&amp;(this.coneScale=t.coneScale),void 0!==t.coneOffset&amp;&amp;(this.coneOffset=t.coneOffset),t.colormap&amp;&amp;(this.texture.shape=[256,256],this.texture.minFilter=e.LINEAR_MIPMAP_LINEAR,this.texture.magFilter=e.LINEAR,this.texture.setPixels(function(t){for(var e=u({colormap:t,nshades:256,format:\&quot;rgba\&quot;}),r=new Uint8Array(1024),n=0;n&lt;256;++n){for(var a=e[n],i=0;i&lt;3;++i)r[4*n+i]=a[i];r[4*n+3]=255*a[3]}return c(r,[256,256,4],[4,0,1])}(t.colormap)),this.texture.generateMipmap());var r=t.cells,n=t.positions,a=t.vectors;if(n&amp;&amp;r&amp;&amp;a){var i=[],o=[],s=[],l=[],h=[];this.cells=r,this.positions=n,this.vectors=a;var f=t.meshColor||[1,1,1,1],p=t.vertexIntensity,d=1/0,g=-1/0;if(p)if(t.vertexIntensityBounds)d=+t.vertexIntensityBounds[0],g=+t.vertexIntensityBounds[1];else for(var v=0;v&lt;p.length;++v){var m=p[v];d=Math.min(d,m),g=Math.max(g,m)}else for(v=0;v&lt;n.length;++v){m=n[v][2];d=Math.min(d,m),g=Math.max(g,m)}this.intensity=p||function(t){for(var e=t.length,r=new Array(e),n=0;n&lt;e;++n)r[n]=t[n][2];return r}(n),this.bounds=[[1/0,1/0,1/0],[-1/0,-1/0,-1/0]];for(v=0;v&lt;n.length;++v)for(var y=n[v],x=0;x&lt;3;++x)!isNaN(y[x])&amp;&amp;isFinite(y[x])&amp;&amp;(this.bounds[0][x]=Math.min(this.bounds[0][x],y[x]),this.bounds[1][x]=Math.max(this.bounds[1][x],y[x]));var b=0;t:for(v=0;v&lt;r.length;++v){var _=r[v];switch(_.length){case 3:for(x=0;x&lt;3;++x){y=n[k=_[x]];for(var w=0;w&lt;3;++w)if(isNaN(y[w])||!isFinite(y[w]))continue t}for(x=0;x&lt;3;++x){var k;y=n[k=_[2-x]];i.push(y[0],y[1],y[2],y[3]);var T=a[k];o.push(T[0],T[1],T[2],T[3]||0);var A,M=f;3===M.length?s.push(M[0],M[1],M[2],1):s.push(M[0],M[1],M[2],M[3]),A=p?[(p[k]-d)/(g-d),0]:[(y[2]-d)/(g-d),0],l.push(A[0],A[1]),h.push(v)}b+=1}}this.triangleCount=b,this.trianglePositions.update(i),this.triangleVectors.update(o),this.triangleColors.update(s),this.triangleUVs.update(l),this.triangleIds.update(new Uint32Array(h))}},p.drawTransparent=p.draw=function(t){t=t||{};for(var e=this.gl,r=t.model||h,n=t.view||h,a=t.projection||h,i=[[-1e6,-1e6,-1e6],[1e6,1e6,1e6]],o=0;o&lt;3;++o)i[0][o]=Math.max(i[0][o],this.clipBounds[0][o]),i[1][o]=Math.min(i[1][o],this.clipBounds[1][o]);var c={model:r,view:n,projection:a,inverseModel:h.slice(),clipBounds:i,kambient:this.ambientLight,kdiffuse:this.diffuseLight,kspecular:this.specularLight,roughness:this.roughness,fresnel:this.fresnel,eyePosition:[0,0,0],lightPosition:[0,0,0],opacity:this.opacity,tubeScale:this.tubeScale,vectorScale:this.vectorScale,coneScale:this.coneScale,coneOffset:this.coneOffset,texture:0};c.inverseModel=l(c.inverseModel,c.model),e.disable(e.CULL_FACE),this.texture.bind(0);var u=new Array(16);s(u,c.view,c.model),s(u,c.projection,u),l(u,u);for(o=0;o&lt;3;++o)c.eyePosition[o]=u[12+o]/u[15];var f=u[15];for(o=0;o&lt;3;++o)f+=this.lightPosition[o]*u[4*o+3];for(o=0;o&lt;3;++o){for(var p=u[12+o],d=0;d&lt;3;++d)p+=u[4*d+o]*this.lightPosition[d];c.lightPosition[o]=p/f}if(this.triangleCount&gt;0){var g=this.triShader;g.bind(),g.uniforms=c,this.triangleVAO.bind(),e.drawArrays(e.TRIANGLES,0,3*this.triangleCount),this.triangleVAO.unbind()}},p.drawPick=function(t){t=t||{};for(var e=this.gl,r=t.model||h,n=t.view||h,a=t.projection||h,i=[[-1e6,-1e6,-1e6],[1e6,1e6,1e6]],o=0;o&lt;3;++o)i[0][o]=Math.max(i[0][o],this.clipBounds[0][o]),i[1][o]=Math.min(i[1][o],this.clipBounds[1][o]);this._model=[].slice.call(r),this._view=[].slice.call(n),this._projection=[].slice.call(a),this._resolution=[e.drawingBufferWidth,e.drawingBufferHeight];var s={model:r,view:n,projection:a,clipBounds:i,tubeScale:this.tubeScale,vectorScale:this.vectorScale,coneScale:this.coneScale,coneOffset:this.coneOffset,pickId:this.pickId/255},l=this.pickShader;l.bind(),l.uniforms=s,this.triangleCount&gt;0&amp;&amp;(this.triangleVAO.bind(),e.drawArrays(e.TRIANGLES,0,3*this.triangleCount),this.triangleVAO.unbind())},p.pick=function(t){if(!t)return null;if(t.id!==this.pickId)return null;var e=t.value[0]+256*t.value[1]+65536*t.value[2],r=this.cells[e],n=this.positions[r[1]].slice(0,3),a={position:n,dataCoordinate:n,index:Math.floor(r[1]/48)};return\&quot;cone\&quot;===this.traceType?a.index=Math.floor(r[1]/48):\&quot;streamtube\&quot;===this.traceType&amp;&amp;(a.intensity=this.intensity[r[1]],a.velocity=this.vectors[r[1]].slice(0,3),a.divergence=this.vectors[r[1]][3],a.index=e),a},p.dispose=function(){this.texture.dispose(),this.triShader.dispose(),this.pickShader.dispose(),this.triangleVAO.dispose(),this.trianglePositions.dispose(),this.triangleVectors.dispose(),this.triangleColors.dispose(),this.triangleUVs.dispose(),this.triangleIds.dispose()},e.exports=function(t,e,r){var s=r.shaders;1===arguments.length&amp;&amp;(t=(e=t).gl);var l=function(t,e){var r=n(t,e.meshShader.vertex,e.meshShader.fragment,null,e.meshShader.attributes);return r.attributes.position.location=0,r.attributes.color.location=2,r.attributes.uv.location=3,r.attributes.vector.location=4,r}(t,s),u=function(t,e){var r=n(t,e.pickShader.vertex,e.pickShader.fragment,null,e.pickShader.attributes);return r.attributes.position.location=0,r.attributes.id.location=1,r.attributes.vector.location=4,r}(t,s),h=o(t,c(new Uint8Array([255,255,255,255]),[1,1,4]));h.generateMipmap(),h.minFilter=t.LINEAR_MIPMAP_LINEAR,h.magFilter=t.LINEAR;var p=a(t),d=a(t),g=a(t),v=a(t),m=a(t),y=new f(t,h,l,u,p,d,m,g,v,i(t,[{buffer:p,type:t.FLOAT,size:4},{buffer:m,type:t.UNSIGNED_BYTE,size:4,normalized:!0},{buffer:g,type:t.FLOAT,size:4},{buffer:v,type:t.FLOAT,size:2},{buffer:d,type:t.FLOAT,size:4}]),r.traceType||\&quot;cone\&quot;);return y.update(e),y}},{colormap:127,\&quot;gl-buffer\&quot;:243,\&quot;gl-mat4/invert\&quot;:267,\&quot;gl-mat4/multiply\&quot;:269,\&quot;gl-shader\&quot;:303,\&quot;gl-texture2d\&quot;:323,\&quot;gl-vao\&quot;:328,ndarray:451}],246:[function(t,e,r){var n=t(\&quot;glslify\&quot;),a=n([\&quot;precision highp float;\\n\\nprecision highp float;\\n#define GLSLIFY 1\\n\\nvec3 getOrthogonalVector(vec3 v) {\\n  // Return up-vector for only-z vector.\\n  // Return ax + by + cz = 0, a point that lies on the plane that has v as a normal and that isn't (0,0,0).\\n  // From the above if-statement we have ||a|| &gt; 0  U  ||b|| &gt; 0.\\n  // Assign z = 0, x = -b, y = a:\\n  // a*-b + b*a + c*0 = -ba + ba + 0 = 0\\n  if (v.x*v.x &gt; v.z*v.z || v.y*v.y &gt; v.z*v.z) {\\n    return normalize(vec3(-v.y, v.x, 0.0));\\n  } else {\\n    return normalize(vec3(0.0, v.z, -v.y));\\n  }\\n}\\n\\n// Calculate the cone vertex and normal at the given index.\\n//\\n// The returned vertex is for a cone with its top at origin and height of 1.0,\\n// pointing in the direction of the vector attribute.\\n//\\n// Each cone is made up of a top vertex, a center base vertex and base perimeter vertices.\\n// These vertices are used to make up the triangles of the cone by the following:\\n//   segment + 0 top vertex\\n//   segment + 1 perimeter vertex a+1\\n//   segment + 2 perimeter vertex a\\n//   segment + 3 center base vertex\\n//   segment + 4 perimeter vertex a\\n//   segment + 5 perimeter vertex a+1\\n// Where segment is the number of the radial segment * 6 and a is the angle at that radial segment.\\n// To go from index to segment, floor(index / 6)\\n// To go from segment to angle, 2*pi * (segment/segmentCount)\\n// To go from index to segment index, index - (segment*6)\\n//\\nvec3 getConePosition(vec3 d, float rawIndex, float coneOffset, out vec3 normal) {\\n\\n  const float segmentCount = 8.0;\\n\\n  float index = rawIndex - floor(rawIndex /\\n    (segmentCount * 6.0)) *\\n    (segmentCount * 6.0);\\n\\n  float segment = floor(0.001 + index/6.0);\\n  float segmentIndex = index - (segment*6.0);\\n\\n  normal = -normalize(d);\\n\\n  if (segmentIndex &gt; 2.99 &amp;&amp; segmentIndex &lt; 3.01) {\\n    return mix(vec3(0.0), -d, coneOffset);\\n  }\\n\\n  float nextAngle = (\\n    (segmentIndex &gt; 0.99 &amp;&amp;  segmentIndex &lt; 1.01) ||\\n    (segmentIndex &gt; 4.99 &amp;&amp;  segmentIndex &lt; 5.01)\\n  ) ? 1.0 : 0.0;\\n  float angle = 2.0 * 3.14159 * ((segment + nextAngle) / segmentCount);\\n\\n  vec3 v1 = mix(d, vec3(0.0), coneOffset);\\n  vec3 v2 = v1 - d;\\n\\n  vec3 u = getOrthogonalVector(d);\\n  vec3 v = normalize(cross(u, d));\\n\\n  vec3 x = u * cos(angle) * length(d)*0.25;\\n  vec3 y = v * sin(angle) * length(d)*0.25;\\n  vec3 v3 = v2 + x + y;\\n  if (segmentIndex &lt; 3.0) {\\n    vec3 tx = u * sin(angle);\\n    vec3 ty = v * -cos(angle);\\n    vec3 tangent = tx + ty;\\n    normal = normalize(cross(v3 - v1, tangent));\\n  }\\n\\n  if (segmentIndex == 0.0) {\\n    return mix(d, vec3(0.0), coneOffset);\\n  }\\n  return v3;\\n}\\n\\nattribute vec3 vector;\\nattribute vec4 color, position;\\nattribute vec2 uv;\\n\\nuniform float vectorScale, coneScale, coneOffset;\\nuniform mat4 model, view, projection, inverseModel;\\nuniform vec3 eyePosition, lightPosition;\\n\\nvarying vec3 f_normal, f_lightDirection, f_eyeDirection, f_data, f_position;\\nvarying vec4 f_color;\\nvarying vec2 f_uv;\\n\\nvoid main() {\\n  // Scale the vector magnitude to stay constant with\\n  // model &amp; view changes.\\n  vec3 normal;\\n  vec3 XYZ = getConePosition(mat3(model) * ((vectorScale * coneScale) * vector), position.w, coneOffset, normal);\\n  vec4 conePosition = model * vec4(position.xyz, 1.0) + vec4(XYZ, 0.0);\\n\\n  //Lighting geometry parameters\\n  vec4 cameraCoordinate = view * conePosition;\\n  cameraCoordinate.xyz /= cameraCoordinate.w;\\n  f_lightDirection = lightPosition - cameraCoordinate.xyz;\\n  f_eyeDirection   = eyePosition - cameraCoordinate.xyz;\\n  f_normal = normalize((vec4(normal, 0.0) * inverseModel).xyz);\\n\\n  // vec4 m_position  = model * vec4(conePosition, 1.0);\\n  vec4 t_position  = view * conePosition;\\n  gl_Position      = projection * t_position;\\n\\n  f_color          = color;\\n  f_data           = conePosition.xyz;\\n  f_position       = position.xyz;\\n  f_uv             = uv;\\n}\\n\&quot;]),i=n([\&quot;#extension GL_OES_standard_derivatives : enable\\n\\nprecision highp float;\\n#define GLSLIFY 1\\n\\nfloat beckmannDistribution(float x, float roughness) {\\n  float NdotH = max(x, 0.0001);\\n  float cos2Alpha = NdotH * NdotH;\\n  float tan2Alpha = (cos2Alpha - 1.0) / cos2Alpha;\\n  float roughness2 = roughness * roughness;\\n  float denom = 3.141592653589793 * roughness2 * cos2Alpha * cos2Alpha;\\n  return exp(tan2Alpha / roughness2) / denom;\\n}\\n\\nfloat cookTorranceSpecular(\\n  vec3 lightDirection,\\n  vec3 viewDirection,\\n  vec3 surfaceNormal,\\n  float roughness,\\n  float fresnel) {\\n\\n  float VdotN = max(dot(viewDirection, surfaceNormal), 0.0);\\n  float LdotN = max(dot(lightDirection, surfaceNormal), 0.0);\\n\\n  //Half angle vector\\n  vec3 H = normalize(lightDirection + viewDirection);\\n\\n  //Geometric term\\n  float NdotH = max(dot(surfaceNormal, H), 0.0);\\n  float VdotH = max(dot(viewDirection, H), 0.000001);\\n  float LdotH = max(dot(lightDirection, H), 0.000001);\\n  float G1 = (2.0 * NdotH * VdotN) / VdotH;\\n  float G2 = (2.0 * NdotH * LdotN) / LdotH;\\n  float G = min(1.0, min(G1, G2));\\n  \\n  //Distribution term\\n  float D = beckmannDistribution(NdotH, roughness);\\n\\n  //Fresnel term\\n  float F = pow(1.0 - VdotN, fresnel);\\n\\n  //Multiply terms and done\\n  return  G * F * D / max(3.14159265 * VdotN, 0.000001);\\n}\\n\\nbool outOfRange(float a, float b, float p) {\\n  return ((p &gt; max(a, b)) || \\n          (p &lt; min(a, b)));\\n}\\n\\nbool outOfRange(vec2 a, vec2 b, vec2 p) {\\n  return (outOfRange(a.x, b.x, p.x) ||\\n          outOfRange(a.y, b.y, p.y));\\n}\\n\\nbool outOfRange(vec3 a, vec3 b, vec3 p) {\\n  return (outOfRange(a.x, b.x, p.x) ||\\n          outOfRange(a.y, b.y, p.y) ||\\n          outOfRange(a.z, b.z, p.z));\\n}\\n\\nbool outOfRange(vec4 a, vec4 b, vec4 p) {\\n  return outOfRange(a.xyz, b.xyz, p.xyz);\\n}\\n\\nuniform vec3 clipBounds[2];\\nuniform float roughness, fresnel, kambient, kdiffuse, kspecular, opacity;\\nuniform sampler2D texture;\\n\\nvarying vec3 f_normal, f_lightDirection, f_eyeDirection, f_data, f_position;\\nvarying vec4 f_color;\\nvarying vec2 f_uv;\\n\\nvoid main() {\\n  if (outOfRange(clipBounds[0], clipBounds[1], f_position)) discard;\\n  vec3 N = normalize(f_normal);\\n  vec3 L = normalize(f_lightDirection);\\n  vec3 V = normalize(f_eyeDirection);\\n\\n  if(gl_FrontFacing) {\\n    N = -N;\\n  }\\n\\n  float specular = min(1.0, max(0.0, cookTorranceSpecular(L, V, N, roughness, fresnel)));\\n  float diffuse  = min(kambient + kdiffuse * max(dot(N, L), 0.0), 1.0);\\n\\n  vec4 surfaceColor = f_color * texture2D(texture, f_uv);\\n  vec4 litColor = surfaceColor.a * vec4(diffuse * surfaceColor.rgb + kspecular * vec3(1,1,1) * specular,  1.0);\\n\\n  gl_FragColor = litColor * opacity;\\n}\\n\&quot;]),o=n([\&quot;precision highp float;\\n\\nprecision highp float;\\n#define GLSLIFY 1\\n\\nvec3 getOrthogonalVector(vec3 v) {\\n  // Return up-vector for only-z vector.\\n  // Return ax + by + cz = 0, a point that lies on the plane that has v as a normal and that isn't (0,0,0).\\n  // From the above if-statement we have ||a|| &gt; 0  U  ||b|| &gt; 0.\\n  // Assign z = 0, x = -b, y = a:\\n  // a*-b + b*a + c*0 = -ba + ba + 0 = 0\\n  if (v.x*v.x &gt; v.z*v.z || v.y*v.y &gt; v.z*v.z) {\\n    return normalize(vec3(-v.y, v.x, 0.0));\\n  } else {\\n    return normalize(vec3(0.0, v.z, -v.y));\\n  }\\n}\\n\\n// Calculate the cone vertex and normal at the given index.\\n//\\n// The returned vertex is for a cone with its top at origin and height of 1.0,\\n// pointing in the direction of the vector attribute.\\n//\\n// Each cone is made up of a top vertex, a center base vertex and base perimeter vertices.\\n// These vertices are used to make up the triangles of the cone by the following:\\n//   segment + 0 top vertex\\n//   segment + 1 perimeter vertex a+1\\n//   segment + 2 perimeter vertex a\\n//   segment + 3 center base vertex\\n//   segment + 4 perimeter vertex a\\n//   segment + 5 perimeter vertex a+1\\n// Where segment is the number of the radial segment * 6 and a is the angle at that radial segment.\\n// To go from index to segment, floor(index / 6)\\n// To go from segment to angle, 2*pi * (segment/segmentCount)\\n// To go from index to segment index, index - (segment*6)\\n//\\nvec3 getConePosition(vec3 d, float rawIndex, float coneOffset, out vec3 normal) {\\n\\n  const float segmentCount = 8.0;\\n\\n  float index = rawIndex - floor(rawIndex /\\n    (segmentCount * 6.0)) *\\n    (segmentCount * 6.0);\\n\\n  float segment = floor(0.001 + index/6.0);\\n  float segmentIndex = index - (segment*6.0);\\n\\n  normal = -normalize(d);\\n\\n  if (segmentIndex &gt; 2.99 &amp;&amp; segmentIndex &lt; 3.01) {\\n    return mix(vec3(0.0), -d, coneOffset);\\n  }\\n\\n  float nextAngle = (\\n    (segmentIndex &gt; 0.99 &amp;&amp;  segmentIndex &lt; 1.01) ||\\n    (segmentIndex &gt; 4.99 &amp;&amp;  segmentIndex &lt; 5.01)\\n  ) ? 1.0 : 0.0;\\n  float angle = 2.0 * 3.14159 * ((segment + nextAngle) / segmentCount);\\n\\n  vec3 v1 = mix(d, vec3(0.0), coneOffset);\\n  vec3 v2 = v1 - d;\\n\\n  vec3 u = getOrthogonalVector(d);\\n  vec3 v = normalize(cross(u, d));\\n\\n  vec3 x = u * cos(angle) * length(d)*0.25;\\n  vec3 y = v * sin(angle) * length(d)*0.25;\\n  vec3 v3 = v2 + x + y;\\n  if (segmentIndex &lt; 3.0) {\\n    vec3 tx = u * sin(angle);\\n    vec3 ty = v * -cos(angle);\\n    vec3 tangent = tx + ty;\\n    normal = normalize(cross(v3 - v1, tangent));\\n  }\\n\\n  if (segmentIndex == 0.0) {\\n    return mix(d, vec3(0.0), coneOffset);\\n  }\\n  return v3;\\n}\\n\\nattribute vec4 vector;\\nattribute vec4 position;\\nattribute vec4 id;\\n\\nuniform mat4 model, view, projection;\\nuniform float vectorScale, coneScale, coneOffset;\\n\\nvarying vec3 f_position;\\nvarying vec4 f_id;\\n\\nvoid main() {\\n  vec3 normal;\\n  vec3 XYZ = getConePosition(mat3(model) * ((vectorScale * coneScale) * vector.xyz), position.w, coneOffset, normal);\\n  vec4 conePosition = model * vec4(position.xyz, 1.0) + vec4(XYZ, 0.0);\\n  gl_Position = projection * view * conePosition;\\n  f_id        = id;\\n  f_position  = position.xyz;\\n}\\n\&quot;]),s=n([\&quot;precision highp float;\\n#define GLSLIFY 1\\n\\nbool outOfRange(float a, float b, float p) {\\n  return ((p &gt; max(a, b)) || \\n          (p &lt; min(a, b)));\\n}\\n\\nbool outOfRange(vec2 a, vec2 b, vec2 p) {\\n  return (outOfRange(a.x, b.x, p.x) ||\\n          outOfRange(a.y, b.y, p.y));\\n}\\n\\nbool outOfRange(vec3 a, vec3 b, vec3 p) {\\n  return (outOfRange(a.x, b.x, p.x) ||\\n          outOfRange(a.y, b.y, p.y) ||\\n          outOfRange(a.z, b.z, p.z));\\n}\\n\\nbool outOfRange(vec4 a, vec4 b, vec4 p) {\\n  return outOfRange(a.xyz, b.xyz, p.xyz);\\n}\\n\\nuniform vec3  clipBounds[2];\\nuniform float pickId;\\n\\nvarying vec3 f_position;\\nvarying vec4 f_id;\\n\\nvoid main() {\\n  if (outOfRange(clipBounds[0], clipBounds[1], f_position)) discard;\\n\\n  gl_FragColor = vec4(pickId, f_id.xyz);\\n}\&quot;]);r.meshShader={vertex:a,fragment:i,attributes:[{name:\&quot;position\&quot;,type:\&quot;vec4\&quot;},{name:\&quot;color\&quot;,type:\&quot;vec4\&quot;},{name:\&quot;uv\&quot;,type:\&quot;vec2\&quot;},{name:\&quot;vector\&quot;,type:\&quot;vec3\&quot;}]},r.pickShader={vertex:o,fragment:s,attributes:[{name:\&quot;position\&quot;,type:\&quot;vec4\&quot;},{name:\&quot;id\&quot;,type:\&quot;vec4\&quot;},{name:\&quot;vector\&quot;,type:\&quot;vec3\&quot;}]}},{glslify:410}],247:[function(t,e,r){e.exports={0:\&quot;NONE\&quot;,1:\&quot;ONE\&quot;,2:\&quot;LINE_LOOP\&quot;,3:\&quot;LINE_STRIP\&quot;,4:\&quot;TRIANGLES\&quot;,5:\&quot;TRIANGLE_STRIP\&quot;,6:\&quot;TRIANGLE_FAN\&quot;,256:\&quot;DEPTH_BUFFER_BIT\&quot;,512:\&quot;NEVER\&quot;,513:\&quot;LESS\&quot;,514:\&quot;EQUAL\&quot;,515:\&quot;LEQUAL\&quot;,516:\&quot;GREATER\&quot;,517:\&quot;NOTEQUAL\&quot;,518:\&quot;GEQUAL\&quot;,519:\&quot;ALWAYS\&quot;,768:\&quot;SRC_COLOR\&quot;,769:\&quot;ONE_MINUS_SRC_COLOR\&quot;,770:\&quot;SRC_ALPHA\&quot;,771:\&quot;ONE_MINUS_SRC_ALPHA\&quot;,772:\&quot;DST_ALPHA\&quot;,773:\&quot;ONE_MINUS_DST_ALPHA\&quot;,774:\&quot;DST_COLOR\&quot;,775:\&quot;ONE_MINUS_DST_COLOR\&quot;,776:\&quot;SRC_ALPHA_SATURATE\&quot;,1024:\&quot;STENCIL_BUFFER_BIT\&quot;,1028:\&quot;FRONT\&quot;,1029:\&quot;BACK\&quot;,1032:\&quot;FRONT_AND_BACK\&quot;,1280:\&quot;INVALID_ENUM\&quot;,1281:\&quot;INVALID_VALUE\&quot;,1282:\&quot;INVALID_OPERATION\&quot;,1285:\&quot;OUT_OF_MEMORY\&quot;,1286:\&quot;INVALID_FRAMEBUFFER_OPERATION\&quot;,2304:\&quot;CW\&quot;,2305:\&quot;CCW\&quot;,2849:\&quot;LINE_WIDTH\&quot;,2884:\&quot;CULL_FACE\&quot;,2885:\&quot;CULL_FACE_MODE\&quot;,2886:\&quot;FRONT_FACE\&quot;,2928:\&quot;DEPTH_RANGE\&quot;,2929:\&quot;DEPTH_TEST\&quot;,2930:\&quot;DEPTH_WRITEMASK\&quot;,2931:\&quot;DEPTH_CLEAR_VALUE\&quot;,2932:\&quot;DEPTH_FUNC\&quot;,2960:\&quot;STENCIL_TEST\&quot;,2961:\&quot;STENCIL_CLEAR_VALUE\&quot;,2962:\&quot;STENCIL_FUNC\&quot;,2963:\&quot;STENCIL_VALUE_MASK\&quot;,2964:\&quot;STENCIL_FAIL\&quot;,2965:\&quot;STENCIL_PASS_DEPTH_FAIL\&quot;,2966:\&quot;STENCIL_PASS_DEPTH_PASS\&quot;,2967:\&quot;STENCIL_REF\&quot;,2968:\&quot;STENCIL_WRITEMASK\&quot;,2978:\&quot;VIEWPORT\&quot;,3024:\&quot;DITHER\&quot;,3042:\&quot;BLEND\&quot;,3088:\&quot;SCISSOR_BOX\&quot;,3089:\&quot;SCISSOR_TEST\&quot;,3106:\&quot;COLOR_CLEAR_VALUE\&quot;,3107:\&quot;COLOR_WRITEMASK\&quot;,3317:\&quot;UNPACK_ALIGNMENT\&quot;,3333:\&quot;PACK_ALIGNMENT\&quot;,3379:\&quot;MAX_TEXTURE_SIZE\&quot;,3386:\&quot;MAX_VIEWPORT_DIMS\&quot;,3408:\&quot;SUBPIXEL_BITS\&quot;,3410:\&quot;RED_BITS\&quot;,3411:\&quot;GREEN_BITS\&quot;,3412:\&quot;BLUE_BITS\&quot;,3413:\&quot;ALPHA_BITS\&quot;,3414:\&quot;DEPTH_BITS\&quot;,3415:\&quot;STENCIL_BITS\&quot;,3553:\&quot;TEXTURE_2D\&quot;,4352:\&quot;DONT_CARE\&quot;,4353:\&quot;FASTEST\&quot;,4354:\&quot;NICEST\&quot;,5120:\&quot;BYTE\&quot;,5121:\&quot;UNSIGNED_BYTE\&quot;,5122:\&quot;SHORT\&quot;,5123:\&quot;UNSIGNED_SHORT\&quot;,5124:\&quot;INT\&quot;,5125:\&quot;UNSIGNED_INT\&quot;,5126:\&quot;FLOAT\&quot;,5386:\&quot;INVERT\&quot;,5890:\&quot;TEXTURE\&quot;,6401:\&quot;STENCIL_INDEX\&quot;,6402:\&quot;DEPTH_COMPONENT\&quot;,6406:\&quot;ALPHA\&quot;,6407:\&quot;RGB\&quot;,6408:\&quot;RGBA\&quot;,6409:\&quot;LUMINANCE\&quot;,6410:\&quot;LUMINANCE_ALPHA\&quot;,7680:\&quot;KEEP\&quot;,7681:\&quot;REPLACE\&quot;,7682:\&quot;INCR\&quot;,7683:\&quot;DECR\&quot;,7936:\&quot;VENDOR\&quot;,7937:\&quot;RENDERER\&quot;,7938:\&quot;VERSION\&quot;,9728:\&quot;NEAREST\&quot;,9729:\&quot;LINEAR\&quot;,9984:\&quot;NEAREST_MIPMAP_NEAREST\&quot;,9985:\&quot;LINEAR_MIPMAP_NEAREST\&quot;,9986:\&quot;NEAREST_MIPMAP_LINEAR\&quot;,9987:\&quot;LINEAR_MIPMAP_LINEAR\&quot;,10240:\&quot;TEXTURE_MAG_FILTER\&quot;,10241:\&quot;TEXTURE_MIN_FILTER\&quot;,10242:\&quot;TEXTURE_WRAP_S\&quot;,10243:\&quot;TEXTURE_WRAP_T\&quot;,10497:\&quot;REPEAT\&quot;,10752:\&quot;POLYGON_OFFSET_UNITS\&quot;,16384:\&quot;COLOR_BUFFER_BIT\&quot;,32769:\&quot;CONSTANT_COLOR\&quot;,32770:\&quot;ONE_MINUS_CONSTANT_COLOR\&quot;,32771:\&quot;CONSTANT_ALPHA\&quot;,32772:\&quot;ONE_MINUS_CONSTANT_ALPHA\&quot;,32773:\&quot;BLEND_COLOR\&quot;,32774:\&quot;FUNC_ADD\&quot;,32777:\&quot;BLEND_EQUATION_RGB\&quot;,32778:\&quot;FUNC_SUBTRACT\&quot;,32779:\&quot;FUNC_REVERSE_SUBTRACT\&quot;,32819:\&quot;UNSIGNED_SHORT_4_4_4_4\&quot;,32820:\&quot;UNSIGNED_SHORT_5_5_5_1\&quot;,32823:\&quot;POLYGON_OFFSET_FILL\&quot;,32824:\&quot;POLYGON_OFFSET_FACTOR\&quot;,32854:\&quot;RGBA4\&quot;,32855:\&quot;RGB5_A1\&quot;,32873:\&quot;TEXTURE_BINDING_2D\&quot;,32926:\&quot;SAMPLE_ALPHA_TO_COVERAGE\&quot;,32928:\&quot;SAMPLE_COVERAGE\&quot;,32936:\&quot;SAMPLE_BUFFERS\&quot;,32937:\&quot;SAMPLES\&quot;,32938:\&quot;SAMPLE_COVERAGE_VALUE\&quot;,32939:\&quot;SAMPLE_COVERAGE_INVERT\&quot;,32968:\&quot;BLEND_DST_RGB\&quot;,32969:\&quot;BLEND_SRC_RGB\&quot;,32970:\&quot;BLEND_DST_ALPHA\&quot;,32971:\&quot;BLEND_SRC_ALPHA\&quot;,33071:\&quot;CLAMP_TO_EDGE\&quot;,33170:\&quot;GENERATE_MIPMAP_HINT\&quot;,33189:\&quot;DEPTH_COMPONENT16\&quot;,33306:\&quot;DEPTH_STENCIL_ATTACHMENT\&quot;,33635:\&quot;UNSIGNED_SHORT_5_6_5\&quot;,33648:\&quot;MIRRORED_REPEAT\&quot;,33901:\&quot;ALIASED_POINT_SIZE_RANGE\&quot;,33902:\&quot;ALIASED_LINE_WIDTH_RANGE\&quot;,33984:\&quot;TEXTURE0\&quot;,33985:\&quot;TEXTURE1\&quot;,33986:\&quot;TEXTURE2\&quot;,33987:\&quot;TEXTURE3\&quot;,33988:\&quot;TEXTURE4\&quot;,33989:\&quot;TEXTURE5\&quot;,33990:\&quot;TEXTURE6\&quot;,33991:\&quot;TEXTURE7\&quot;,33992:\&quot;TEXTURE8\&quot;,33993:\&quot;TEXTURE9\&quot;,33994:\&quot;TEXTURE10\&quot;,33995:\&quot;TEXTURE11\&quot;,33996:\&quot;TEXTURE12\&quot;,33997:\&quot;TEXTURE13\&quot;,33998:\&quot;TEXTURE14\&quot;,33999:\&quot;TEXTURE15\&quot;,34000:\&quot;TEXTURE16\&quot;,34001:\&quot;TEXTURE17\&quot;,34002:\&quot;TEXTURE18\&quot;,34003:\&quot;TEXTURE19\&quot;,34004:\&quot;TEXTURE20\&quot;,34005:\&quot;TEXTURE21\&quot;,34006:\&quot;TEXTURE22\&quot;,34007:\&quot;TEXTURE23\&quot;,34008:\&quot;TEXTURE24\&quot;,34009:\&quot;TEXTURE25\&quot;,34010:\&quot;TEXTURE26\&quot;,34011:\&quot;TEXTURE27\&quot;,34012:\&quot;TEXTURE28\&quot;,34013:\&quot;TEXTURE29\&quot;,34014:\&quot;TEXTURE30\&quot;,34015:\&quot;TEXTURE31\&quot;,34016:\&quot;ACTIVE_TEXTURE\&quot;,34024:\&quot;MAX_RENDERBUFFER_SIZE\&quot;,34041:\&quot;DEPTH_STENCIL\&quot;,34055:\&quot;INCR_WRAP\&quot;,34056:\&quot;DECR_WRAP\&quot;,34067:\&quot;TEXTURE_CUBE_MAP\&quot;,34068:\&quot;TEXTURE_BINDING_CUBE_MAP\&quot;,34069:\&quot;TEXTURE_CUBE_MAP_POSITIVE_X\&quot;,34070:\&quot;TEXTURE_CUBE_MAP_NEGATIVE_X\&quot;,34071:\&quot;TEXTURE_CUBE_MAP_POSITIVE_Y\&quot;,34072:\&quot;TEXTURE_CUBE_MAP_NEGATIVE_Y\&quot;,34073:\&quot;TEXTURE_CUBE_MAP_POSITIVE_Z\&quot;,34074:\&quot;TEXTURE_CUBE_MAP_NEGATIVE_Z\&quot;,34076:\&quot;MAX_CUBE_MAP_TEXTURE_SIZE\&quot;,34338:\&quot;VERTEX_ATTRIB_ARRAY_ENABLED\&quot;,34339:\&quot;VERTEX_ATTRIB_ARRAY_SIZE\&quot;,34340:\&quot;VERTEX_ATTRIB_ARRAY_STRIDE\&quot;,34341:\&quot;VERTEX_ATTRIB_ARRAY_TYPE\&quot;,34342:\&quot;CURRENT_VERTEX_ATTRIB\&quot;,34373:\&quot;VERTEX_ATTRIB_ARRAY_POINTER\&quot;,34466:\&quot;NUM_COMPRESSED_TEXTURE_FORMATS\&quot;,34467:\&quot;COMPRESSED_TEXTURE_FORMATS\&quot;,34660:\&quot;BUFFER_SIZE\&quot;,34661:\&quot;BUFFER_USAGE\&quot;,34816:\&quot;STENCIL_BACK_FUNC\&quot;,34817:\&quot;STENCIL_BACK_FAIL\&quot;,34818:\&quot;STENCIL_BACK_PASS_DEPTH_FAIL\&quot;,34819:\&quot;STENCIL_BACK_PASS_DEPTH_PASS\&quot;,34877:\&quot;BLEND_EQUATION_ALPHA\&quot;,34921:\&quot;MAX_VERTEX_ATTRIBS\&quot;,34922:\&quot;VERTEX_ATTRIB_ARRAY_NORMALIZED\&quot;,34930:\&quot;MAX_TEXTURE_IMAGE_UNITS\&quot;,34962:\&quot;ARRAY_BUFFER\&quot;,34963:\&quot;ELEMENT_ARRAY_BUFFER\&quot;,34964:\&quot;ARRAY_BUFFER_BINDING\&quot;,34965:\&quot;ELEMENT_ARRAY_BUFFER_BINDING\&quot;,34975:\&quot;VERTEX_ATTRIB_ARRAY_BUFFER_BINDING\&quot;,35040:\&quot;STREAM_DRAW\&quot;,35044:\&quot;STATIC_DRAW\&quot;,35048:\&quot;DYNAMIC_DRAW\&quot;,35632:\&quot;FRAGMENT_SHADER\&quot;,35633:\&quot;VERTEX_SHADER\&quot;,35660:\&quot;MAX_VERTEX_TEXTURE_IMAGE_UNITS\&quot;,35661:\&quot;MAX_COMBINED_TEXTURE_IMAGE_UNITS\&quot;,35663:\&quot;SHADER_TYPE\&quot;,35664:\&quot;FLOAT_VEC2\&quot;,35665:\&quot;FLOAT_VEC3\&quot;,35666:\&quot;FLOAT_VEC4\&quot;,35667:\&quot;INT_VEC2\&quot;,35668:\&quot;INT_VEC3\&quot;,35669:\&quot;INT_VEC4\&quot;,35670:\&quot;BOOL\&quot;,35671:\&quot;BOOL_VEC2\&quot;,35672:\&quot;BOOL_VEC3\&quot;,35673:\&quot;BOOL_VEC4\&quot;,35674:\&quot;FLOAT_MAT2\&quot;,35675:\&quot;FLOAT_MAT3\&quot;,35676:\&quot;FLOAT_MAT4\&quot;,35678:\&quot;SAMPLER_2D\&quot;,35680:\&quot;SAMPLER_CUBE\&quot;,35712:\&quot;DELETE_STATUS\&quot;,35713:\&quot;COMPILE_STATUS\&quot;,35714:\&quot;LINK_STATUS\&quot;,35715:\&quot;VALIDATE_STATUS\&quot;,35716:\&quot;INFO_LOG_LENGTH\&quot;,35717:\&quot;ATTACHED_SHADERS\&quot;,35718:\&quot;ACTIVE_UNIFORMS\&quot;,35719:\&quot;ACTIVE_UNIFORM_MAX_LENGTH\&quot;,35720:\&quot;SHADER_SOURCE_LENGTH\&quot;,35721:\&quot;ACTIVE_ATTRIBUTES\&quot;,35722:\&quot;ACTIVE_ATTRIBUTE_MAX_LENGTH\&quot;,35724:\&quot;SHADING_LANGUAGE_VERSION\&quot;,35725:\&quot;CURRENT_PROGRAM\&quot;,36003:\&quot;STENCIL_BACK_REF\&quot;,36004:\&quot;STENCIL_BACK_VALUE_MASK\&quot;,36005:\&quot;STENCIL_BACK_WRITEMASK\&quot;,36006:\&quot;FRAMEBUFFER_BINDING\&quot;,36007:\&quot;RENDERBUFFER_BINDING\&quot;,36048:\&quot;FRAMEBUFFER_ATTACHMENT_OBJECT_TYPE\&quot;,36049:\&quot;FRAMEBUFFER_ATTACHMENT_OBJECT_NAME\&quot;,36050:\&quot;FRAMEBUFFER_ATTACHMENT_TEXTURE_LEVEL\&quot;,36051:\&quot;FRAMEBUFFER_ATTACHMENT_TEXTURE_CUBE_MAP_FACE\&quot;,36053:\&quot;FRAMEBUFFER_COMPLETE\&quot;,36054:\&quot;FRAMEBUFFER_INCOMPLETE_ATTACHMENT\&quot;,36055:\&quot;FRAMEBUFFER_INCOMPLETE_MISSING_ATTACHMENT\&quot;,36057:\&quot;FRAMEBUFFER_INCOMPLETE_DIMENSIONS\&quot;,36061:\&quot;FRAMEBUFFER_UNSUPPORTED\&quot;,36064:\&quot;COLOR_ATTACHMENT0\&quot;,36096:\&quot;DEPTH_ATTACHMENT\&quot;,36128:\&quot;STENCIL_ATTACHMENT\&quot;,36160:\&quot;FRAMEBUFFER\&quot;,36161:\&quot;RENDERBUFFER\&quot;,36162:\&quot;RENDERBUFFER_WIDTH\&quot;,36163:\&quot;RENDERBUFFER_HEIGHT\&quot;,36164:\&quot;RENDERBUFFER_INTERNAL_FORMAT\&quot;,36168:\&quot;STENCIL_INDEX8\&quot;,36176:\&quot;RENDERBUFFER_RED_SIZE\&quot;,36177:\&quot;RENDERBUFFER_GREEN_SIZE\&quot;,36178:\&quot;RENDERBUFFER_BLUE_SIZE\&quot;,36179:\&quot;RENDERBUFFER_ALPHA_SIZE\&quot;,36180:\&quot;RENDERBUFFER_DEPTH_SIZE\&quot;,36181:\&quot;RENDERBUFFER_STENCIL_SIZE\&quot;,36194:\&quot;RGB565\&quot;,36336:\&quot;LOW_FLOAT\&quot;,36337:\&quot;MEDIUM_FLOAT\&quot;,36338:\&quot;HIGH_FLOAT\&quot;,36339:\&quot;LOW_INT\&quot;,36340:\&quot;MEDIUM_INT\&quot;,36341:\&quot;HIGH_INT\&quot;,36346:\&quot;SHADER_COMPILER\&quot;,36347:\&quot;MAX_VERTEX_UNIFORM_VECTORS\&quot;,36348:\&quot;MAX_VARYING_VECTORS\&quot;,36349:\&quot;MAX_FRAGMENT_UNIFORM_VECTORS\&quot;,37440:\&quot;UNPACK_FLIP_Y_WEBGL\&quot;,37441:\&quot;UNPACK_PREMULTIPLY_ALPHA_WEBGL\&quot;,37442:\&quot;CONTEXT_LOST_WEBGL\&quot;,37443:\&quot;UNPACK_COLORSPACE_CONVERSION_WEBGL\&quot;,37444:\&quot;BROWSER_DEFAULT_WEBGL\&quot;}},{}],248:[function(t,e,r){var n=t(\&quot;./1.0/numbers\&quot;);e.exports=function(t){return n[t]}},{\&quot;./1.0/numbers\&quot;:247}],249:[function(t,e,r){\&quot;use strict\&quot;;e.exports=function(t){var e=t.gl,r=n(e),o=a(e,[{buffer:r,type:e.FLOAT,size:3,offset:0,stride:40},{buffer:r,type:e.FLOAT,size:4,offset:12,stride:40},{buffer:r,type:e.FLOAT,size:3,offset:28,stride:40}]),l=i(e);l.attributes.position.location=0,l.attributes.color.location=1,l.attributes.offset.location=2;var c=new s(e,r,o,l);return c.update(t),c};var n=t(\&quot;gl-buffer\&quot;),a=t(\&quot;gl-vao\&quot;),i=t(\&quot;./shaders/index\&quot;),o=[1,0,0,0,0,1,0,0,0,0,1,0,0,0,0,1];function s(t,e,r,n){this.gl=t,this.shader=n,this.buffer=e,this.vao=r,this.pixelRatio=1,this.bounds=[[1/0,1/0,1/0],[-1/0,-1/0,-1/0]],this.clipBounds=[[-1/0,-1/0,-1/0],[1/0,1/0,1/0]],this.lineWidth=[1,1,1],this.capSize=[10,10,10],this.lineCount=[0,0,0],this.lineOffset=[0,0,0],this.opacity=1,this.hasAlpha=!1}var l=s.prototype;function c(t,e){for(var r=0;r&lt;3;++r)t[0][r]=Math.min(t[0][r],e[r]),t[1][r]=Math.max(t[1][r],e[r])}l.isOpaque=function(){return!this.hasAlpha},l.isTransparent=function(){return this.hasAlpha},l.drawTransparent=l.draw=function(t){var e=this.gl,r=this.shader.uniforms;this.shader.bind();var n=r.view=t.view||o,a=r.projection=t.projection||o;r.model=t.model||o,r.clipBounds=this.clipBounds,r.opacity=this.opacity;var i=n[12],s=n[13],l=n[14],c=n[15],u=(t._ortho||!1?2:1)*this.pixelRatio*(a[3]*i+a[7]*s+a[11]*l+a[15]*c)/e.drawingBufferHeight;this.vao.bind();for(var h=0;h&lt;3;++h)e.lineWidth(this.lineWidth[h]*this.pixelRatio),r.capSize=this.capSize[h]*u,this.lineCount[h]&amp;&amp;e.drawArrays(e.LINES,this.lineOffset[h],this.lineCount[h]);this.vao.unbind()};var u=function(){for(var t=new Array(3),e=0;e&lt;3;++e){for(var r=[],n=1;n&lt;=2;++n)for(var a=-1;a&lt;=1;a+=2){var i=[0,0,0];i[(n+e)%3]=a,r.push(i)}t[e]=r}return t}();function h(t,e,r,n){for(var a=u[n],i=0;i&lt;a.length;++i){var o=a[i];t.push(e[0],e[1],e[2],r[0],r[1],r[2],r[3],o[0],o[1],o[2])}return a.length}l.update=function(t){\&quot;lineWidth\&quot;in(t=t||{})&amp;&amp;(this.lineWidth=t.lineWidth,Array.isArray(this.lineWidth)||(this.lineWidth=[this.lineWidth,this.lineWidth,this.lineWidth])),\&quot;capSize\&quot;in t&amp;&amp;(this.capSize=t.capSize,Array.isArray(this.capSize)||(this.capSize=[this.capSize,this.capSize,this.capSize])),this.hasAlpha=!1,\&quot;opacity\&quot;in t&amp;&amp;(this.opacity=+t.opacity,this.opacity&lt;1&amp;&amp;(this.hasAlpha=!0));var e=t.color||[[0,0,0],[0,0,0],[0,0,0]],r=t.position,n=t.error;if(Array.isArray(e[0])||(e=[e,e,e]),r&amp;&amp;n){var a=[],i=r.length,o=0;this.bounds=[[1/0,1/0,1/0],[-1/0,-1/0,-1/0]],this.lineCount=[0,0,0];for(var s=0;s&lt;3;++s){this.lineOffset[s]=o;t:for(var l=0;l&lt;i;++l){for(var u=r[l],f=0;f&lt;3;++f)if(isNaN(u[f])||!isFinite(u[f]))continue t;var p=n[l],d=e[s];if(Array.isArray(d[0])&amp;&amp;(d=e[l]),3===d.length?d=[d[0],d[1],d[2],1]:4===d.length&amp;&amp;(d=[d[0],d[1],d[2],d[3]],!this.hasAlpha&amp;&amp;d[3]&lt;1&amp;&amp;(this.hasAlpha=!0)),!isNaN(p[0][s])&amp;&amp;!isNaN(p[1][s])){var g;if(p[0][s]&lt;0)(g=u.slice())[s]+=p[0][s],a.push(u[0],u[1],u[2],d[0],d[1],d[2],d[3],0,0,0,g[0],g[1],g[2],d[0],d[1],d[2],d[3],0,0,0),c(this.bounds,g),o+=2+h(a,g,d,s);if(p[1][s]&gt;0)(g=u.slice())[s]+=p[1][s],a.push(u[0],u[1],u[2],d[0],d[1],d[2],d[3],0,0,0,g[0],g[1],g[2],d[0],d[1],d[2],d[3],0,0,0),c(this.bounds,g),o+=2+h(a,g,d,s)}}this.lineCount[s]=o-this.lineOffset[s]}this.buffer.update(a)}},l.dispose=function(){this.shader.dispose(),this.buffer.dispose(),this.vao.dispose()}},{\&quot;./shaders/index\&quot;:250,\&quot;gl-buffer\&quot;:243,\&quot;gl-vao\&quot;:328}],250:[function(t,e,r){\&quot;use strict\&quot;;var n=t(\&quot;glslify\&quot;),a=t(\&quot;gl-shader\&quot;),i=n([\&quot;precision highp float;\\n#define GLSLIFY 1\\n\\nattribute vec3 position, offset;\\nattribute vec4 color;\\nuniform mat4 model, view, projection;\\nuniform float capSize;\\nvarying vec4 fragColor;\\nvarying vec3 fragPosition;\\n\\nvoid main() {\\n  vec4 worldPosition  = model * vec4(position, 1.0);\\n  worldPosition       = (worldPosition / worldPosition.w) + vec4(capSize * offset, 0.0);\\n  gl_Position         = projection * view * worldPosition;\\n  fragColor           = color;\\n  fragPosition        = position;\\n}\&quot;]),o=n([\&quot;precision highp float;\\n#define GLSLIFY 1\\n\\nbool outOfRange(float a, float b, float p) {\\n  return ((p &gt; max(a, b)) || \\n          (p &lt; min(a, b)));\\n}\\n\\nbool outOfRange(vec2 a, vec2 b, vec2 p) {\\n  return (outOfRange(a.x, b.x, p.x) ||\\n          outOfRange(a.y, b.y, p.y));\\n}\\n\\nbool outOfRange(vec3 a, vec3 b, vec3 p) {\\n  return (outOfRange(a.x, b.x, p.x) ||\\n          outOfRange(a.y, b.y, p.y) ||\\n          outOfRange(a.z, b.z, p.z));\\n}\\n\\nbool outOfRange(vec4 a, vec4 b, vec4 p) {\\n  return outOfRange(a.xyz, b.xyz, p.xyz);\\n}\\n\\nuniform vec3 clipBounds[2];\\nuniform float opacity;\\nvarying vec3 fragPosition;\\nvarying vec4 fragColor;\\n\\nvoid main() {\\n  if (\\n    outOfRange(clipBounds[0], clipBounds[1], fragPosition) ||\\n    fragColor.a * opacity == 0.\\n  ) discard;\\n\\n  gl_FragColor = opacity * fragColor;\\n}\&quot;]);e.exports=function(t){return a(t,i,o,null,[{name:\&quot;position\&quot;,type:\&quot;vec3\&quot;},{name:\&quot;color\&quot;,type:\&quot;vec4\&quot;},{name:\&quot;offset\&quot;,type:\&quot;vec3\&quot;}])}},{\&quot;gl-shader\&quot;:303,glslify:410}],251:[function(t,e,r){\&quot;use strict\&quot;;var n=t(\&quot;gl-texture2d\&quot;);e.exports=function(t,e,r,n){a||(a=t.FRAMEBUFFER_UNSUPPORTED,i=t.FRAMEBUFFER_INCOMPLETE_ATTACHMENT,o=t.FRAMEBUFFER_INCOMPLETE_DIMENSIONS,s=t.FRAMEBUFFER_INCOMPLETE_MISSING_ATTACHMENT);var c=t.getExtension(\&quot;WEBGL_draw_buffers\&quot;);!l&amp;&amp;c&amp;&amp;function(t,e){var r=t.getParameter(e.MAX_COLOR_ATTACHMENTS_WEBGL);l=new Array(r+1);for(var n=0;n&lt;=r;++n){for(var a=new Array(r),i=0;i&lt;n;++i)a[i]=t.COLOR_ATTACHMENT0+i;for(var i=n;i&lt;r;++i)a[i]=t.NONE;l[n]=a}}(t,c);Array.isArray(e)&amp;&amp;(n=r,r=0|e[1],e=0|e[0]);if(\&quot;number\&quot;!=typeof e)throw new Error(\&quot;gl-fbo: Missing shape parameter\&quot;);var u=t.getParameter(t.MAX_RENDERBUFFER_SIZE);if(e&lt;0||e&gt;u||r&lt;0||r&gt;u)throw new Error(\&quot;gl-fbo: Parameters are too large for FBO\&quot;);var h=1;if(\&quot;color\&quot;in(n=n||{})){if((h=Math.max(0|n.color,0))&lt;0)throw new Error(\&quot;gl-fbo: Must specify a nonnegative number of colors\&quot;);if(h&gt;1){if(!c)throw new Error(\&quot;gl-fbo: Multiple draw buffer extension not supported\&quot;);if(h&gt;t.getParameter(c.MAX_COLOR_ATTACHMENTS_WEBGL))throw new Error(\&quot;gl-fbo: Context does not support \&quot;+h+\&quot; draw buffers\&quot;)}}var f=t.UNSIGNED_BYTE,p=t.getExtension(\&quot;OES_texture_float\&quot;);if(n.float&amp;&amp;h&gt;0){if(!p)throw new Error(\&quot;gl-fbo: Context does not support floating point textures\&quot;);f=t.FLOAT}else n.preferFloat&amp;&amp;h&gt;0&amp;&amp;p&amp;&amp;(f=t.FLOAT);var g=!0;\&quot;depth\&quot;in n&amp;&amp;(g=!!n.depth);var v=!1;\&quot;stencil\&quot;in n&amp;&amp;(v=!!n.stencil);return new d(t,e,r,f,h,g,v,c)};var a,i,o,s,l=null;function c(t){return[t.getParameter(t.FRAMEBUFFER_BINDING),t.getParameter(t.RENDERBUFFER_BINDING),t.getParameter(t.TEXTURE_BINDING_2D)]}function u(t,e){t.bindFramebuffer(t.FRAMEBUFFER,e[0]),t.bindRenderbuffer(t.RENDERBUFFER,e[1]),t.bindTexture(t.TEXTURE_2D,e[2])}function h(t){switch(t){case a:throw new Error(\&quot;gl-fbo: Framebuffer unsupported\&quot;);case i:throw new Error(\&quot;gl-fbo: Framebuffer incomplete attachment\&quot;);case o:throw new Error(\&quot;gl-fbo: Framebuffer incomplete dimensions\&quot;);case s:throw new Error(\&quot;gl-fbo: Framebuffer incomplete missing attachment\&quot;);default:throw new Error(\&quot;gl-fbo: Framebuffer failed for unspecified reason\&quot;)}}function f(t,e,r,a,i,o){if(!a)return null;var s=n(t,e,r,i,a);return s.magFilter=t.NEAREST,s.minFilter=t.NEAREST,s.mipSamples=1,s.bind(),t.framebufferTexture2D(t.FRAMEBUFFER,o,t.TEXTURE_2D,s.handle,0),s}function p(t,e,r,n,a){var i=t.createRenderbuffer();return t.bindRenderbuffer(t.RENDERBUFFER,i),t.renderbufferStorage(t.RENDERBUFFER,n,e,r),t.framebufferRenderbuffer(t.FRAMEBUFFER,a,t.RENDERBUFFER,i),i}function d(t,e,r,n,a,i,o,s){this.gl=t,this._shape=[0|e,0|r],this._destroyed=!1,this._ext=s,this.color=new Array(a);for(var d=0;d&lt;a;++d)this.color[d]=null;this._color_rb=null,this.depth=null,this._depth_rb=null,this._colorType=n,this._useDepth=i,this._useStencil=o;var g=this,v=[0|e,0|r];Object.defineProperties(v,{0:{get:function(){return g._shape[0]},set:function(t){return g.width=t}},1:{get:function(){return g._shape[1]},set:function(t){return g.height=t}}}),this._shapeVector=v,function(t){var e=c(t.gl),r=t.gl,n=t.handle=r.createFramebuffer(),a=t._shape[0],i=t._shape[1],o=t.color.length,s=t._ext,d=t._useStencil,g=t._useDepth,v=t._colorType;r.bindFramebuffer(r.FRAMEBUFFER,n);for(var m=0;m&lt;o;++m)t.color[m]=f(r,a,i,v,r.RGBA,r.COLOR_ATTACHMENT0+m);0===o?(t._color_rb=p(r,a,i,r.RGBA4,r.COLOR_ATTACHMENT0),s&amp;&amp;s.drawBuffersWEBGL(l[0])):o&gt;1&amp;&amp;s.drawBuffersWEBGL(l[o]);var y=r.getExtension(\&quot;WEBGL_depth_texture\&quot;);y?d?t.depth=f(r,a,i,y.UNSIGNED_INT_24_8_WEBGL,r.DEPTH_STENCIL,r.DEPTH_STENCIL_ATTACHMENT):g&amp;&amp;(t.depth=f(r,a,i,r.UNSIGNED_SHORT,r.DEPTH_COMPONENT,r.DEPTH_ATTACHMENT)):g&amp;&amp;d?t._depth_rb=p(r,a,i,r.DEPTH_STENCIL,r.DEPTH_STENCIL_ATTACHMENT):g?t._depth_rb=p(r,a,i,r.DEPTH_COMPONENT16,r.DEPTH_ATTACHMENT):d&amp;&amp;(t._depth_rb=p(r,a,i,r.STENCIL_INDEX,r.STENCIL_ATTACHMENT));var x=r.checkFramebufferStatus(r.FRAMEBUFFER);if(x!==r.FRAMEBUFFER_COMPLETE){for(t._destroyed=!0,r.bindFramebuffer(r.FRAMEBUFFER,null),r.deleteFramebuffer(t.handle),t.handle=null,t.depth&amp;&amp;(t.depth.dispose(),t.depth=null),t._depth_rb&amp;&amp;(r.deleteRenderbuffer(t._depth_rb),t._depth_rb=null),m=0;m&lt;t.color.length;++m)t.color[m].dispose(),t.color[m]=null;t._color_rb&amp;&amp;(r.deleteRenderbuffer(t._color_rb),t._color_rb=null),u(r,e),h(x)}u(r,e)}(this)}var g=d.prototype;function v(t,e,r){if(t._destroyed)throw new Error(\&quot;gl-fbo: Can't resize destroyed FBO\&quot;);if(t._shape[0]!==e||t._shape[1]!==r){var n=t.gl,a=n.getParameter(n.MAX_RENDERBUFFER_SIZE);if(e&lt;0||e&gt;a||r&lt;0||r&gt;a)throw new Error(\&quot;gl-fbo: Can't resize FBO, invalid dimensions\&quot;);t._shape[0]=e,t._shape[1]=r;for(var i=c(n),o=0;o&lt;t.color.length;++o)t.color[o].shape=t._shape;t._color_rb&amp;&amp;(n.bindRenderbuffer(n.RENDERBUFFER,t._color_rb),n.renderbufferStorage(n.RENDERBUFFER,n.RGBA4,t._shape[0],t._shape[1])),t.depth&amp;&amp;(t.depth.shape=t._shape),t._depth_rb&amp;&amp;(n.bindRenderbuffer(n.RENDERBUFFER,t._depth_rb),t._useDepth&amp;&amp;t._useStencil?n.renderbufferStorage(n.RENDERBUFFER,n.DEPTH_STENCIL,t._shape[0],t._shape[1]):t._useDepth?n.renderbufferStorage(n.RENDERBUFFER,n.DEPTH_COMPONENT16,t._shape[0],t._shape[1]):t._useStencil&amp;&amp;n.renderbufferStorage(n.RENDERBUFFER,n.STENCIL_INDEX,t._shape[0],t._shape[1])),n.bindFramebuffer(n.FRAMEBUFFER,t.handle);var s=n.checkFramebufferStatus(n.FRAMEBUFFER);s!==n.FRAMEBUFFER_COMPLETE&amp;&amp;(t.dispose(),u(n,i),h(s)),u(n,i)}}Object.defineProperties(g,{shape:{get:function(){return this._destroyed?[0,0]:this._shapeVector},set:function(t){if(Array.isArray(t)||(t=[0|t,0|t]),2!==t.length)throw new Error(\&quot;gl-fbo: Shape vector must be length 2\&quot;);var e=0|t[0],r=0|t[1];return v(this,e,r),[e,r]},enumerable:!1},width:{get:function(){return this._destroyed?0:this._shape[0]},set:function(t){return v(this,t|=0,this._shape[1]),t},enumerable:!1},height:{get:function(){return this._destroyed?0:this._shape[1]},set:function(t){return t|=0,v(this,this._shape[0],t),t},enumerable:!1}}),g.bind=function(){if(!this._destroyed){var t=this.gl;t.bindFramebuffer(t.FRAMEBUFFER,this.handle),t.viewport(0,0,this._shape[0],this._shape[1])}},g.dispose=function(){if(!this._destroyed){this._destroyed=!0;var t=this.gl;t.deleteFramebuffer(this.handle),this.handle=null,this.depth&amp;&amp;(this.depth.dispose(),this.depth=null),this._depth_rb&amp;&amp;(t.deleteRenderbuffer(this._depth_rb),this._depth_rb=null);for(var e=0;e&lt;this.color.length;++e)this.color[e].dispose(),this.color[e]=null;this._color_rb&amp;&amp;(t.deleteRenderbuffer(this._color_rb),this._color_rb=null)}}},{\&quot;gl-texture2d\&quot;:323}],252:[function(t,e,r){var n=t(\&quot;sprintf-js\&quot;).sprintf,a=t(\&quot;gl-constants/lookup\&quot;),i=t(\&quot;glsl-shader-name\&quot;),o=t(\&quot;add-line-numbers\&quot;);e.exports=function(t,e,r){\&quot;use strict\&quot;;var s=i(e)||\&quot;of unknown name (see npm glsl-shader-name)\&quot;,l=\&quot;unknown type\&quot;;void 0!==r&amp;&amp;(l=r===a.FRAGMENT_SHADER?\&quot;fragment\&quot;:\&quot;vertex\&quot;);for(var c=n(\&quot;Error compiling %s shader %s:\\n\&quot;,l,s),u=n(\&quot;%s%s\&quot;,c,t),h=t.split(\&quot;\\n\&quot;),f={},p=0;p&lt;h.length;p++){var d=h[p];if(\&quot;\&quot;!==d&amp;&amp;\&quot;\\0\&quot;!==d){var g=parseInt(d.split(\&quot;:\&quot;)[2]);if(isNaN(g))throw new Error(n(\&quot;Could not parse error: %s\&quot;,d));f[g]=d}}for(var v=o(e).split(\&quot;\\n\&quot;),p=0;p&lt;v.length;p++)if(f[p+3]||f[p+2]||f[p+1]){var m=v[p];if(c+=m+\&quot;\\n\&quot;,f[p+1]){var y=f[p+1];y=y.substr(y.split(\&quot;:\&quot;,3).join(\&quot;:\&quot;).length+1).trim(),c+=n(\&quot;^^^ %s\\n\\n\&quot;,y)}}return{long:c.trim(),short:u.trim()}}},{\&quot;add-line-numbers\&quot;:63,\&quot;gl-constants/lookup\&quot;:248,\&quot;glsl-shader-name\&quot;:402,\&quot;sprintf-js\&quot;:526}],253:[function(t,e,r){\&quot;use strict\&quot;;e.exports=function(t,e){var r=t.gl,n=o(r,l.vertex,l.fragment),a=o(r,l.pickVertex,l.pickFragment),i=s(r),u=s(r),h=s(r),f=s(r),p=new c(t,n,a,i,u,h,f);return p.update(e),t.addObject(p),p};var n=t(\&quot;binary-search-bounds\&quot;),a=t(\&quot;iota-array\&quot;),i=t(\&quot;typedarray-pool\&quot;),o=t(\&quot;gl-shader\&quot;),s=t(\&quot;gl-buffer\&quot;),l=t(\&quot;./lib/shaders\&quot;);function c(t,e,r,n,a,i,o){this.plot=t,this.shader=e,this.pickShader=r,this.positionBuffer=n,this.weightBuffer=a,this.colorBuffer=i,this.idBuffer=o,this.xData=[],this.yData=[],this.shape=[0,0],this.bounds=[1/0,1/0,-1/0,-1/0],this.pickOffset=0}var u,h=c.prototype,f=[0,0,1,0,0,1,1,0,1,1,0,1];h.draw=(u=[1,0,0,0,1,0,0,0,1],function(){var t=this.plot,e=this.shader,r=this.bounds,n=this.numVertices;if(!(n&lt;=0)){var a=t.gl,i=t.dataBox,o=r[2]-r[0],s=r[3]-r[1],l=i[2]-i[0],c=i[3]-i[1];u[0]=2*o/l,u[4]=2*s/c,u[6]=2*(r[0]-i[0])/l-1,u[7]=2*(r[1]-i[1])/c-1,e.bind();var h=e.uniforms;h.viewTransform=u,h.shape=this.shape;var f=e.attributes;this.positionBuffer.bind(),f.position.pointer(),this.weightBuffer.bind(),f.weight.pointer(a.UNSIGNED_BYTE,!1),this.colorBuffer.bind(),f.color.pointer(a.UNSIGNED_BYTE,!0),a.drawArrays(a.TRIANGLES,0,n)}}),h.drawPick=function(){var t=[1,0,0,0,1,0,0,0,1],e=[0,0,0,0];return function(r){var n=this.plot,a=this.pickShader,i=this.bounds,o=this.numVertices;if(!(o&lt;=0)){var s=n.gl,l=n.dataBox,c=i[2]-i[0],u=i[3]-i[1],h=l[2]-l[0],f=l[3]-l[1];t[0]=2*c/h,t[4]=2*u/f,t[6]=2*(i[0]-l[0])/h-1,t[7]=2*(i[1]-l[1])/f-1;for(var p=0;p&lt;4;++p)e[p]=r&gt;&gt;8*p&amp;255;this.pickOffset=r,a.bind();var d=a.uniforms;d.viewTransform=t,d.pickOffset=e,d.shape=this.shape;var g=a.attributes;return this.positionBuffer.bind(),g.position.pointer(),this.weightBuffer.bind(),g.weight.pointer(s.UNSIGNED_BYTE,!1),this.idBuffer.bind(),g.pickId.pointer(s.UNSIGNED_BYTE,!1),s.drawArrays(s.TRIANGLES,0,o),r+this.shape[0]*this.shape[1]}}}(),h.pick=function(t,e,r){var n=this.pickOffset,a=this.shape[0]*this.shape[1];if(r&lt;n||r&gt;=n+a)return null;var i=r-n,o=this.xData,s=this.yData;return{object:this,pointId:i,dataCoord:[o[i%this.shape[0]],s[i/this.shape[0]|0]]}},h.update=function(t){var e=(t=t||{}).shape||[0,0],r=t.x||a(e[0]),o=t.y||a(e[1]),s=t.z||new Float32Array(e[0]*e[1]);this.xData=r,this.yData=o;var l=t.colorLevels||[0],c=t.colorValues||[0,0,0,1],u=l.length,h=this.bounds,p=h[0]=r[0],d=h[1]=o[0],g=1/((h[2]=r[r.length-1])-p),v=1/((h[3]=o[o.length-1])-d),m=e[0],y=e[1];this.shape=[m,y];var x=(m-1)*(y-1)*(f.length&gt;&gt;&gt;1);this.numVertices=x;for(var b=i.mallocUint8(4*x),_=i.mallocFloat32(2*x),w=i.mallocUint8(2*x),k=i.mallocUint32(x),T=0,A=0;A&lt;y-1;++A)for(var M=v*(o[A]-d),S=v*(o[A+1]-d),E=0;E&lt;m-1;++E)for(var C=g*(r[E]-p),L=g*(r[E+1]-p),P=0;P&lt;f.length;P+=2){var O,z,I,D,R=f[P],F=f[P+1],B=s[(A+F)*m+(E+R)],N=n.le(l,B);if(N&lt;0)O=c[0],z=c[1],I=c[2],D=c[3];else if(N===u-1)O=c[4*u-4],z=c[4*u-3],I=c[4*u-2],D=c[4*u-1];else{var j=(B-l[N])/(l[N+1]-l[N]),V=1-j,U=4*N,q=4*(N+1);O=V*c[U]+j*c[q],z=V*c[U+1]+j*c[q+1],I=V*c[U+2]+j*c[q+2],D=V*c[U+3]+j*c[q+3]}b[4*T]=255*O,b[4*T+1]=255*z,b[4*T+2]=255*I,b[4*T+3]=255*D,_[2*T]=.5*C+.5*L,_[2*T+1]=.5*M+.5*S,w[2*T]=R,w[2*T+1]=F,k[T]=A*m+E,T+=1}this.positionBuffer.update(_),this.weightBuffer.update(w),this.colorBuffer.update(b),this.idBuffer.update(k),i.free(_),i.free(b),i.free(w),i.free(k)},h.dispose=function(){this.shader.dispose(),this.pickShader.dispose(),this.positionBuffer.dispose(),this.weightBuffer.dispose(),this.colorBuffer.dispose(),this.idBuffer.dispose(),this.plot.removeObject(this)}},{\&quot;./lib/shaders\&quot;:254,\&quot;binary-search-bounds\&quot;:255,\&quot;gl-buffer\&quot;:243,\&quot;gl-shader\&quot;:303,\&quot;iota-array\&quot;:417,\&quot;typedarray-pool\&quot;:543}],254:[function(t,e,r){\&quot;use strict\&quot;;var n=t(\&quot;glslify\&quot;);e.exports={fragment:n([\&quot;precision lowp float;\\n#define GLSLIFY 1\\nvarying vec4 fragColor;\\nvoid main() {\\n  gl_FragColor = vec4(fragColor.rgb * fragColor.a, fragColor.a);\\n}\\n\&quot;]),vertex:n([\&quot;precision mediump float;\\n#define GLSLIFY 1\\n\\nattribute vec2 position;\\nattribute vec4 color;\\nattribute vec2 weight;\\n\\nuniform vec2 shape;\\nuniform mat3 viewTransform;\\n\\nvarying vec4 fragColor;\\n\\nvoid main() {\\n  vec3 vPosition = viewTransform * vec3( position + (weight-.5)/(shape-1.) , 1.0);\\n  fragColor = color;\\n  gl_Position = vec4(vPosition.xy, 0, vPosition.z);\\n}\\n\&quot;]),pickFragment:n([\&quot;precision mediump float;\\n#define GLSLIFY 1\\n\\nvarying vec4 fragId;\\nvarying vec2 vWeight;\\n\\nuniform vec2 shape;\\nuniform vec4 pickOffset;\\n\\nvoid main() {\\n  vec2 d = step(.5, vWeight);\\n  vec4 id = fragId + pickOffset;\\n  id.x += d.x + d.y*shape.x;\\n\\n  id.y += floor(id.x / 256.0);\\n  id.x -= floor(id.x / 256.0) * 256.0;\\n\\n  id.z += floor(id.y / 256.0);\\n  id.y -= floor(id.y / 256.0) * 256.0;\\n\\n  id.w += floor(id.z / 256.0);\\n  id.z -= floor(id.z / 256.0) * 256.0;\\n\\n  gl_FragColor = id/255.;\\n}\\n\&quot;]),pickVertex:n([\&quot;precision mediump float;\\n#define GLSLIFY 1\\n\\nattribute vec2 position;\\nattribute vec4 pickId;\\nattribute vec2 weight;\\n\\nuniform vec2 shape;\\nuniform mat3 viewTransform;\\n\\nvarying vec4 fragId;\\nvarying vec2 vWeight;\\n\\nvoid main() {\\n  vWeight = weight;\\n\\n  fragId = pickId;\\n\\n  vec3 vPosition = viewTransform * vec3( position + (weight-.5)/(shape-1.) , 1.0);\\n  gl_Position = vec4(vPosition.xy, 0, vPosition.z);\\n}\\n\&quot;])}},{glslify:410}],255:[function(t,e,r){arguments[4][112][0].apply(r,arguments)},{dup:112}],256:[function(t,e,r){var n=t(\&quot;glslify\&quot;),a=t(\&quot;gl-shader\&quot;),i=n([\&quot;precision highp float;\\n#define GLSLIFY 1\\n\\nattribute vec3 position, nextPosition;\\nattribute float arcLength, lineWidth;\\nattribute vec4 color;\\n\\nuniform vec2 screenShape;\\nuniform float pixelRatio;\\nuniform mat4 model, view, projection;\\n\\nvarying vec4 fragColor;\\nvarying vec3 worldPosition;\\nvarying float pixelArcLength;\\n\\nvec4 project(vec3 p) {\\n  return projection * view * model * vec4(p, 1.0);\\n}\\n\\nvoid main() {\\n  vec4 startPoint = project(position);\\n  vec4 endPoint   = project(nextPosition);\\n\\n  vec2 A = startPoint.xy / startPoint.w;\\n  vec2 B =   endPoint.xy /   endPoint.w;\\n\\n  float clipAngle = atan(\\n    (B.y - A.y) * screenShape.y,\\n    (B.x - A.x) * screenShape.x\\n  );\\n\\n  vec2 offset = 0.5 * pixelRatio * lineWidth * vec2(\\n    sin(clipAngle),\\n    -cos(clipAngle)\\n  ) / screenShape;\\n\\n  gl_Position = vec4(startPoint.xy + startPoint.w * offset, startPoint.zw);\\n\\n  worldPosition = position;\\n  pixelArcLength = arcLength;\\n  fragColor = color;\\n}\\n\&quot;]),o=n([\&quot;precision highp float;\\n#define GLSLIFY 1\\n\\nbool outOfRange(float a, float b, float p) {\\n  return ((p &gt; max(a, b)) || \\n          (p &lt; min(a, b)));\\n}\\n\\nbool outOfRange(vec2 a, vec2 b, vec2 p) {\\n  return (outOfRange(a.x, b.x, p.x) ||\\n          outOfRange(a.y, b.y, p.y));\\n}\\n\\nbool outOfRange(vec3 a, vec3 b, vec3 p) {\\n  return (outOfRange(a.x, b.x, p.x) ||\\n          outOfRange(a.y, b.y, p.y) ||\\n          outOfRange(a.z, b.z, p.z));\\n}\\n\\nbool outOfRange(vec4 a, vec4 b, vec4 p) {\\n  return outOfRange(a.xyz, b.xyz, p.xyz);\\n}\\n\\nuniform vec3      clipBounds[2];\\nuniform sampler2D dashTexture;\\nuniform float     dashScale;\\nuniform float     opacity;\\n\\nvarying vec3    worldPosition;\\nvarying float   pixelArcLength;\\nvarying vec4    fragColor;\\n\\nvoid main() {\\n  if (\\n    outOfRange(clipBounds[0], clipBounds[1], worldPosition) ||\\n    fragColor.a * opacity == 0.\\n  ) discard;\\n\\n  float dashWeight = texture2D(dashTexture, vec2(dashScale * pixelArcLength, 0)).r;\\n  if(dashWeight &lt; 0.5) {\\n    discard;\\n  }\\n  gl_FragColor = fragColor * opacity;\\n}\\n\&quot;]),s=n([\&quot;precision highp float;\\n#define GLSLIFY 1\\n\\n#define FLOAT_MAX  1.70141184e38\\n#define FLOAT_MIN  1.17549435e-38\\n\\nlowp vec4 encode_float_1540259130(highp float v) {\\n  highp float av = abs(v);\\n\\n  //Handle special cases\\n  if(av &lt; FLOAT_MIN) {\\n    return vec4(0.0, 0.0, 0.0, 0.0);\\n  } else if(v &gt; FLOAT_MAX) {\\n    return vec4(127.0, 128.0, 0.0, 0.0) / 255.0;\\n  } else if(v &lt; -FLOAT_MAX) {\\n    return vec4(255.0, 128.0, 0.0, 0.0) / 255.0;\\n  }\\n\\n  highp vec4 c = vec4(0,0,0,0);\\n\\n  //Compute exponent and mantissa\\n  highp float e = floor(log2(av));\\n  highp float m = av * pow(2.0, -e) - 1.0;\\n  \\n  //Unpack mantissa\\n  c[1] = floor(128.0 * m);\\n  m -= c[1] / 128.0;\\n  c[2] = floor(32768.0 * m);\\n  m -= c[2] / 32768.0;\\n  c[3] = floor(8388608.0 * m);\\n  \\n  //Unpack exponent\\n  highp float ebias = e + 127.0;\\n  c[0] = floor(ebias / 2.0);\\n  ebias -= c[0] * 2.0;\\n  c[1] += floor(ebias) * 128.0; \\n\\n  //Unpack sign bit\\n  c[0] += 128.0 * step(0.0, -v);\\n\\n  //Scale back to range\\n  return c / 255.0;\\n}\\n\\nbool outOfRange(float a, float b, float p) {\\n  return ((p &gt; max(a, b)) || \\n          (p &lt; min(a, b)));\\n}\\n\\nbool outOfRange(vec2 a, vec2 b, vec2 p) {\\n  return (outOfRange(a.x, b.x, p.x) ||\\n          outOfRange(a.y, b.y, p.y));\\n}\\n\\nbool outOfRange(vec3 a, vec3 b, vec3 p) {\\n  return (outOfRange(a.x, b.x, p.x) ||\\n          outOfRange(a.y, b.y, p.y) ||\\n          outOfRange(a.z, b.z, p.z));\\n}\\n\\nbool outOfRange(vec4 a, vec4 b, vec4 p) {\\n  return outOfRange(a.xyz, b.xyz, p.xyz);\\n}\\n\\nuniform float pickId;\\nuniform vec3 clipBounds[2];\\n\\nvarying vec3 worldPosition;\\nvarying float pixelArcLength;\\nvarying vec4 fragColor;\\n\\nvoid main() {\\n  if (outOfRange(clipBounds[0], clipBounds[1], worldPosition)) discard;\\n\\n  gl_FragColor = vec4(pickId/255.0, encode_float_1540259130(pixelArcLength).xyz);\\n}\&quot;]),l=[{name:\&quot;position\&quot;,type:\&quot;vec3\&quot;},{name:\&quot;nextPosition\&quot;,type:\&quot;vec3\&quot;},{name:\&quot;arcLength\&quot;,type:\&quot;float\&quot;},{name:\&quot;lineWidth\&quot;,type:\&quot;float\&quot;},{name:\&quot;color\&quot;,type:\&quot;vec4\&quot;}];r.createShader=function(t){return a(t,i,o,null,l)},r.createPickShader=function(t){return a(t,i,s,null,l)}},{\&quot;gl-shader\&quot;:303,glslify:410}],257:[function(t,e,r){\&quot;use strict\&quot;;e.exports=function(t){var e=t.gl||t.scene&amp;&amp;t.scene.gl,r=u(e);r.attributes.position.location=0,r.attributes.nextPosition.location=1,r.attributes.arcLength.location=2,r.attributes.lineWidth.location=3,r.attributes.color.location=4;var o=h(e);o.attributes.position.location=0,o.attributes.nextPosition.location=1,o.attributes.arcLength.location=2,o.attributes.lineWidth.location=3,o.attributes.color.location=4;for(var s=n(e),c=a(e,[{buffer:s,size:3,offset:0,stride:48},{buffer:s,size:3,offset:12,stride:48},{buffer:s,size:1,offset:24,stride:48},{buffer:s,size:1,offset:28,stride:48},{buffer:s,size:4,offset:32,stride:48}]),f=l(new Array(1024),[256,1,4]),p=0;p&lt;1024;++p)f.data[p]=255;var d=i(e,f);d.wrap=e.REPEAT;var g=new v(e,r,o,s,c,d);return g.update(t),g};var n=t(\&quot;gl-buffer\&quot;),a=t(\&quot;gl-vao\&quot;),i=t(\&quot;gl-texture2d\&quot;),o=t(\&quot;glsl-read-float\&quot;),s=t(\&quot;binary-search-bounds\&quot;),l=t(\&quot;ndarray\&quot;),c=t(\&quot;./lib/shaders\&quot;),u=c.createShader,h=c.createPickShader,f=[1,0,0,0,0,1,0,0,0,0,1,0,0,0,0,1];function p(t,e){for(var r=0,n=0;n&lt;3;++n){var a=t[n]-e[n];r+=a*a}return Math.sqrt(r)}function d(t){for(var e=[[-1e6,-1e6,-1e6],[1e6,1e6,1e6]],r=0;r&lt;3;++r)e[0][r]=Math.max(t[0][r],e[0][r]),e[1][r]=Math.min(t[1][r],e[1][r]);return e}function g(t,e,r,n){this.arcLength=t,this.position=e,this.index=r,this.dataCoordinate=n}function v(t,e,r,n,a,i){this.gl=t,this.shader=e,this.pickShader=r,this.buffer=n,this.vao=a,this.clipBounds=[[-1/0,-1/0,-1/0],[1/0,1/0,1/0]],this.points=[],this.arcLength=[],this.vertexCount=0,this.bounds=[[0,0,0],[0,0,0]],this.pickId=0,this.lineWidth=1,this.texture=i,this.dashScale=1,this.opacity=1,this.hasAlpha=!1,this.dirty=!0,this.pixelRatio=1}var m=v.prototype;m.isTransparent=function(){return this.hasAlpha},m.isOpaque=function(){return!this.hasAlpha},m.pickSlots=1,m.setPickBase=function(t){this.pickId=t},m.drawTransparent=m.draw=function(t){if(this.vertexCount){var e=this.gl,r=this.shader,n=this.vao;r.bind(),r.uniforms={model:t.model||f,view:t.view||f,projection:t.projection||f,clipBounds:d(this.clipBounds),dashTexture:this.texture.bind(),dashScale:this.dashScale/this.arcLength[this.arcLength.length-1],opacity:this.opacity,screenShape:[e.drawingBufferWidth,e.drawingBufferHeight],pixelRatio:this.pixelRatio},n.bind(),n.draw(e.TRIANGLE_STRIP,this.vertexCount),n.unbind()}},m.drawPick=function(t){if(this.vertexCount){var e=this.gl,r=this.pickShader,n=this.vao;r.bind(),r.uniforms={model:t.model||f,view:t.view||f,projection:t.projection||f,pickId:this.pickId,clipBounds:d(this.clipBounds),screenShape:[e.drawingBufferWidth,e.drawingBufferHeight],pixelRatio:this.pixelRatio},n.bind(),n.draw(e.TRIANGLE_STRIP,this.vertexCount),n.unbind()}},m.update=function(t){var e,r;this.dirty=!0;var n=!!t.connectGaps;\&quot;dashScale\&quot;in t&amp;&amp;(this.dashScale=t.dashScale),this.hasAlpha=!1,\&quot;opacity\&quot;in t&amp;&amp;(this.opacity=+t.opacity,this.opacity&lt;1&amp;&amp;(this.hasAlpha=!0));var a=[],i=[],o=[],c=0,u=0,h=[[1/0,1/0,1/0],[-1/0,-1/0,-1/0]],f=t.position||t.positions;if(f){var d=t.color||t.colors||[0,0,0,1],g=t.lineWidth||1,v=!1;t:for(e=1;e&lt;f.length;++e){var m,y,x,b=f[e-1],_=f[e];for(i.push(c),o.push(b.slice()),r=0;r&lt;3;++r){if(isNaN(b[r])||isNaN(_[r])||!isFinite(b[r])||!isFinite(_[r])){if(!n&amp;&amp;a.length&gt;0){for(var w=0;w&lt;24;++w)a.push(a[a.length-12]);u+=2,v=!0}continue t}h[0][r]=Math.min(h[0][r],b[r],_[r]),h[1][r]=Math.max(h[1][r],b[r],_[r])}Array.isArray(d[0])?(m=d.length&gt;e-1?d[e-1]:d.length&gt;0?d[d.length-1]:[0,0,0,1],y=d.length&gt;e?d[e]:d.length&gt;0?d[d.length-1]:[0,0,0,1]):m=y=d,3===m.length&amp;&amp;(m=[m[0],m[1],m[2],1]),3===y.length&amp;&amp;(y=[y[0],y[1],y[2],1]),!this.hasAlpha&amp;&amp;m[3]&lt;1&amp;&amp;(this.hasAlpha=!0),x=Array.isArray(g)?g.length&gt;e-1?g[e-1]:g.length&gt;0?g[g.length-1]:[0,0,0,1]:g;var k=c;if(c+=p(b,_),v){for(r=0;r&lt;2;++r)a.push(b[0],b[1],b[2],_[0],_[1],_[2],k,x,m[0],m[1],m[2],m[3]);u+=2,v=!1}a.push(b[0],b[1],b[2],_[0],_[1],_[2],k,x,m[0],m[1],m[2],m[3],b[0],b[1],b[2],_[0],_[1],_[2],k,-x,m[0],m[1],m[2],m[3],_[0],_[1],_[2],b[0],b[1],b[2],c,-x,y[0],y[1],y[2],y[3],_[0],_[1],_[2],b[0],b[1],b[2],c,x,y[0],y[1],y[2],y[3]),u+=4}}if(this.buffer.update(a),i.push(c),o.push(f[f.length-1].slice()),this.bounds=h,this.vertexCount=u,this.points=o,this.arcLength=i,\&quot;dashes\&quot;in t){var T=t.dashes.slice();for(T.unshift(0),e=1;e&lt;T.length;++e)T[e]=T[e-1]+T[e];var A=l(new Array(1024),[256,1,4]);for(e=0;e&lt;256;++e){for(r=0;r&lt;4;++r)A.set(e,0,r,0);1&amp;s.le(T,T[T.length-1]*e/255)?A.set(e,0,0,0):A.set(e,0,0,255)}this.texture.setPixels(A)}},m.dispose=function(){this.shader.dispose(),this.vao.dispose(),this.buffer.dispose()},m.pick=function(t){if(!t)return null;if(t.id!==this.pickId)return null;var e=o(t.value[0],t.value[1],t.value[2],0),r=s.le(this.arcLength,e);if(r&lt;0)return null;if(r===this.arcLength.length-1)return new g(this.arcLength[this.arcLength.length-1],this.points[this.points.length-1].slice(),r);for(var n=this.points[r],a=this.points[Math.min(r+1,this.points.length-1)],i=(e-this.arcLength[r])/(this.arcLength[r+1]-this.arcLength[r]),l=1-i,c=[0,0,0],u=0;u&lt;3;++u)c[u]=l*n[u]+i*a[u];var h=Math.min(i&lt;.5?r:r+1,this.points.length-1);return new g(e,c,h,this.points[h])}},{\&quot;./lib/shaders\&quot;:256,\&quot;binary-search-bounds\&quot;:258,\&quot;gl-buffer\&quot;:243,\&quot;gl-texture2d\&quot;:323,\&quot;gl-vao\&quot;:328,\&quot;glsl-read-float\&quot;:401,ndarray:451}],258:[function(t,e,r){arguments[4][112][0].apply(r,arguments)},{dup:112}],259:[function(t,e,r){e.exports=function(t,e){var r=e[0],n=e[1],a=e[2],i=e[3],o=r*i-a*n;return o?(o=1/o,t[0]=i*o,t[1]=-n*o,t[2]=-a*o,t[3]=r*o,t):null}},{}],260:[function(t,e,r){e.exports=function(t,e){var r=e[0],n=e[1],a=e[2],i=e[3],o=e[4],s=e[5],l=e[6],c=e[7],u=e[8],h=u*o-s*c,f=-u*i+s*l,p=c*i-o*l,d=r*h+n*f+a*p;return d?(d=1/d,t[0]=h*d,t[1]=(-u*n+a*c)*d,t[2]=(s*n-a*o)*d,t[3]=f*d,t[4]=(u*r-a*l)*d,t[5]=(-s*r+a*i)*d,t[6]=p*d,t[7]=(-c*r+n*l)*d,t[8]=(o*r-n*i)*d,t):null}},{}],261:[function(t,e,r){e.exports=function(t){var e=new Float32Array(16);return e[0]=t[0],e[1]=t[1],e[2]=t[2],e[3]=t[3],e[4]=t[4],e[5]=t[5],e[6]=t[6],e[7]=t[7],e[8]=t[8],e[9]=t[9],e[10]=t[10],e[11]=t[11],e[12]=t[12],e[13]=t[13],e[14]=t[14],e[15]=t[15],e}},{}],262:[function(t,e,r){e.exports=function(){var t=new Float32Array(16);return t[0]=1,t[1]=0,t[2]=0,t[3]=0,t[4]=0,t[5]=1,t[6]=0,t[7]=0,t[8]=0,t[9]=0,t[10]=1,t[11]=0,t[12]=0,t[13]=0,t[14]=0,t[15]=1,t}},{}],263:[function(t,e,r){e.exports=function(t){var e=t[0],r=t[1],n=t[2],a=t[3],i=t[4],o=t[5],s=t[6],l=t[7],c=t[8],u=t[9],h=t[10],f=t[11],p=t[12],d=t[13],g=t[14],v=t[15];return(e*o-r*i)*(h*v-f*g)-(e*s-n*i)*(u*v-f*d)+(e*l-a*i)*(u*g-h*d)+(r*s-n*o)*(c*v-f*p)-(r*l-a*o)*(c*g-h*p)+(n*l-a*s)*(c*d-u*p)}},{}],264:[function(t,e,r){e.exports=function(t,e){var r=e[0],n=e[1],a=e[2],i=e[3],o=r+r,s=n+n,l=a+a,c=r*o,u=n*o,h=n*s,f=a*o,p=a*s,d=a*l,g=i*o,v=i*s,m=i*l;return t[0]=1-h-d,t[1]=u+m,t[2]=f-v,t[3]=0,t[4]=u-m,t[5]=1-c-d,t[6]=p+g,t[7]=0,t[8]=f+v,t[9]=p-g,t[10]=1-c-h,t[11]=0,t[12]=0,t[13]=0,t[14]=0,t[15]=1,t}},{}],265:[function(t,e,r){e.exports=function(t,e,r){var n=e[0],a=e[1],i=e[2],o=e[3],s=n+n,l=a+a,c=i+i,u=n*s,h=n*l,f=n*c,p=a*l,d=a*c,g=i*c,v=o*s,m=o*l,y=o*c;return t[0]=1-(p+g),t[1]=h+y,t[2]=f-m,t[3]=0,t[4]=h-y,t[5]=1-(u+g),t[6]=d+v,t[7]=0,t[8]=f+m,t[9]=d-v,t[10]=1-(u+p),t[11]=0,t[12]=r[0],t[13]=r[1],t[14]=r[2],t[15]=1,t}},{}],266:[function(t,e,r){e.exports=function(t){return t[0]=1,t[1]=0,t[2]=0,t[3]=0,t[4]=0,t[5]=1,t[6]=0,t[7]=0,t[8]=0,t[9]=0,t[10]=1,t[11]=0,t[12]=0,t[13]=0,t[14]=0,t[15]=1,t}},{}],267:[function(t,e,r){e.exports=function(t,e){var r=e[0],n=e[1],a=e[2],i=e[3],o=e[4],s=e[5],l=e[6],c=e[7],u=e[8],h=e[9],f=e[10],p=e[11],d=e[12],g=e[13],v=e[14],m=e[15],y=r*s-n*o,x=r*l-a*o,b=r*c-i*o,_=n*l-a*s,w=n*c-i*s,k=a*c-i*l,T=u*g-h*d,A=u*v-f*d,M=u*m-p*d,S=h*v-f*g,E=h*m-p*g,C=f*m-p*v,L=y*C-x*E+b*S+_*M-w*A+k*T;if(!L)return null;return L=1/L,t[0]=(s*C-l*E+c*S)*L,t[1]=(a*E-n*C-i*S)*L,t[2]=(g*k-v*w+m*_)*L,t[3]=(f*w-h*k-p*_)*L,t[4]=(l*M-o*C-c*A)*L,t[5]=(r*C-a*M+i*A)*L,t[6]=(v*b-d*k-m*x)*L,t[7]=(u*k-f*b+p*x)*L,t[8]=(o*E-s*M+c*T)*L,t[9]=(n*M-r*E-i*T)*L,t[10]=(d*w-g*b+m*y)*L,t[11]=(h*b-u*w-p*y)*L,t[12]=(s*A-o*S-l*T)*L,t[13]=(r*S-n*A+a*T)*L,t[14]=(g*x-d*_-v*y)*L,t[15]=(u*_-h*x+f*y)*L,t}},{}],268:[function(t,e,r){var n=t(\&quot;./identity\&quot;);e.exports=function(t,e,r,a){var i,o,s,l,c,u,h,f,p,d,g=e[0],v=e[1],m=e[2],y=a[0],x=a[1],b=a[2],_=r[0],w=r[1],k=r[2];if(Math.abs(g-_)&lt;1e-6&amp;&amp;Math.abs(v-w)&lt;1e-6&amp;&amp;Math.abs(m-k)&lt;1e-6)return n(t);h=g-_,f=v-w,p=m-k,d=1/Math.sqrt(h*h+f*f+p*p),i=x*(p*=d)-b*(f*=d),o=b*(h*=d)-y*p,s=y*f-x*h,(d=Math.sqrt(i*i+o*o+s*s))?(i*=d=1/d,o*=d,s*=d):(i=0,o=0,s=0);l=f*s-p*o,c=p*i-h*s,u=h*o-f*i,(d=Math.sqrt(l*l+c*c+u*u))?(l*=d=1/d,c*=d,u*=d):(l=0,c=0,u=0);return t[0]=i,t[1]=l,t[2]=h,t[3]=0,t[4]=o,t[5]=c,t[6]=f,t[7]=0,t[8]=s,t[9]=u,t[10]=p,t[11]=0,t[12]=-(i*g+o*v+s*m),t[13]=-(l*g+c*v+u*m),t[14]=-(h*g+f*v+p*m),t[15]=1,t}},{\&quot;./identity\&quot;:266}],269:[function(t,e,r){e.exports=function(t,e,r){var n=e[0],a=e[1],i=e[2],o=e[3],s=e[4],l=e[5],c=e[6],u=e[7],h=e[8],f=e[9],p=e[10],d=e[11],g=e[12],v=e[13],m=e[14],y=e[15],x=r[0],b=r[1],_=r[2],w=r[3];return t[0]=x*n+b*s+_*h+w*g,t[1]=x*a+b*l+_*f+w*v,t[2]=x*i+b*c+_*p+w*m,t[3]=x*o+b*u+_*d+w*y,x=r[4],b=r[5],_=r[6],w=r[7],t[4]=x*n+b*s+_*h+w*g,t[5]=x*a+b*l+_*f+w*v,t[6]=x*i+b*c+_*p+w*m,t[7]=x*o+b*u+_*d+w*y,x=r[8],b=r[9],_=r[10],w=r[11],t[8]=x*n+b*s+_*h+w*g,t[9]=x*a+b*l+_*f+w*v,t[10]=x*i+b*c+_*p+w*m,t[11]=x*o+b*u+_*d+w*y,x=r[12],b=r[13],_=r[14],w=r[15],t[12]=x*n+b*s+_*h+w*g,t[13]=x*a+b*l+_*f+w*v,t[14]=x*i+b*c+_*p+w*m,t[15]=x*o+b*u+_*d+w*y,t}},{}],270:[function(t,e,r){e.exports=function(t,e,r,n,a,i,o){var s=1/(e-r),l=1/(n-a),c=1/(i-o);return t[0]=-2*s,t[1]=0,t[2]=0,t[3]=0,t[4]=0,t[5]=-2*l,t[6]=0,t[7]=0,t[8]=0,t[9]=0,t[10]=2*c,t[11]=0,t[12]=(e+r)*s,t[13]=(a+n)*l,t[14]=(o+i)*c,t[15]=1,t}},{}],271:[function(t,e,r){e.exports=function(t,e,r,n,a){var i=1/Math.tan(e/2),o=1/(n-a);return t[0]=i/r,t[1]=0,t[2]=0,t[3]=0,t[4]=0,t[5]=i,t[6]=0,t[7]=0,t[8]=0,t[9]=0,t[10]=(a+n)*o,t[11]=-1,t[12]=0,t[13]=0,t[14]=2*a*n*o,t[15]=0,t}},{}],272:[function(t,e,r){e.exports=function(t,e,r,n){var a,i,o,s,l,c,u,h,f,p,d,g,v,m,y,x,b,_,w,k,T,A,M,S,E=n[0],C=n[1],L=n[2],P=Math.sqrt(E*E+C*C+L*L);if(Math.abs(P)&lt;1e-6)return null;E*=P=1/P,C*=P,L*=P,a=Math.sin(r),i=Math.cos(r),o=1-i,s=e[0],l=e[1],c=e[2],u=e[3],h=e[4],f=e[5],p=e[6],d=e[7],g=e[8],v=e[9],m=e[10],y=e[11],x=E*E*o+i,b=C*E*o+L*a,_=L*E*o-C*a,w=E*C*o-L*a,k=C*C*o+i,T=L*C*o+E*a,A=E*L*o+C*a,M=C*L*o-E*a,S=L*L*o+i,t[0]=s*x+h*b+g*_,t[1]=l*x+f*b+v*_,t[2]=c*x+p*b+m*_,t[3]=u*x+d*b+y*_,t[4]=s*w+h*k+g*T,t[5]=l*w+f*k+v*T,t[6]=c*w+p*k+m*T,t[7]=u*w+d*k+y*T,t[8]=s*A+h*M+g*S,t[9]=l*A+f*M+v*S,t[10]=c*A+p*M+m*S,t[11]=u*A+d*M+y*S,e!==t&amp;&amp;(t[12]=e[12],t[13]=e[13],t[14]=e[14],t[15]=e[15]);return t}},{}],273:[function(t,e,r){e.exports=function(t,e,r){var n=Math.sin(r),a=Math.cos(r),i=e[4],o=e[5],s=e[6],l=e[7],c=e[8],u=e[9],h=e[10],f=e[11];e!==t&amp;&amp;(t[0]=e[0],t[1]=e[1],t[2]=e[2],t[3]=e[3],t[12]=e[12],t[13]=e[13],t[14]=e[14],t[15]=e[15]);return t[4]=i*a+c*n,t[5]=o*a+u*n,t[6]=s*a+h*n,t[7]=l*a+f*n,t[8]=c*a-i*n,t[9]=u*a-o*n,t[10]=h*a-s*n,t[11]=f*a-l*n,t}},{}],274:[function(t,e,r){e.exports=function(t,e,r){var n=Math.sin(r),a=Math.cos(r),i=e[0],o=e[1],s=e[2],l=e[3],c=e[8],u=e[9],h=e[10],f=e[11];e!==t&amp;&amp;(t[4]=e[4],t[5]=e[5],t[6]=e[6],t[7]=e[7],t[12]=e[12],t[13]=e[13],t[14]=e[14],t[15]=e[15]);return t[0]=i*a-c*n,t[1]=o*a-u*n,t[2]=s*a-h*n,t[3]=l*a-f*n,t[8]=i*n+c*a,t[9]=o*n+u*a,t[10]=s*n+h*a,t[11]=l*n+f*a,t}},{}],275:[function(t,e,r){e.exports=function(t,e,r){var n=Math.sin(r),a=Math.cos(r),i=e[0],o=e[1],s=e[2],l=e[3],c=e[4],u=e[5],h=e[6],f=e[7];e!==t&amp;&amp;(t[8]=e[8],t[9]=e[9],t[10]=e[10],t[11]=e[11],t[12]=e[12],t[13]=e[13],t[14]=e[14],t[15]=e[15]);return t[0]=i*a+c*n,t[1]=o*a+u*n,t[2]=s*a+h*n,t[3]=l*a+f*n,t[4]=c*a-i*n,t[5]=u*a-o*n,t[6]=h*a-s*n,t[7]=f*a-l*n,t}},{}],276:[function(t,e,r){e.exports=function(t,e,r){var n=r[0],a=r[1],i=r[2];return t[0]=e[0]*n,t[1]=e[1]*n,t[2]=e[2]*n,t[3]=e[3]*n,t[4]=e[4]*a,t[5]=e[5]*a,t[6]=e[6]*a,t[7]=e[7]*a,t[8]=e[8]*i,t[9]=e[9]*i,t[10]=e[10]*i,t[11]=e[11]*i,t[12]=e[12],t[13]=e[13],t[14]=e[14],t[15]=e[15],t}},{}],277:[function(t,e,r){e.exports=function(t,e,r){var n,a,i,o,s,l,c,u,h,f,p,d,g=r[0],v=r[1],m=r[2];e===t?(t[12]=e[0]*g+e[4]*v+e[8]*m+e[12],t[13]=e[1]*g+e[5]*v+e[9]*m+e[13],t[14]=e[2]*g+e[6]*v+e[10]*m+e[14],t[15]=e[3]*g+e[7]*v+e[11]*m+e[15]):(n=e[0],a=e[1],i=e[2],o=e[3],s=e[4],l=e[5],c=e[6],u=e[7],h=e[8],f=e[9],p=e[10],d=e[11],t[0]=n,t[1]=a,t[2]=i,t[3]=o,t[4]=s,t[5]=l,t[6]=c,t[7]=u,t[8]=h,t[9]=f,t[10]=p,t[11]=d,t[12]=n*g+s*v+h*m+e[12],t[13]=a*g+l*v+f*m+e[13],t[14]=i*g+c*v+p*m+e[14],t[15]=o*g+u*v+d*m+e[15]);return t}},{}],278:[function(t,e,r){e.exports=function(t,e){if(t===e){var r=e[1],n=e[2],a=e[3],i=e[6],o=e[7],s=e[11];t[1]=e[4],t[2]=e[8],t[3]=e[12],t[4]=r,t[6]=e[9],t[7]=e[13],t[8]=n,t[9]=i,t[11]=e[14],t[12]=a,t[13]=o,t[14]=s}else t[0]=e[0],t[1]=e[4],t[2]=e[8],t[3]=e[12],t[4]=e[1],t[5]=e[5],t[6]=e[9],t[7]=e[13],t[8]=e[2],t[9]=e[6],t[10]=e[10],t[11]=e[14],t[12]=e[3],t[13]=e[7],t[14]=e[11],t[15]=e[15];return t}},{}],279:[function(t,e,r){\&quot;use strict\&quot;;e.exports=function(t,e){switch(e.length){case 0:break;case 1:t[0]=1/e[0];break;case 4:n(t,e);break;case 9:a(t,e);break;case 16:i(t,e);break;default:throw new Error(\&quot;currently supports matrices up to 4x4\&quot;)}return t};var n=t(\&quot;gl-mat2/invert\&quot;),a=t(\&quot;gl-mat3/invert\&quot;),i=t(\&quot;gl-mat4/invert\&quot;)},{\&quot;gl-mat2/invert\&quot;:259,\&quot;gl-mat3/invert\&quot;:260,\&quot;gl-mat4/invert\&quot;:267}],280:[function(t,e,r){\&quot;use strict\&quot;;var n=t(\&quot;barycentric\&quot;),a=t(\&quot;polytope-closest-point/lib/closest_point_2d.js\&quot;);function i(t,e){for(var r=[0,0,0,0],n=0;n&lt;4;++n)for(var a=0;a&lt;4;++a)r[a]+=t[4*n+a]*e[n];return r}function o(t,e,r,n,a){for(var o=i(n,i(r,i(e,[t[0],t[1],t[2],1]))),s=0;s&lt;3;++s)o[s]/=o[3];return[.5*a[0]*(1+o[0]),.5*a[1]*(1-o[1])]}e.exports=function(t,e,r,i,s,l){if(1===t.length)return[0,t[0].slice()];for(var c=new Array(t.length),u=0;u&lt;t.length;++u)c[u]=o(t[u],r,i,s,l);for(var h=0,f=1/0,u=0;u&lt;c.length;++u){for(var p=0,d=0;d&lt;2;++d)p+=Math.pow(c[u][d]-e[d],2);p&lt;f&amp;&amp;(f=p,h=u)}for(var g=function(t,e){if(2===t.length){for(var r=0,i=0,o=0;o&lt;2;++o)r+=Math.pow(e[o]-t[0][o],2),i+=Math.pow(e[o]-t[1][o],2);return r=Math.sqrt(r),i=Math.sqrt(i),r+i&lt;1e-6?[1,0]:[i/(r+i),r/(i+r)]}if(3===t.length){var s=[0,0];return a(t[0],t[1],t[2],e,s),n(t,s)}return[]}(c,e),v=0,u=0;u&lt;3;++u){if(g[u]&lt;-.001||g[u]&gt;1.0001)return null;v+=g[u]}if(Math.abs(v-1)&gt;.001)return null;return[h,function(t,e){for(var r=[0,0,0],n=0;n&lt;t.length;++n)for(var a=t[n],i=e[n],o=0;o&lt;3;++o)r[o]+=i*a[o];return r}(t,g),g]}},{barycentric:74,\&quot;polytope-closest-point/lib/closest_point_2d.js\&quot;:482}],281:[function(t,e,r){var n=t(\&quot;glslify\&quot;),a=n([\&quot;precision highp float;\\n#define GLSLIFY 1\\n\\nattribute vec3 position, normal;\\nattribute vec4 color;\\nattribute vec2 uv;\\n\\nuniform mat4 model\\n           , view\\n           , projection\\n           , inverseModel;\\nuniform vec3 eyePosition\\n           , lightPosition;\\n\\nvarying vec3 f_normal\\n           , f_lightDirection\\n           , f_eyeDirection\\n           , f_data;\\nvarying vec4 f_color;\\nvarying vec2 f_uv;\\n\\nvec4 project(vec3 p) {\\n  return projection * view * model * vec4(p, 1.0);\\n}\\n\\nvoid main() {\\n  gl_Position      = project(position);\\n\\n  //Lighting geometry parameters\\n  vec4 cameraCoordinate = view * vec4(position , 1.0);\\n  cameraCoordinate.xyz /= cameraCoordinate.w;\\n  f_lightDirection = lightPosition - cameraCoordinate.xyz;\\n  f_eyeDirection   = eyePosition - cameraCoordinate.xyz;\\n  f_normal  = normalize((vec4(normal, 0.0) * inverseModel).xyz);\\n\\n  f_color          = color;\\n  f_data           = position;\\n  f_uv             = uv;\\n}\\n\&quot;]),i=n([\&quot;#extension GL_OES_standard_derivatives : enable\\n\\nprecision highp float;\\n#define GLSLIFY 1\\n\\nfloat beckmannDistribution(float x, float roughness) {\\n  float NdotH = max(x, 0.0001);\\n  float cos2Alpha = NdotH * NdotH;\\n  float tan2Alpha = (cos2Alpha - 1.0) / cos2Alpha;\\n  float roughness2 = roughness * roughness;\\n  float denom = 3.141592653589793 * roughness2 * cos2Alpha * cos2Alpha;\\n  return exp(tan2Alpha / roughness2) / denom;\\n}\\n\\nfloat cookTorranceSpecular(\\n  vec3 lightDirection,\\n  vec3 viewDirection,\\n  vec3 surfaceNormal,\\n  float roughness,\\n  float fresnel) {\\n\\n  float VdotN = max(dot(viewDirection, surfaceNormal), 0.0);\\n  float LdotN = max(dot(lightDirection, surfaceNormal), 0.0);\\n\\n  //Half angle vector\\n  vec3 H = normalize(lightDirection + viewDirection);\\n\\n  //Geometric term\\n  float NdotH = max(dot(surfaceNormal, H), 0.0);\\n  float VdotH = max(dot(viewDirection, H), 0.000001);\\n  float LdotH = max(dot(lightDirection, H), 0.000001);\\n  float G1 = (2.0 * NdotH * VdotN) / VdotH;\\n  float G2 = (2.0 * NdotH * LdotN) / LdotH;\\n  float G = min(1.0, min(G1, G2));\\n  \\n  //Distribution term\\n  float D = beckmannDistribution(NdotH, roughness);\\n\\n  //Fresnel term\\n  float F = pow(1.0 - VdotN, fresnel);\\n\\n  //Multiply terms and done\\n  return  G * F * D / max(3.14159265 * VdotN, 0.000001);\\n}\\n\\n//#pragma glslify: beckmann = require(glsl-specular-beckmann) // used in gl-surface3d\\n\\nbool outOfRange(float a, float b, float p) {\\n  return ((p &gt; max(a, b)) || \\n          (p &lt; min(a, b)));\\n}\\n\\nbool outOfRange(vec2 a, vec2 b, vec2 p) {\\n  return (outOfRange(a.x, b.x, p.x) ||\\n          outOfRange(a.y, b.y, p.y));\\n}\\n\\nbool outOfRange(vec3 a, vec3 b, vec3 p) {\\n  return (outOfRange(a.x, b.x, p.x) ||\\n          outOfRange(a.y, b.y, p.y) ||\\n          outOfRange(a.z, b.z, p.z));\\n}\\n\\nbool outOfRange(vec4 a, vec4 b, vec4 p) {\\n  return outOfRange(a.xyz, b.xyz, p.xyz);\\n}\\n\\nuniform vec3 clipBounds[2];\\nuniform float roughness\\n            , fresnel\\n            , kambient\\n            , kdiffuse\\n            , kspecular;\\nuniform sampler2D texture;\\n\\nvarying vec3 f_normal\\n           , f_lightDirection\\n           , f_eyeDirection\\n           , f_data;\\nvarying vec4 f_color;\\nvarying vec2 f_uv;\\n\\nvoid main() {\\n  if (f_color.a == 0.0 ||\\n    outOfRange(clipBounds[0], clipBounds[1], f_data)\\n  ) discard;\\n\\n  vec3 N = normalize(f_normal);\\n  vec3 L = normalize(f_lightDirection);\\n  vec3 V = normalize(f_eyeDirection);\\n\\n  if(gl_FrontFacing) {\\n    N = -N;\\n  }\\n\\n  float specular = min(1.0, max(0.0, cookTorranceSpecular(L, V, N, roughness, fresnel)));\\n  //float specular = max(0.0, beckmann(L, V, N, roughness)); // used in gl-surface3d\\n\\n  float diffuse  = min(kambient + kdiffuse * max(dot(N, L), 0.0), 1.0);\\n\\n  vec4 surfaceColor = vec4(f_color.rgb, 1.0) * texture2D(texture, f_uv);\\n  vec4 litColor = surfaceColor.a * vec4(diffuse * surfaceColor.rgb + kspecular * vec3(1,1,1) * specular,  1.0);\\n\\n  gl_FragColor = litColor * f_color.a;\\n}\\n\&quot;]),o=n([\&quot;precision highp float;\\n#define GLSLIFY 1\\n\\nattribute vec3 position;\\nattribute vec4 color;\\nattribute vec2 uv;\\n\\nuniform mat4 model, view, projection;\\n\\nvarying vec4 f_color;\\nvarying vec3 f_data;\\nvarying vec2 f_uv;\\n\\nvoid main() {\\n  gl_Position = projection * view * model * vec4(position, 1.0);\\n  f_color = color;\\n  f_data  = position;\\n  f_uv    = uv;\\n}\&quot;]),s=n([\&quot;precision highp float;\\n#define GLSLIFY 1\\n\\nbool outOfRange(float a, float b, float p) {\\n  return ((p &gt; max(a, b)) || \\n          (p &lt; min(a, b)));\\n}\\n\\nbool outOfRange(vec2 a, vec2 b, vec2 p) {\\n  return (outOfRange(a.x, b.x, p.x) ||\\n          outOfRange(a.y, b.y, p.y));\\n}\\n\\nbool outOfRange(vec3 a, vec3 b, vec3 p) {\\n  return (outOfRange(a.x, b.x, p.x) ||\\n          outOfRange(a.y, b.y, p.y) ||\\n          outOfRange(a.z, b.z, p.z));\\n}\\n\\nbool outOfRange(vec4 a, vec4 b, vec4 p) {\\n  return outOfRange(a.xyz, b.xyz, p.xyz);\\n}\\n\\nuniform vec3 clipBounds[2];\\nuniform sampler2D texture;\\nuniform float opacity;\\n\\nvarying vec4 f_color;\\nvarying vec3 f_data;\\nvarying vec2 f_uv;\\n\\nvoid main() {\\n  if (outOfRange(clipBounds[0], clipBounds[1], f_data)) discard;\\n\\n  gl_FragColor = f_color * texture2D(texture, f_uv) * opacity;\\n}\&quot;]),l=n([\&quot;precision highp float;\\n#define GLSLIFY 1\\n\\nbool outOfRange(float a, float b, float p) {\\n  return ((p &gt; max(a, b)) || \\n          (p &lt; min(a, b)));\\n}\\n\\nbool outOfRange(vec2 a, vec2 b, vec2 p) {\\n  return (outOfRange(a.x, b.x, p.x) ||\\n          outOfRange(a.y, b.y, p.y));\\n}\\n\\nbool outOfRange(vec3 a, vec3 b, vec3 p) {\\n  return (outOfRange(a.x, b.x, p.x) ||\\n          outOfRange(a.y, b.y, p.y) ||\\n          outOfRange(a.z, b.z, p.z));\\n}\\n\\nbool outOfRange(vec4 a, vec4 b, vec4 p) {\\n  return outOfRange(a.xyz, b.xyz, p.xyz);\\n}\\n\\nattribute vec3 position;\\nattribute vec4 color;\\nattribute vec2 uv;\\nattribute float pointSize;\\n\\nuniform mat4 model, view, projection;\\nuniform vec3 clipBounds[2];\\n\\nvarying vec4 f_color;\\nvarying vec2 f_uv;\\n\\nvoid main() {\\n  if (outOfRange(clipBounds[0], clipBounds[1], position)) {\\n\\n    gl_Position = vec4(0.0, 0.0 ,0.0 ,0.0);\\n  } else {\\n    gl_Position = projection * view * model * vec4(position, 1.0);\\n  }\\n  gl_PointSize = pointSize;\\n  f_color = color;\\n  f_uv = uv;\\n}\&quot;]),c=n([\&quot;precision highp float;\\n#define GLSLIFY 1\\n\\nuniform sampler2D texture;\\nuniform float opacity;\\n\\nvarying vec4 f_color;\\nvarying vec2 f_uv;\\n\\nvoid main() {\\n  vec2 pointR = gl_PointCoord.xy - vec2(0.5, 0.5);\\n  if(dot(pointR, pointR) &gt; 0.25) {\\n    discard;\\n  }\\n  gl_FragColor = f_color * texture2D(texture, f_uv) * opacity;\\n}\&quot;]),u=n([\&quot;precision highp float;\\n#define GLSLIFY 1\\n\\nattribute vec3 position;\\nattribute vec4 id;\\n\\nuniform mat4 model, view, projection;\\n\\nvarying vec3 f_position;\\nvarying vec4 f_id;\\n\\nvoid main() {\\n  gl_Position = projection * view * model * vec4(position, 1.0);\\n  f_id        = id;\\n  f_position  = position;\\n}\&quot;]),h=n([\&quot;precision highp float;\\n#define GLSLIFY 1\\n\\nbool outOfRange(float a, float b, float p) {\\n  return ((p &gt; max(a, b)) || \\n          (p &lt; min(a, b)));\\n}\\n\\nbool outOfRange(vec2 a, vec2 b, vec2 p) {\\n  return (outOfRange(a.x, b.x, p.x) ||\\n          outOfRange(a.y, b.y, p.y));\\n}\\n\\nbool outOfRange(vec3 a, vec3 b, vec3 p) {\\n  return (outOfRange(a.x, b.x, p.x) ||\\n          outOfRange(a.y, b.y, p.y) ||\\n          outOfRange(a.z, b.z, p.z));\\n}\\n\\nbool outOfRange(vec4 a, vec4 b, vec4 p) {\\n  return outOfRange(a.xyz, b.xyz, p.xyz);\\n}\\n\\nuniform vec3  clipBounds[2];\\nuniform float pickId;\\n\\nvarying vec3 f_position;\\nvarying vec4 f_id;\\n\\nvoid main() {\\n  if (outOfRange(clipBounds[0], clipBounds[1], f_position)) discard;\\n\\n  gl_FragColor = vec4(pickId, f_id.xyz);\\n}\&quot;]),f=n([\&quot;precision highp float;\\n#define GLSLIFY 1\\n\\nbool outOfRange(float a, float b, float p) {\\n  return ((p &gt; max(a, b)) || \\n          (p &lt; min(a, b)));\\n}\\n\\nbool outOfRange(vec2 a, vec2 b, vec2 p) {\\n  return (outOfRange(a.x, b.x, p.x) ||\\n          outOfRange(a.y, b.y, p.y));\\n}\\n\\nbool outOfRange(vec3 a, vec3 b, vec3 p) {\\n  return (outOfRange(a.x, b.x, p.x) ||\\n          outOfRange(a.y, b.y, p.y) ||\\n          outOfRange(a.z, b.z, p.z));\\n}\\n\\nbool outOfRange(vec4 a, vec4 b, vec4 p) {\\n  return outOfRange(a.xyz, b.xyz, p.xyz);\\n}\\n\\nattribute vec3  position;\\nattribute float pointSize;\\nattribute vec4  id;\\n\\nuniform mat4 model, view, projection;\\nuniform vec3 clipBounds[2];\\n\\nvarying vec3 f_position;\\nvarying vec4 f_id;\\n\\nvoid main() {\\n  if (outOfRange(clipBounds[0], clipBounds[1], position)) {\\n\\n    gl_Position = vec4(0.0, 0.0, 0.0, 0.0);\\n  } else {\\n    gl_Position  = projection * view * model * vec4(position, 1.0);\\n    gl_PointSize = pointSize;\\n  }\\n  f_id         = id;\\n  f_position   = position;\\n}\&quot;]),p=n([\&quot;precision highp float;\\n#define GLSLIFY 1\\n\\nattribute vec3 position;\\n\\nuniform mat4 model, view, projection;\\n\\nvoid main() {\\n  gl_Position = projection * view * model * vec4(position, 1.0);\\n}\&quot;]),d=n([\&quot;precision highp float;\\n#define GLSLIFY 1\\n\\nuniform vec3 contourColor;\\n\\nvoid main() {\\n  gl_FragColor = vec4(contourColor, 1.0);\\n}\\n\&quot;]);r.meshShader={vertex:a,fragment:i,attributes:[{name:\&quot;position\&quot;,type:\&quot;vec3\&quot;},{name:\&quot;normal\&quot;,type:\&quot;vec3\&quot;},{name:\&quot;color\&quot;,type:\&quot;vec4\&quot;},{name:\&quot;uv\&quot;,type:\&quot;vec2\&quot;}]},r.wireShader={vertex:o,fragment:s,attributes:[{name:\&quot;position\&quot;,type:\&quot;vec3\&quot;},{name:\&quot;color\&quot;,type:\&quot;vec4\&quot;},{name:\&quot;uv\&quot;,type:\&quot;vec2\&quot;}]},r.pointShader={vertex:l,fragment:c,attributes:[{name:\&quot;position\&quot;,type:\&quot;vec3\&quot;},{name:\&quot;color\&quot;,type:\&quot;vec4\&quot;},{name:\&quot;uv\&quot;,type:\&quot;vec2\&quot;},{name:\&quot;pointSize\&quot;,type:\&quot;float\&quot;}]},r.pickShader={vertex:u,fragment:h,attributes:[{name:\&quot;position\&quot;,type:\&quot;vec3\&quot;},{name:\&quot;id\&quot;,type:\&quot;vec4\&quot;}]},r.pointPickShader={vertex:f,fragment:h,attributes:[{name:\&quot;position\&quot;,type:\&quot;vec3\&quot;},{name:\&quot;pointSize\&quot;,type:\&quot;float\&quot;},{name:\&quot;id\&quot;,type:\&quot;vec4\&quot;}]},r.contourShader={vertex:p,fragment:d,attributes:[{name:\&quot;position\&quot;,type:\&quot;vec3\&quot;}]}},{glslify:410}],282:[function(t,e,r){\&quot;use strict\&quot;;var n=t(\&quot;gl-shader\&quot;),a=t(\&quot;gl-buffer\&quot;),i=t(\&quot;gl-vao\&quot;),o=t(\&quot;gl-texture2d\&quot;),s=t(\&quot;normals\&quot;),l=t(\&quot;gl-mat4/multiply\&quot;),c=t(\&quot;gl-mat4/invert\&quot;),u=t(\&quot;ndarray\&quot;),h=t(\&quot;colormap\&quot;),f=t(\&quot;simplicial-complex-contour\&quot;),p=t(\&quot;typedarray-pool\&quot;),d=t(\&quot;./lib/shaders\&quot;),g=t(\&quot;./lib/closest-point\&quot;),v=d.meshShader,m=d.wireShader,y=d.pointShader,x=d.pickShader,b=d.pointPickShader,_=d.contourShader,w=[1,0,0,0,0,1,0,0,0,0,1,0,0,0,0,1];function k(t,e,r,n,a,i,o,s,l,c,u,h,f,p,d,g,v,m,y,x,b,_,k,T,A,M,S){this.gl=t,this.pixelRatio=1,this.cells=[],this.positions=[],this.intensity=[],this.texture=e,this.dirty=!0,this.triShader=r,this.lineShader=n,this.pointShader=a,this.pickShader=i,this.pointPickShader=o,this.contourShader=s,this.trianglePositions=l,this.triangleColors=u,this.triangleNormals=f,this.triangleUVs=h,this.triangleIds=c,this.triangleVAO=p,this.triangleCount=0,this.lineWidth=1,this.edgePositions=d,this.edgeColors=v,this.edgeUVs=m,this.edgeIds=g,this.edgeVAO=y,this.edgeCount=0,this.pointPositions=x,this.pointColors=_,this.pointUVs=k,this.pointSizes=T,this.pointIds=b,this.pointVAO=A,this.pointCount=0,this.contourLineWidth=1,this.contourPositions=M,this.contourVAO=S,this.contourCount=0,this.contourColor=[0,0,0],this.contourEnable=!0,this.pickId=1,this.bounds=[[1/0,1/0,1/0],[-1/0,-1/0,-1/0]],this.clipBounds=[[-1/0,-1/0,-1/0],[1/0,1/0,1/0]],this.lightPosition=[1e5,1e5,0],this.ambientLight=.8,this.diffuseLight=.8,this.specularLight=2,this.roughness=.5,this.fresnel=1.5,this.opacity=1,this.hasAlpha=!1,this.opacityscale=!1,this._model=w,this._view=w,this._projection=w,this._resolution=[1,1]}var T=k.prototype;function A(t,e){if(!e)return 1;if(!e.length)return 1;for(var r=0;r&lt;e.length;++r){if(e.length&lt;2)return 1;if(e[r][0]===t)return e[r][1];if(e[r][0]&gt;t&amp;&amp;r&gt;0){var n=(e[r][0]-t)/(e[r][0]-e[r-1][0]);return e[r][1]*(1-n)+n*e[r-1][1]}}return 1}function M(t){var e=n(t,y.vertex,y.fragment);return e.attributes.position.location=0,e.attributes.color.location=2,e.attributes.uv.location=3,e.attributes.pointSize.location=4,e}function S(t){var e=n(t,x.vertex,x.fragment);return e.attributes.position.location=0,e.attributes.id.location=1,e}function E(t){var e=n(t,b.vertex,b.fragment);return e.attributes.position.location=0,e.attributes.id.location=1,e.attributes.pointSize.location=4,e}function C(t){var e=n(t,_.vertex,_.fragment);return e.attributes.position.location=0,e}T.isOpaque=function(){return!this.hasAlpha},T.isTransparent=function(){return this.hasAlpha},T.pickSlots=1,T.setPickBase=function(t){this.pickId=t},T.highlight=function(t){if(t&amp;&amp;this.contourEnable){for(var e=f(this.cells,this.intensity,t.intensity),r=e.cells,n=e.vertexIds,a=e.vertexWeights,i=r.length,o=p.mallocFloat32(6*i),s=0,l=0;l&lt;i;++l)for(var c=r[l],u=0;u&lt;2;++u){var h=c[0];2===c.length&amp;&amp;(h=c[u]);for(var d=n[h][0],g=n[h][1],v=a[h],m=1-v,y=this.positions[d],x=this.positions[g],b=0;b&lt;3;++b)o[s++]=v*y[b]+m*x[b]}this.contourCount=s/3|0,this.contourPositions.update(o.subarray(0,s)),p.free(o)}else this.contourCount=0},T.update=function(t){t=t||{};var e=this.gl;this.dirty=!0,\&quot;contourEnable\&quot;in t&amp;&amp;(this.contourEnable=t.contourEnable),\&quot;contourColor\&quot;in t&amp;&amp;(this.contourColor=t.contourColor),\&quot;lineWidth\&quot;in t&amp;&amp;(this.lineWidth=t.lineWidth),\&quot;lightPosition\&quot;in t&amp;&amp;(this.lightPosition=t.lightPosition),this.hasAlpha=!1,\&quot;opacity\&quot;in t&amp;&amp;(this.opacity=t.opacity,this.opacity&lt;1&amp;&amp;(this.hasAlpha=!0)),\&quot;opacityscale\&quot;in t&amp;&amp;(this.opacityscale=t.opacityscale,this.hasAlpha=!0),\&quot;ambient\&quot;in t&amp;&amp;(this.ambientLight=t.ambient),\&quot;diffuse\&quot;in t&amp;&amp;(this.diffuseLight=t.diffuse),\&quot;specular\&quot;in t&amp;&amp;(this.specularLight=t.specular),\&quot;roughness\&quot;in t&amp;&amp;(this.roughness=t.roughness),\&quot;fresnel\&quot;in t&amp;&amp;(this.fresnel=t.fresnel),t.texture?(this.texture.dispose(),this.texture=o(e,t.texture)):t.colormap&amp;&amp;(this.texture.shape=[256,256],this.texture.minFilter=e.LINEAR_MIPMAP_LINEAR,this.texture.magFilter=e.LINEAR,this.texture.setPixels(function(t,e){for(var r=h({colormap:t,nshades:256,format:\&quot;rgba\&quot;}),n=new Uint8Array(1024),a=0;a&lt;256;++a){for(var i=r[a],o=0;o&lt;3;++o)n[4*a+o]=i[o];n[4*a+3]=e?255*A(a/255,e):255*i[3]}return u(n,[256,256,4],[4,0,1])}(t.colormap,this.opacityscale)),this.texture.generateMipmap());var r=t.cells,n=t.positions;if(n&amp;&amp;r){var a=[],i=[],l=[],c=[],f=[],p=[],d=[],g=[],v=[],m=[],y=[],x=[],b=[],_=[];this.cells=r,this.positions=n;var w=t.vertexNormals,k=t.cellNormals,T=void 0===t.vertexNormalsEpsilon?1e-6:t.vertexNormalsEpsilon,M=void 0===t.faceNormalsEpsilon?1e-6:t.faceNormalsEpsilon;t.useFacetNormals&amp;&amp;!k&amp;&amp;(k=s.faceNormals(r,n,M)),k||w||(w=s.vertexNormals(r,n,T));var S=t.vertexColors,E=t.cellColors,C=t.meshColor||[1,1,1,1],L=t.vertexUVs,P=t.vertexIntensity,O=t.cellUVs,z=t.cellIntensity,I=1/0,D=-1/0;if(!L&amp;&amp;!O)if(P)if(t.vertexIntensityBounds)I=+t.vertexIntensityBounds[0],D=+t.vertexIntensityBounds[1];else for(var R=0;R&lt;P.length;++R){var F=P[R];I=Math.min(I,F),D=Math.max(D,F)}else if(z)for(R=0;R&lt;z.length;++R){F=z[R];I=Math.min(I,F),D=Math.max(D,F)}else for(R=0;R&lt;n.length;++R){F=n[R][2];I=Math.min(I,F),D=Math.max(D,F)}this.intensity=P||(z?function(t,e,r){for(var n=new Array(e),a=0;a&lt;e;++a)n[a]=0;var i=t.length;for(a=0;a&lt;i;++a)for(var o=t[a],s=0;s&lt;o.length;++s)n[o[s]]=r[a];return n}(r,n.length,z):function(t){for(var e=t.length,r=new Array(e),n=0;n&lt;e;++n)r[n]=t[n][2];return r}(n));var B=t.pointSizes,N=t.pointSize||1;this.bounds=[[1/0,1/0,1/0],[-1/0,-1/0,-1/0]];for(R=0;R&lt;n.length;++R)for(var j=n[R],V=0;V&lt;3;++V)!isNaN(j[V])&amp;&amp;isFinite(j[V])&amp;&amp;(this.bounds[0][V]=Math.min(this.bounds[0][V],j[V]),this.bounds[1][V]=Math.max(this.bounds[1][V],j[V]));var U=0,q=0,H=0;t:for(R=0;R&lt;r.length;++R){var G=r[R];switch(G.length){case 1:for(j=n[W=G[0]],V=0;V&lt;3;++V)if(isNaN(j[V])||!isFinite(j[V]))continue t;m.push(j[0],j[1],j[2]),X=S?S[W]:E?E[R]:C,this.opacityscale&amp;&amp;P?i.push(X[0],X[1],X[2],this.opacity*A((P[W]-I)/(D-I),this.opacityscale)):3===X.length?y.push(X[0],X[1],X[2],this.opacity):(y.push(X[0],X[1],X[2],X[3]*this.opacity),!this.hasAlpha&amp;&amp;X[3]&lt;1&amp;&amp;(this.hasAlpha=!0)),Z=L?L[W]:P?[(P[W]-I)/(D-I),0]:O?O[R]:z?[(z[R]-I)/(D-I),0]:[(j[2]-I)/(D-I),0],x.push(Z[0],Z[1]),B?b.push(B[W]):b.push(N),_.push(R),H+=1;break;case 2:for(V=0;V&lt;2;++V){j=n[W=G[V]];for(var Y=0;Y&lt;3;++Y)if(isNaN(j[Y])||!isFinite(j[Y]))continue t}for(V=0;V&lt;2;++V){j=n[W=G[V]];p.push(j[0],j[1],j[2]),X=S?S[W]:E?E[R]:C,this.opacityscale&amp;&amp;P?i.push(X[0],X[1],X[2],this.opacity*A((P[W]-I)/(D-I),this.opacityscale)):3===X.length?d.push(X[0],X[1],X[2],this.opacity):(d.push(X[0],X[1],X[2],X[3]*this.opacity),!this.hasAlpha&amp;&amp;X[3]&lt;1&amp;&amp;(this.hasAlpha=!0)),Z=L?L[W]:P?[(P[W]-I)/(D-I),0]:O?O[R]:z?[(z[R]-I)/(D-I),0]:[(j[2]-I)/(D-I),0],g.push(Z[0],Z[1]),v.push(R)}q+=1;break;case 3:for(V=0;V&lt;3;++V)for(j=n[W=G[V]],Y=0;Y&lt;3;++Y)if(isNaN(j[Y])||!isFinite(j[Y]))continue t;for(V=0;V&lt;3;++V){var W,X,Z,J;j=n[W=G[2-V]];a.push(j[0],j[1],j[2]),X=S?S[W]:E?E[R]:C,this.opacityscale&amp;&amp;P?i.push(X[0],X[1],X[2],this.opacity*A((P[W]-I)/(D-I),this.opacityscale)):3===X.length?i.push(X[0],X[1],X[2],this.opacity):(i.push(X[0],X[1],X[2],X[3]*this.opacity),!this.hasAlpha&amp;&amp;X[3]&lt;1&amp;&amp;(this.hasAlpha=!0)),Z=L?L[W]:P?[(P[W]-I)/(D-I),0]:O?O[R]:z?[(z[R]-I)/(D-I),0]:[(j[2]-I)/(D-I),0],c.push(Z[0],Z[1]),J=w?w[W]:k[R],l.push(J[0],J[1],J[2]),f.push(R)}U+=1}}this.pointCount=H,this.edgeCount=q,this.triangleCount=U,this.pointPositions.update(m),this.pointColors.update(y),this.pointUVs.update(x),this.pointSizes.update(b),this.pointIds.update(new Uint32Array(_)),this.edgePositions.update(p),this.edgeColors.update(d),this.edgeUVs.update(g),this.edgeIds.update(new Uint32Array(v)),this.trianglePositions.update(a),this.triangleColors.update(i),this.triangleUVs.update(c),this.triangleNormals.update(l),this.triangleIds.update(new Uint32Array(f))}},T.drawTransparent=T.draw=function(t){t=t||{};for(var e=this.gl,r=t.model||w,n=t.view||w,a=t.projection||w,i=[[-1e6,-1e6,-1e6],[1e6,1e6,1e6]],o=0;o&lt;3;++o)i[0][o]=Math.max(i[0][o],this.clipBounds[0][o]),i[1][o]=Math.min(i[1][o],this.clipBounds[1][o]);var s={model:r,view:n,projection:a,inverseModel:w.slice(),clipBounds:i,kambient:this.ambientLight,kdiffuse:this.diffuseLight,kspecular:this.specularLight,roughness:this.roughness,fresnel:this.fresnel,eyePosition:[0,0,0],lightPosition:[0,0,0],contourColor:this.contourColor,texture:0};s.inverseModel=c(s.inverseModel,s.model),e.disable(e.CULL_FACE),this.texture.bind(0);var u=new Array(16);l(u,s.view,s.model),l(u,s.projection,u),c(u,u);for(o=0;o&lt;3;++o)s.eyePosition[o]=u[12+o]/u[15];var h,f=u[15];for(o=0;o&lt;3;++o)f+=this.lightPosition[o]*u[4*o+3];for(o=0;o&lt;3;++o){for(var p=u[12+o],d=0;d&lt;3;++d)p+=u[4*d+o]*this.lightPosition[d];s.lightPosition[o]=p/f}this.triangleCount&gt;0&amp;&amp;((h=this.triShader).bind(),h.uniforms=s,this.triangleVAO.bind(),e.drawArrays(e.TRIANGLES,0,3*this.triangleCount),this.triangleVAO.unbind());this.edgeCount&gt;0&amp;&amp;this.lineWidth&gt;0&amp;&amp;((h=this.lineShader).bind(),h.uniforms=s,this.edgeVAO.bind(),e.lineWidth(this.lineWidth*this.pixelRatio),e.drawArrays(e.LINES,0,2*this.edgeCount),this.edgeVAO.unbind());this.pointCount&gt;0&amp;&amp;((h=this.pointShader).bind(),h.uniforms=s,this.pointVAO.bind(),e.drawArrays(e.POINTS,0,this.pointCount),this.pointVAO.unbind());this.contourEnable&amp;&amp;this.contourCount&gt;0&amp;&amp;this.contourLineWidth&gt;0&amp;&amp;((h=this.contourShader).bind(),h.uniforms=s,this.contourVAO.bind(),e.drawArrays(e.LINES,0,this.contourCount),this.contourVAO.unbind())},T.drawPick=function(t){t=t||{};for(var e=this.gl,r=t.model||w,n=t.view||w,a=t.projection||w,i=[[-1e6,-1e6,-1e6],[1e6,1e6,1e6]],o=0;o&lt;3;++o)i[0][o]=Math.max(i[0][o],this.clipBounds[0][o]),i[1][o]=Math.min(i[1][o],this.clipBounds[1][o]);this._model=[].slice.call(r),this._view=[].slice.call(n),this._projection=[].slice.call(a),this._resolution=[e.drawingBufferWidth,e.drawingBufferHeight];var s,l={model:r,view:n,projection:a,clipBounds:i,pickId:this.pickId/255};((s=this.pickShader).bind(),s.uniforms=l,this.triangleCount&gt;0&amp;&amp;(this.triangleVAO.bind(),e.drawArrays(e.TRIANGLES,0,3*this.triangleCount),this.triangleVAO.unbind()),this.edgeCount&gt;0&amp;&amp;(this.edgeVAO.bind(),e.lineWidth(this.lineWidth*this.pixelRatio),e.drawArrays(e.LINES,0,2*this.edgeCount),this.edgeVAO.unbind()),this.pointCount&gt;0)&amp;&amp;((s=this.pointPickShader).bind(),s.uniforms=l,this.pointVAO.bind(),e.drawArrays(e.POINTS,0,this.pointCount),this.pointVAO.unbind())},T.pick=function(t){if(!t)return null;if(t.id!==this.pickId)return null;for(var e=t.value[0]+256*t.value[1]+65536*t.value[2],r=this.cells[e],n=this.positions,a=new Array(r.length),i=0;i&lt;r.length;++i)a[i]=n[r[i]];var o=g(a,[t.coord[0],this._resolution[1]-t.coord[1]],this._model,this._view,this._projection,this._resolution);if(!o)return null;var s=o[2],l=0;for(i=0;i&lt;r.length;++i)l+=s[i]*this.intensity[r[i]];return{position:o[1],index:r[o[0]],cell:r,cellId:e,intensity:l,dataCoordinate:this.positions[r[o[0]]]}},T.dispose=function(){this.texture.dispose(),this.triShader.dispose(),this.lineShader.dispose(),this.pointShader.dispose(),this.pickShader.dispose(),this.pointPickShader.dispose(),this.triangleVAO.dispose(),this.trianglePositions.dispose(),this.triangleColors.dispose(),this.triangleUVs.dispose(),this.triangleNormals.dispose(),this.triangleIds.dispose(),this.edgeVAO.dispose(),this.edgePositions.dispose(),this.edgeColors.dispose(),this.edgeUVs.dispose(),this.edgeIds.dispose(),this.pointVAO.dispose(),this.pointPositions.dispose(),this.pointColors.dispose(),this.pointUVs.dispose(),this.pointSizes.dispose(),this.pointIds.dispose(),this.contourVAO.dispose(),this.contourPositions.dispose(),this.contourShader.dispose()},e.exports=function(t,e){if(1===arguments.length&amp;&amp;(t=(e=t).gl),!(t.getExtension(\&quot;OES_standard_derivatives\&quot;)||t.getExtension(\&quot;MOZ_OES_standard_derivatives\&quot;)||t.getExtension(\&quot;WEBKIT_OES_standard_derivatives\&quot;)))throw new Error(\&quot;derivatives not supported\&quot;);var r=function(t){var e=n(t,v.vertex,v.fragment);return e.attributes.position.location=0,e.attributes.color.location=2,e.attributes.uv.location=3,e.attributes.normal.location=4,e}(t),s=function(t){var e=n(t,m.vertex,m.fragment);return e.attributes.position.location=0,e.attributes.color.location=2,e.attributes.uv.location=3,e}(t),l=M(t),c=S(t),h=E(t),f=C(t),p=o(t,u(new Uint8Array([255,255,255,255]),[1,1,4]));p.generateMipmap(),p.minFilter=t.LINEAR_MIPMAP_LINEAR,p.magFilter=t.LINEAR;var d=a(t),g=a(t),y=a(t),x=a(t),b=a(t),_=i(t,[{buffer:d,type:t.FLOAT,size:3},{buffer:b,type:t.UNSIGNED_BYTE,size:4,normalized:!0},{buffer:g,type:t.FLOAT,size:4},{buffer:y,type:t.FLOAT,size:2},{buffer:x,type:t.FLOAT,size:3}]),w=a(t),T=a(t),A=a(t),L=a(t),P=i(t,[{buffer:w,type:t.FLOAT,size:3},{buffer:L,type:t.UNSIGNED_BYTE,size:4,normalized:!0},{buffer:T,type:t.FLOAT,size:4},{buffer:A,type:t.FLOAT,size:2}]),O=a(t),z=a(t),I=a(t),D=a(t),R=a(t),F=i(t,[{buffer:O,type:t.FLOAT,size:3},{buffer:R,type:t.UNSIGNED_BYTE,size:4,normalized:!0},{buffer:z,type:t.FLOAT,size:4},{buffer:I,type:t.FLOAT,size:2},{buffer:D,type:t.FLOAT,size:1}]),B=a(t),N=new k(t,p,r,s,l,c,h,f,d,b,g,y,x,_,w,L,T,A,P,O,R,z,I,D,F,B,i(t,[{buffer:B,type:t.FLOAT,size:3}]));return N.update(e),N}},{\&quot;./lib/closest-point\&quot;:280,\&quot;./lib/shaders\&quot;:281,colormap:127,\&quot;gl-buffer\&quot;:243,\&quot;gl-mat4/invert\&quot;:267,\&quot;gl-mat4/multiply\&quot;:269,\&quot;gl-shader\&quot;:303,\&quot;gl-texture2d\&quot;:323,\&quot;gl-vao\&quot;:328,ndarray:451,normals:454,\&quot;simplicial-complex-contour\&quot;:516,\&quot;typedarray-pool\&quot;:543}],283:[function(t,e,r){\&quot;use strict\&quot;;e.exports=function(t){var e=t.gl,r=n(e,[0,0,0,1,1,0,1,1]),s=a(e,i.boxVert,i.lineFrag);return new o(t,r,s)};var n=t(\&quot;gl-buffer\&quot;),a=t(\&quot;gl-shader\&quot;),i=t(\&quot;./shaders\&quot;);function o(t,e,r){this.plot=t,this.vbo=e,this.shader=r}var s,l,c=o.prototype;c.bind=function(){var t=this.shader;this.vbo.bind(),this.shader.bind(),t.attributes.coord.pointer(),t.uniforms.screenBox=this.plot.screenBox},c.drawBox=(s=[0,0],l=[0,0],function(t,e,r,n,a){var i=this.plot,o=this.shader,c=i.gl;s[0]=t,s[1]=e,l[0]=r,l[1]=n,o.uniforms.lo=s,o.uniforms.hi=l,o.uniforms.color=a,c.drawArrays(c.TRIANGLE_STRIP,0,4)}),c.dispose=function(){this.vbo.dispose(),this.shader.dispose()}},{\&quot;./shaders\&quot;:286,\&quot;gl-buffer\&quot;:243,\&quot;gl-shader\&quot;:303}],284:[function(t,e,r){\&quot;use strict\&quot;;e.exports=function(t){var e=t.gl,r=n(e),i=a(e,o.gridVert,o.gridFrag),l=a(e,o.tickVert,o.gridFrag);return new s(t,r,i,l)};var n=t(\&quot;gl-buffer\&quot;),a=t(\&quot;gl-shader\&quot;),i=t(\&quot;binary-search-bounds\&quot;),o=t(\&quot;./shaders\&quot;);function s(t,e,r,n){this.plot=t,this.vbo=e,this.shader=r,this.tickShader=n,this.ticks=[[],[]]}function l(t,e){return t-e}var c,u,h,f,p,d=s.prototype;d.draw=(c=[0,0],u=[0,0],h=[0,0],function(){for(var t=this.plot,e=this.vbo,r=this.shader,n=this.ticks,a=t.gl,i=t._tickBounds,o=t.dataBox,s=t.viewBox,l=t.gridLineWidth,f=t.gridLineColor,p=t.gridLineEnable,d=t.pixelRatio,g=0;g&lt;2;++g){var v=i[g],m=i[g+2]-v,y=.5*(o[g+2]+o[g]),x=o[g+2]-o[g];u[g]=2*m/x,c[g]=2*(v-y)/x}r.bind(),e.bind(),r.attributes.dataCoord.pointer(),r.uniforms.dataShift=c,r.uniforms.dataScale=u;var b=0;for(g=0;g&lt;2;++g){h[0]=h[1]=0,h[g]=1,r.uniforms.dataAxis=h,r.uniforms.lineWidth=l[g]/(s[g+2]-s[g])*d,r.uniforms.color=f[g];var _=6*n[g].length;p[g]&amp;&amp;_&amp;&amp;a.drawArrays(a.TRIANGLES,b,_),b+=_}}),d.drawTickMarks=function(){var t=[0,0],e=[0,0],r=[1,0],n=[0,1],a=[0,0],o=[0,0];return function(){for(var s=this.plot,c=this.vbo,u=this.tickShader,h=this.ticks,f=s.gl,p=s._tickBounds,d=s.dataBox,g=s.viewBox,v=s.pixelRatio,m=s.screenBox,y=m[2]-m[0],x=m[3]-m[1],b=g[2]-g[0],_=g[3]-g[1],w=0;w&lt;2;++w){var k=p[w],T=p[w+2]-k,A=.5*(d[w+2]+d[w]),M=d[w+2]-d[w];e[w]=2*T/M,t[w]=2*(k-A)/M}e[0]*=b/y,t[0]*=b/y,e[1]*=_/x,t[1]*=_/x,u.bind(),c.bind(),u.attributes.dataCoord.pointer();var S=u.uniforms;S.dataShift=t,S.dataScale=e;var E=s.tickMarkLength,C=s.tickMarkWidth,L=s.tickMarkColor,P=6*h[0].length,O=Math.min(i.ge(h[0],(d[0]-p[0])/(p[2]-p[0]),l),h[0].length),z=Math.min(i.gt(h[0],(d[2]-p[0])/(p[2]-p[0]),l),h[0].length),I=0+6*O,D=6*Math.max(0,z-O),R=Math.min(i.ge(h[1],(d[1]-p[1])/(p[3]-p[1]),l),h[1].length),F=Math.min(i.gt(h[1],(d[3]-p[1])/(p[3]-p[1]),l),h[1].length),B=P+6*R,N=6*Math.max(0,F-R);a[0]=2*(g[0]-E[1])/y-1,a[1]=(g[3]+g[1])/x-1,o[0]=E[1]*v/y,o[1]=C[1]*v/x,N&amp;&amp;(S.color=L[1],S.tickScale=o,S.dataAxis=n,S.screenOffset=a,f.drawArrays(f.TRIANGLES,B,N)),a[0]=(g[2]+g[0])/y-1,a[1]=2*(g[1]-E[0])/x-1,o[0]=C[0]*v/y,o[1]=E[0]*v/x,D&amp;&amp;(S.color=L[0],S.tickScale=o,S.dataAxis=r,S.screenOffset=a,f.drawArrays(f.TRIANGLES,I,D)),a[0]=2*(g[2]+E[3])/y-1,a[1]=(g[3]+g[1])/x-1,o[0]=E[3]*v/y,o[1]=C[3]*v/x,N&amp;&amp;(S.color=L[3],S.tickScale=o,S.dataAxis=n,S.screenOffset=a,f.drawArrays(f.TRIANGLES,B,N)),a[0]=(g[2]+g[0])/y-1,a[1]=2*(g[3]+E[2])/x-1,o[0]=C[2]*v/y,o[1]=E[2]*v/x,D&amp;&amp;(S.color=L[2],S.tickScale=o,S.dataAxis=r,S.screenOffset=a,f.drawArrays(f.TRIANGLES,I,D))}}(),d.update=(f=[1,1,-1,-1,1,-1],p=[1,-1,1,1,-1,-1],function(t){for(var e=t.ticks,r=t.bounds,n=new Float32Array(18*(e[0].length+e[1].length)),a=(this.plot.zeroLineEnable,0),i=[[],[]],o=0;o&lt;2;++o)for(var s=i[o],l=e[o],c=r[o],u=r[o+2],h=0;h&lt;l.length;++h){var d=(l[h].x-c)/(u-c);s.push(d);for(var g=0;g&lt;6;++g)n[a++]=d,n[a++]=f[g],n[a++]=p[g]}this.ticks=i,this.vbo.update(n)}),d.dispose=function(){this.vbo.dispose(),this.shader.dispose(),this.tickShader.dispose()}},{\&quot;./shaders\&quot;:286,\&quot;binary-search-bounds\&quot;:288,\&quot;gl-buffer\&quot;:243,\&quot;gl-shader\&quot;:303}],285:[function(t,e,r){\&quot;use strict\&quot;;e.exports=function(t){var e=t.gl,r=n(e,[-1,-1,-1,1,1,-1,1,1]),s=a(e,i.lineVert,i.lineFrag);return new o(t,r,s)};var n=t(\&quot;gl-buffer\&quot;),a=t(\&quot;gl-shader\&quot;),i=t(\&quot;./shaders\&quot;);function o(t,e,r){this.plot=t,this.vbo=e,this.shader=r}var s,l,c=o.prototype;c.bind=function(){var t=this.shader;this.vbo.bind(),this.shader.bind(),t.attributes.coord.pointer(),t.uniforms.screenBox=this.plot.screenBox},c.drawLine=(s=[0,0],l=[0,0],function(t,e,r,n,a,i){var o=this.plot,c=this.shader,u=o.gl;s[0]=t,s[1]=e,l[0]=r,l[1]=n,c.uniforms.start=s,c.uniforms.end=l,c.uniforms.width=a*o.pixelRatio,c.uniforms.color=i,u.drawArrays(u.TRIANGLE_STRIP,0,4)}),c.dispose=function(){this.vbo.dispose(),this.shader.dispose()}},{\&quot;./shaders\&quot;:286,\&quot;gl-buffer\&quot;:243,\&quot;gl-shader\&quot;:303}],286:[function(t,e,r){\&quot;use strict\&quot;;var n=t(\&quot;glslify\&quot;),a=n([\&quot;precision lowp float;\\n#define GLSLIFY 1\\nuniform vec4 color;\\nvoid main() {\\n  gl_FragColor = vec4(color.xyz * color.w, color.w);\\n}\\n\&quot;]);e.exports={lineVert:n([\&quot;precision mediump float;\\n#define GLSLIFY 1\\n\\nattribute vec2 coord;\\n\\nuniform vec4 screenBox;\\nuniform vec2 start, end;\\nuniform float width;\\n\\nvec2 perp(vec2 v) {\\n  return vec2(v.y, -v.x);\\n}\\n\\nvec2 screen(vec2 v) {\\n  return 2.0 * (v - screenBox.xy) / (screenBox.zw - screenBox.xy) - 1.0;\\n}\\n\\nvoid main() {\\n  vec2 delta = normalize(perp(start - end));\\n  vec2 offset = mix(start, end, 0.5 * (coord.y+1.0));\\n  gl_Position = vec4(screen(offset + 0.5 * width * delta * coord.x), 0, 1);\\n}\\n\&quot;]),lineFrag:a,textVert:n([\&quot;#define GLSLIFY 1\\nattribute vec3 textCoordinate;\\n\\nuniform vec2 dataScale, dataShift, dataAxis, screenOffset, textScale;\\nuniform float angle;\\n\\nvoid main() {\\n  float dataOffset  = textCoordinate.z;\\n  vec2 glyphOffset  = textCoordinate.xy;\\n  mat2 glyphMatrix = mat2(cos(angle), sin(angle), -sin(angle), cos(angle));\\n  vec2 screenCoordinate = dataAxis * (dataScale * dataOffset + dataShift) +\\n    glyphMatrix * glyphOffset * textScale + screenOffset;\\n  gl_Position = vec4(screenCoordinate, 0, 1);\\n}\\n\&quot;]),textFrag:a,gridVert:n([\&quot;precision mediump float;\\n#define GLSLIFY 1\\n\\nattribute vec3 dataCoord;\\n\\nuniform vec2 dataAxis, dataShift, dataScale;\\nuniform float lineWidth;\\n\\nvoid main() {\\n  vec2 pos = dataAxis * (dataScale * dataCoord.x + dataShift);\\n  pos += 10.0 * dataCoord.y * vec2(dataAxis.y, -dataAxis.x) + dataCoord.z * lineWidth;\\n  gl_Position = vec4(pos, 0, 1);\\n}\\n\&quot;]),gridFrag:a,boxVert:n([\&quot;precision mediump float;\\n#define GLSLIFY 1\\n\\nattribute vec2 coord;\\n\\nuniform vec4 screenBox;\\nuniform vec2 lo, hi;\\n\\nvec2 screen(vec2 v) {\\n  return 2.0 * (v - screenBox.xy) / (screenBox.zw - screenBox.xy) - 1.0;\\n}\\n\\nvoid main() {\\n  gl_Position = vec4(screen(mix(lo, hi, coord)), 0, 1);\\n}\\n\&quot;]),tickVert:n([\&quot;precision mediump float;\\n#define GLSLIFY 1\\n\\nattribute vec3 dataCoord;\\n\\nuniform vec2 dataAxis, dataShift, dataScale, screenOffset, tickScale;\\n\\nvoid main() {\\n  vec2 pos = dataAxis * (dataScale * dataCoord.x + dataShift);\\n  gl_Position = vec4(pos + tickScale*dataCoord.yz + screenOffset, 0, 1);\\n}\\n\&quot;])}},{glslify:410}],287:[function(t,e,r){\&quot;use strict\&quot;;e.exports=function(t){var e=t.gl,r=n(e),i=a(e,s.textVert,s.textFrag);return new l(t,r,i)};var n=t(\&quot;gl-buffer\&quot;),a=t(\&quot;gl-shader\&quot;),i=t(\&quot;text-cache\&quot;),o=t(\&quot;binary-search-bounds\&quot;),s=t(\&quot;./shaders\&quot;);function l(t,e,r){this.plot=t,this.vbo=e,this.shader=r,this.tickOffset=[[],[]],this.tickX=[[],[]],this.labelOffset=[0,0],this.labelCount=[0,0]}var c,u,h,f,p,d,g=l.prototype;g.drawTicks=(c=[0,0],u=[0,0],h=[0,0],function(t){var e=this.plot,r=this.shader,n=this.tickX[t],a=this.tickOffset[t],i=e.gl,s=e.viewBox,l=e.dataBox,f=e.screenBox,p=e.pixelRatio,d=e.tickEnable,g=e.tickPad,v=e.tickColor,m=e.tickAngle,y=e.labelEnable,x=e.labelPad,b=e.labelColor,_=e.labelAngle,w=this.labelOffset[t],k=this.labelCount[t],T=o.lt(n,l[t]),A=o.le(n,l[t+2]);c[0]=c[1]=0,c[t]=1,u[t]=(s[2+t]+s[t])/(f[2+t]-f[t])-1;var M=2/f[2+(1^t)]-f[1^t];u[1^t]=M*s[1^t]-1,d[t]&amp;&amp;(u[1^t]-=M*p*g[t],T&lt;A&amp;&amp;a[A]&gt;a[T]&amp;&amp;(r.uniforms.dataAxis=c,r.uniforms.screenOffset=u,r.uniforms.color=v[t],r.uniforms.angle=m[t],i.drawArrays(i.TRIANGLES,a[T],a[A]-a[T]))),y[t]&amp;&amp;k&amp;&amp;(u[1^t]-=M*p*x[t],r.uniforms.dataAxis=h,r.uniforms.screenOffset=u,r.uniforms.color=b[t],r.uniforms.angle=_[t],i.drawArrays(i.TRIANGLES,w,k)),u[1^t]=M*s[2+(1^t)]-1,d[t+2]&amp;&amp;(u[1^t]+=M*p*g[t+2],T&lt;A&amp;&amp;a[A]&gt;a[T]&amp;&amp;(r.uniforms.dataAxis=c,r.uniforms.screenOffset=u,r.uniforms.color=v[t+2],r.uniforms.angle=m[t+2],i.drawArrays(i.TRIANGLES,a[T],a[A]-a[T]))),y[t+2]&amp;&amp;k&amp;&amp;(u[1^t]+=M*p*x[t+2],r.uniforms.dataAxis=h,r.uniforms.screenOffset=u,r.uniforms.color=b[t+2],r.uniforms.angle=_[t+2],i.drawArrays(i.TRIANGLES,w,k))}),g.drawTitle=function(){var t=[0,0],e=[0,0];return function(){var r=this.plot,n=this.shader,a=r.gl,i=r.screenBox,o=r.titleCenter,s=r.titleAngle,l=r.titleColor,c=r.pixelRatio;if(this.titleCount){for(var u=0;u&lt;2;++u)e[u]=2*(o[u]*c-i[u])/(i[2+u]-i[u])-1;n.bind(),n.uniforms.dataAxis=t,n.uniforms.screenOffset=e,n.uniforms.angle=s,n.uniforms.color=l,a.drawArrays(a.TRIANGLES,this.titleOffset,this.titleCount)}}}(),g.bind=(f=[0,0],p=[0,0],d=[0,0],function(){var t=this.plot,e=this.shader,r=t._tickBounds,n=t.dataBox,a=t.screenBox,i=t.viewBox;e.bind();for(var o=0;o&lt;2;++o){var s=r[o],l=r[o+2]-s,c=.5*(n[o+2]+n[o]),u=n[o+2]-n[o],h=i[o],g=i[o+2]-h,v=a[o],m=a[o+2]-v;p[o]=2*l/u*g/m,f[o]=2*(s-c)/u*g/m}d[1]=2*t.pixelRatio/(a[3]-a[1]),d[0]=d[1]*(a[3]-a[1])/(a[2]-a[0]),e.uniforms.dataScale=p,e.uniforms.dataShift=f,e.uniforms.textScale=d,this.vbo.bind(),e.attributes.textCoordinate.pointer()}),g.update=function(t){var e,r,n,a,o,s=[],l=t.ticks,c=t.bounds;for(o=0;o&lt;2;++o){var u=[Math.floor(s.length/3)],h=[-1/0],f=l[o];for(e=0;e&lt;f.length;++e){var p=f[e],d=p.x,g=p.text,v=p.font||\&quot;sans-serif\&quot;;a=p.fontSize||12;for(var m=1/(c[o+2]-c[o]),y=c[o],x=g.split(\&quot;\\n\&quot;),b=0;b&lt;x.length;b++)for(n=i(v,x[b]).data,r=0;r&lt;n.length;r+=2)s.push(n[r]*a,-n[r+1]*a-b*a*1.2,(d-y)*m);u.push(Math.floor(s.length/3)),h.push(d)}this.tickOffset[o]=u,this.tickX[o]=h}for(o=0;o&lt;2;++o){for(this.labelOffset[o]=Math.floor(s.length/3),n=i(t.labelFont[o],t.labels[o],{textAlign:\&quot;center\&quot;}).data,a=t.labelSize[o],e=0;e&lt;n.length;e+=2)s.push(n[e]*a,-n[e+1]*a,0);this.labelCount[o]=Math.floor(s.length/3)-this.labelOffset[o]}for(this.titleOffset=Math.floor(s.length/3),n=i(t.titleFont,t.title).data,a=t.titleSize,e=0;e&lt;n.length;e+=2)s.push(n[e]*a,-n[e+1]*a,0);this.titleCount=Math.floor(s.length/3)-this.titleOffset,this.vbo.update(s)},g.dispose=function(){this.vbo.dispose(),this.shader.dispose()}},{\&quot;./shaders\&quot;:286,\&quot;binary-search-bounds\&quot;:288,\&quot;gl-buffer\&quot;:243,\&quot;gl-shader\&quot;:303,\&quot;text-cache\&quot;:534}],288:[function(t,e,r){arguments[4][112][0].apply(r,arguments)},{dup:112}],289:[function(t,e,r){\&quot;use strict\&quot;;e.exports=function(t){var e=t.gl,r=n(e,[e.drawingBufferWidth,e.drawingBufferHeight]),c=new l(e,r);return c.grid=a(c),c.text=i(c),c.line=o(c),c.box=s(c),c.update(t),c};var n=t(\&quot;gl-select-static\&quot;),a=t(\&quot;./lib/grid\&quot;),i=t(\&quot;./lib/text\&quot;),o=t(\&quot;./lib/line\&quot;),s=t(\&quot;./lib/box\&quot;);function l(t,e){this.gl=t,this.pickBuffer=e,this.screenBox=[0,0,t.drawingBufferWidth,t.drawingBufferHeight],this.viewBox=[0,0,0,0],this.dataBox=[-10,-10,10,10],this.gridLineEnable=[!0,!0],this.gridLineWidth=[1,1],this.gridLineColor=[[0,0,0,1],[0,0,0,1]],this.pixelRatio=1,this.tickMarkLength=[0,0,0,0],this.tickMarkWidth=[0,0,0,0],this.tickMarkColor=[[0,0,0,1],[0,0,0,1],[0,0,0,1],[0,0,0,1]],this.tickPad=[15,15,15,15],this.tickAngle=[0,0,0,0],this.tickEnable=[!0,!0,!0,!0],this.tickColor=[[0,0,0,1],[0,0,0,1],[0,0,0,1],[0,0,0,1]],this.labelPad=[15,15,15,15],this.labelAngle=[0,Math.PI/2,0,3*Math.PI/2],this.labelEnable=[!0,!0,!0,!0],this.labelColor=[[0,0,0,1],[0,0,0,1],[0,0,0,1],[0,0,0,1]],this.titleCenter=[0,0],this.titleEnable=!0,this.titleAngle=0,this.titleColor=[0,0,0,1],this.borderColor=[0,0,0,0],this.backgroundColor=[0,0,0,0],this.zeroLineEnable=[!0,!0],this.zeroLineWidth=[4,4],this.zeroLineColor=[[0,0,0,1],[0,0,0,1]],this.borderLineEnable=[!0,!0,!0,!0],this.borderLineWidth=[2,2,2,2],this.borderLineColor=[[0,0,0,1],[0,0,0,1],[0,0,0,1],[0,0,0,1]],this.grid=null,this.text=null,this.line=null,this.box=null,this.objects=[],this.overlays=[],this._tickBounds=[1/0,1/0,-1/0,-1/0],this.static=!1,this.dirty=!1,this.pickDirty=!1,this.pickDelay=120,this.pickRadius=10,this._pickTimeout=null,this._drawPick=this.drawPick.bind(this),this._depthCounter=0}var c=l.prototype;function u(t){for(var e=t.slice(),r=0;r&lt;e.length;++r)e[r]=e[r].slice();return e}function h(t,e){return t.x-e.x}c.setDirty=function(){this.dirty=this.pickDirty=!0},c.setOverlayDirty=function(){this.dirty=!0},c.nextDepthValue=function(){return this._depthCounter++/65536},c.draw=function(){var t=this.gl,e=this.screenBox,r=this.viewBox,n=this.dataBox,a=this.pixelRatio,i=this.grid,o=this.line,s=this.text,l=this.objects;if(this._depthCounter=0,this.pickDirty&amp;&amp;(this._pickTimeout&amp;&amp;clearTimeout(this._pickTimeout),this.pickDirty=!1,this._pickTimeout=setTimeout(this._drawPick,this.pickDelay)),this.dirty){if(this.dirty=!1,t.bindFramebuffer(t.FRAMEBUFFER,null),t.enable(t.SCISSOR_TEST),t.disable(t.DEPTH_TEST),t.depthFunc(t.LESS),t.depthMask(!1),t.enable(t.BLEND),t.blendEquation(t.FUNC_ADD,t.FUNC_ADD),t.blendFunc(t.ONE,t.ONE_MINUS_SRC_ALPHA),this.borderColor){t.scissor(e[0],e[1],e[2]-e[0],e[3]-e[1]);var c=this.borderColor;t.clearColor(c[0]*c[3],c[1]*c[3],c[2]*c[3],c[3]),t.clear(t.COLOR_BUFFER_BIT|t.DEPTH_BUFFER_BIT)}t.scissor(r[0],r[1],r[2]-r[0],r[3]-r[1]),t.viewport(r[0],r[1],r[2]-r[0],r[3]-r[1]);var u=this.backgroundColor;t.clearColor(u[0]*u[3],u[1]*u[3],u[2]*u[3],u[3]),t.clear(t.COLOR_BUFFER_BIT),i.draw();var h=this.zeroLineEnable,f=this.zeroLineColor,p=this.zeroLineWidth;if(h[0]||h[1]){o.bind();for(var d=0;d&lt;2;++d)if(h[d]&amp;&amp;n[d]&lt;=0&amp;&amp;n[d+2]&gt;=0){var g=e[d]-n[d]*(e[d+2]-e[d])/(n[d+2]-n[d]);0===d?o.drawLine(g,e[1],g,e[3],p[d],f[d]):o.drawLine(e[0],g,e[2],g,p[d],f[d])}}for(d=0;d&lt;l.length;++d)l[d].draw();t.viewport(e[0],e[1],e[2]-e[0],e[3]-e[1]),t.scissor(e[0],e[1],e[2]-e[0],e[3]-e[1]),this.grid.drawTickMarks(),o.bind();var v=this.borderLineEnable,m=this.borderLineWidth,y=this.borderLineColor;for(v[1]&amp;&amp;o.drawLine(r[0],r[1]-.5*m[1]*a,r[0],r[3]+.5*m[3]*a,m[1],y[1]),v[0]&amp;&amp;o.drawLine(r[0]-.5*m[0]*a,r[1],r[2]+.5*m[2]*a,r[1],m[0],y[0]),v[3]&amp;&amp;o.drawLine(r[2],r[1]-.5*m[1]*a,r[2],r[3]+.5*m[3]*a,m[3],y[3]),v[2]&amp;&amp;o.drawLine(r[0]-.5*m[0]*a,r[3],r[2]+.5*m[2]*a,r[3],m[2],y[2]),s.bind(),d=0;d&lt;2;++d)s.drawTicks(d);this.titleEnable&amp;&amp;s.drawTitle();var x=this.overlays;for(d=0;d&lt;x.length;++d)x[d].draw();t.disable(t.SCISSOR_TEST),t.disable(t.BLEND),t.depthMask(!0)}},c.drawPick=function(){if(!this.static){var t=this.pickBuffer;this.gl;this._pickTimeout=null,t.begin();for(var e=1,r=this.objects,n=0;n&lt;r.length;++n)e=r[n].drawPick(e);t.end()}},c.pick=function(t,e){if(!this.static){var r=this.pixelRatio,n=this.pickPixelRatio,a=this.viewBox,i=0|Math.round((t-a[0]/r)*n),o=0|Math.round((e-a[1]/r)*n),s=this.pickBuffer.query(i,o,this.pickRadius);if(!s)return null;for(var l=s.id+(s.value[0]&lt;&lt;8)+(s.value[1]&lt;&lt;16)+(s.value[2]&lt;&lt;24),c=this.objects,u=0;u&lt;c.length;++u){var h=c[u].pick(i,o,l);if(h)return h}return null}},c.setScreenBox=function(t){var e=this.screenBox,r=this.pixelRatio;e[0]=0|Math.round(t[0]*r),e[1]=0|Math.round(t[1]*r),e[2]=0|Math.round(t[2]*r),e[3]=0|Math.round(t[3]*r),this.setDirty()},c.setDataBox=function(t){var e=this.dataBox;(e[0]!==t[0]||e[1]!==t[1]||e[2]!==t[2]||e[3]!==t[3])&amp;&amp;(e[0]=t[0],e[1]=t[1],e[2]=t[2],e[3]=t[3],this.setDirty())},c.setViewBox=function(t){var e=this.pixelRatio,r=this.viewBox;r[0]=0|Math.round(t[0]*e),r[1]=0|Math.round(t[1]*e),r[2]=0|Math.round(t[2]*e),r[3]=0|Math.round(t[3]*e);var n=this.pickPixelRatio;this.pickBuffer.shape=[0|Math.round((t[2]-t[0])*n),0|Math.round((t[3]-t[1])*n)],this.setDirty()},c.update=function(t){t=t||{};var e=this.gl;this.pixelRatio=t.pixelRatio||1;var r=this.pixelRatio;this.pickPixelRatio=Math.max(r,1),this.setScreenBox(t.screenBox||[0,0,e.drawingBufferWidth/r,e.drawingBufferHeight/r]);this.screenBox;this.setViewBox(t.viewBox||[.125*(this.screenBox[2]-this.screenBox[0])/r,.125*(this.screenBox[3]-this.screenBox[1])/r,.875*(this.screenBox[2]-this.screenBox[0])/r,.875*(this.screenBox[3]-this.screenBox[1])/r]);var n=this.viewBox,a=(n[2]-n[0])/(n[3]-n[1]);this.setDataBox(t.dataBox||[-10,-10/a,10,10/a]),this.borderColor=!1!==t.borderColor&amp;&amp;(t.borderColor||[0,0,0,0]).slice(),this.backgroundColor=(t.backgroundColor||[0,0,0,0]).slice(),this.gridLineEnable=(t.gridLineEnable||[!0,!0]).slice(),this.gridLineWidth=(t.gridLineWidth||[1,1]).slice(),this.gridLineColor=u(t.gridLineColor||[[.5,.5,.5,1],[.5,.5,.5,1]]),this.zeroLineEnable=(t.zeroLineEnable||[!0,!0]).slice(),this.zeroLineWidth=(t.zeroLineWidth||[4,4]).slice(),this.zeroLineColor=u(t.zeroLineColor||[[0,0,0,1],[0,0,0,1]]),this.tickMarkLength=(t.tickMarkLength||[0,0,0,0]).slice(),this.tickMarkWidth=(t.tickMarkWidth||[0,0,0,0]).slice(),this.tickMarkColor=u(t.tickMarkColor||[[0,0,0,1],[0,0,0,1],[0,0,0,1],[0,0,0,1]]),this.titleCenter=(t.titleCenter||[.5*(n[0]+n[2])/r,(n[3]+120)/r]).slice(),this.titleEnable=!(\&quot;titleEnable\&quot;in t&amp;&amp;!t.titleEnable),this.titleAngle=t.titleAngle||0,this.titleColor=(t.titleColor||[0,0,0,1]).slice(),this.labelPad=(t.labelPad||[15,15,15,15]).slice(),this.labelAngle=(t.labelAngle||[0,Math.PI/2,0,3*Math.PI/2]).slice(),this.labelEnable=(t.labelEnable||[!0,!0,!0,!0]).slice(),this.labelColor=u(t.labelColor||[[0,0,0,1],[0,0,0,1],[0,0,0,1],[0,0,0,1]]),this.tickPad=(t.tickPad||[15,15,15,15]).slice(),this.tickAngle=(t.tickAngle||[0,0,0,0]).slice(),this.tickEnable=(t.tickEnable||[!0,!0,!0,!0]).slice(),this.tickColor=u(t.tickColor||[[0,0,0,1],[0,0,0,1],[0,0,0,1],[0,0,0,1]]),this.borderLineEnable=(t.borderLineEnable||[!0,!0,!0,!0]).slice(),this.borderLineWidth=(t.borderLineWidth||[2,2,2,2]).slice(),this.borderLineColor=u(t.borderLineColor||[[0,0,0,1],[0,0,0,1],[0,0,0,1],[0,0,0,1]]);var i=t.ticks||[[],[]],o=this._tickBounds;o[0]=o[1]=1/0,o[2]=o[3]=-1/0;for(var s=0;s&lt;2;++s){var l=i[s].slice(0);0!==l.length&amp;&amp;(l.sort(h),o[s]=Math.min(o[s],l[0].x),o[s+2]=Math.max(o[s+2],l[l.length-1].x))}this.grid.update({bounds:o,ticks:i}),this.text.update({bounds:o,ticks:i,labels:t.labels||[\&quot;x\&quot;,\&quot;y\&quot;],labelSize:t.labelSize||[12,12],labelFont:t.labelFont||[\&quot;sans-serif\&quot;,\&quot;sans-serif\&quot;],title:t.title||\&quot;\&quot;,titleSize:t.titleSize||18,titleFont:t.titleFont||\&quot;sans-serif\&quot;}),this.static=!!t.static,this.setDirty()},c.dispose=function(){this.box.dispose(),this.grid.dispose(),this.text.dispose(),this.line.dispose();for(var t=this.objects.length-1;t&gt;=0;--t)this.objects[t].dispose();this.objects.length=0;for(t=this.overlays.length-1;t&gt;=0;--t)this.overlays[t].dispose();this.overlays.length=0,this.gl=null},c.addObject=function(t){this.objects.indexOf(t)&lt;0&amp;&amp;(this.objects.push(t),this.setDirty())},c.removeObject=function(t){for(var e=this.objects,r=0;r&lt;e.length;++r)if(e[r]===t){e.splice(r,1),this.setDirty();break}},c.addOverlay=function(t){this.overlays.indexOf(t)&lt;0&amp;&amp;(this.overlays.push(t),this.setOverlayDirty())},c.removeOverlay=function(t){for(var e=this.overlays,r=0;r&lt;e.length;++r)if(e[r]===t){e.splice(r,1),this.setOverlayDirty();break}}},{\&quot;./lib/box\&quot;:283,\&quot;./lib/grid\&quot;:284,\&quot;./lib/line\&quot;:285,\&quot;./lib/text\&quot;:287,\&quot;gl-select-static\&quot;:302}],290:[function(t,e,r){\&quot;use strict\&quot;;e.exports=function(t,e){t=t||document.body,e=e||{};var r=[.01,1/0];\&quot;distanceLimits\&quot;in e&amp;&amp;(r[0]=e.distanceLimits[0],r[1]=e.distanceLimits[1]);\&quot;zoomMin\&quot;in e&amp;&amp;(r[0]=e.zoomMin);\&quot;zoomMax\&quot;in e&amp;&amp;(r[1]=e.zoomMax);var c=a({center:e.center||[0,0,0],up:e.up||[0,1,0],eye:e.eye||[0,0,10],mode:e.mode||\&quot;orbit\&quot;,distanceLimits:r}),u=[0,0,0,0,0,0,0,0,0,0,0,0,0,0,0,0],h=0,f=t.clientWidth,p=t.clientHeight,d={keyBindingMode:\&quot;rotate\&quot;,enableWheel:!0,view:c,element:t,delay:e.delay||16,rotateSpeed:e.rotateSpeed||1,zoomSpeed:e.zoomSpeed||1,translateSpeed:e.translateSpeed||1,flipX:!!e.flipX,flipY:!!e.flipY,modes:c.modes,_ortho:e._ortho||e.projection&amp;&amp;\&quot;orthographic\&quot;===e.projection.type||!1,tick:function(){var e=n(),r=this.delay,a=e-2*r;c.idle(e-r),c.recalcMatrix(a),c.flush(e-(100+2*r));for(var i=!0,o=c.computedMatrix,s=0;s&lt;16;++s)i=i&amp;&amp;u[s]===o[s],u[s]=o[s];var l=t.clientWidth===f&amp;&amp;t.clientHeight===p;return f=t.clientWidth,p=t.clientHeight,i?!l:(h=Math.exp(c.computedRadius[0]),!0)},lookAt:function(t,e,r){c.lookAt(c.lastT(),t,e,r)},rotate:function(t,e,r){c.rotate(c.lastT(),t,e,r)},pan:function(t,e,r){c.pan(c.lastT(),t,e,r)},translate:function(t,e,r){c.translate(c.lastT(),t,e,r)}};return Object.defineProperties(d,{matrix:{get:function(){return c.computedMatrix},set:function(t){return c.setMatrix(c.lastT(),t),c.computedMatrix},enumerable:!0},mode:{get:function(){return c.getMode()},set:function(t){var e=c.computedUp.slice(),r=c.computedEye.slice(),a=c.computedCenter.slice();if(c.setMode(t),\&quot;turntable\&quot;===t){var i=n();c._active.lookAt(i,r,a,e),c._active.lookAt(i+500,r,a,[0,0,1]),c._active.flush(i)}return c.getMode()},enumerable:!0},center:{get:function(){return c.computedCenter},set:function(t){return c.lookAt(c.lastT(),null,t),c.computedCenter},enumerable:!0},eye:{get:function(){return c.computedEye},set:function(t){return c.lookAt(c.lastT(),t),c.computedEye},enumerable:!0},up:{get:function(){return c.computedUp},set:function(t){return c.lookAt(c.lastT(),null,null,t),c.computedUp},enumerable:!0},distance:{get:function(){return h},set:function(t){return c.setDistance(c.lastT(),t),t},enumerable:!0},distanceLimits:{get:function(){return c.getDistanceLimits(r)},set:function(t){return c.setDistanceLimits(t),t},enumerable:!0}}),t.addEventListener(\&quot;contextmenu\&quot;,function(t){return t.preventDefault(),!1}),d._lastX=-1,d._lastY=-1,d._lastMods={shift:!1,control:!1,alt:!1,meta:!1},d.enableMouseListeners=function(){function e(e,r,a,i){var o=d.keyBindingMode;if(!1!==o){var s=\&quot;rotate\&quot;===o,l=\&quot;pan\&quot;===o,u=\&quot;zoom\&quot;===o,f=!!i.control,p=!!i.alt,g=!!i.shift,v=!!(1&amp;e),m=!!(2&amp;e),y=!!(4&amp;e),x=1/t.clientHeight,b=x*(r-d._lastX),_=x*(a-d._lastY),w=d.flipX?1:-1,k=d.flipY?1:-1,T=Math.PI*d.rotateSpeed,A=n();if(-1!==d._lastX&amp;&amp;-1!==d._lastY&amp;&amp;((s&amp;&amp;v&amp;&amp;!f&amp;&amp;!p&amp;&amp;!g||v&amp;&amp;!f&amp;&amp;!p&amp;&amp;g)&amp;&amp;c.rotate(A,w*T*b,-k*T*_,0),(l&amp;&amp;v&amp;&amp;!f&amp;&amp;!p&amp;&amp;!g||m||v&amp;&amp;f&amp;&amp;!p&amp;&amp;!g)&amp;&amp;c.pan(A,-d.translateSpeed*b*h,d.translateSpeed*_*h,0),u&amp;&amp;v&amp;&amp;!f&amp;&amp;!p&amp;&amp;!g||y||v&amp;&amp;!f&amp;&amp;p&amp;&amp;!g)){var M=-d.zoomSpeed*_/window.innerHeight*(A-c.lastT())*100;c.pan(A,0,0,h*(Math.exp(M)-1))}return d._lastX=r,d._lastY=a,d._lastMods=i,!0}}d.mouseListener=i(t,e),t.addEventListener(\&quot;touchstart\&quot;,function(r){var n=s(r.changedTouches[0],t);e(0,n[0],n[1],d._lastMods),e(1,n[0],n[1],d._lastMods),r.preventDefault()},!!l&amp;&amp;{passive:!1}),t.addEventListener(\&quot;touchmove\&quot;,function(r){var n=s(r.changedTouches[0],t);e(1,n[0],n[1],d._lastMods),r.preventDefault()},!!l&amp;&amp;{passive:!1}),t.addEventListener(\&quot;touchend\&quot;,function(t){e(0,d._lastX,d._lastY,d._lastMods),t.preventDefault()},!!l&amp;&amp;{passive:!1}),d.wheelListener=o(t,function(t,e){if(!1!==d.keyBindingMode&amp;&amp;d.enableWheel){var r=d.flipX?1:-1,a=d.flipY?1:-1,i=n();if(Math.abs(t)&gt;Math.abs(e))c.rotate(i,0,0,-t*r*Math.PI*d.rotateSpeed/window.innerWidth);else if(!d._ortho){var o=-d.zoomSpeed*a*e/window.innerHeight*(i-c.lastT())/20;c.pan(i,0,0,h*(Math.exp(o)-1))}}},!0)},d.enableMouseListeners(),d};var n=t(\&quot;right-now\&quot;),a=t(\&quot;3d-view\&quot;),i=t(\&quot;mouse-change\&quot;),o=t(\&quot;mouse-wheel\&quot;),s=t(\&quot;mouse-event-offset\&quot;),l=t(\&quot;has-passive-events\&quot;)},{\&quot;3d-view\&quot;:54,\&quot;has-passive-events\&quot;:412,\&quot;mouse-change\&quot;:436,\&quot;mouse-event-offset\&quot;:437,\&quot;mouse-wheel\&quot;:439,\&quot;right-now\&quot;:502}],291:[function(t,e,r){var n=t(\&quot;glslify\&quot;),a=t(\&quot;gl-shader\&quot;),i=n([\&quot;precision mediump float;\\n#define GLSLIFY 1\\nattribute vec2 position;\\nvarying vec2 uv;\\nvoid main() {\\n  uv = position;\\n  gl_Position = vec4(position, 0, 1);\\n}\&quot;]),o=n([\&quot;precision mediump float;\\n#define GLSLIFY 1\\n\\nuniform sampler2D accumBuffer;\\nvarying vec2 uv;\\n\\nvoid main() {\\n  vec4 accum = texture2D(accumBuffer, 0.5 * (uv + 1.0));\\n  gl_FragColor = min(vec4(1,1,1,1), accum);\\n}\&quot;]);e.exports=function(t){return a(t,i,o,null,[{name:\&quot;position\&quot;,type:\&quot;vec2\&quot;}])}},{\&quot;gl-shader\&quot;:303,glslify:410}],292:[function(t,e,r){\&quot;use strict\&quot;;var n=t(\&quot;./camera.js\&quot;),a=t(\&quot;gl-axes3d\&quot;),i=t(\&quot;gl-axes3d/properties\&quot;),o=t(\&quot;gl-spikes3d\&quot;),s=t(\&quot;gl-select-static\&quot;),l=t(\&quot;gl-fbo\&quot;),c=t(\&quot;a-big-triangle\&quot;),u=t(\&quot;mouse-change\&quot;),h=t(\&quot;gl-mat4/perspective\&quot;),f=t(\&quot;gl-mat4/ortho\&quot;),p=t(\&quot;./lib/shader\&quot;),d=t(\&quot;is-mobile\&quot;)({tablet:!0});function g(){this.mouse=[-1,-1],this.screen=null,this.distance=1/0,this.index=null,this.dataCoordinate=null,this.dataPosition=null,this.object=null,this.data=null}function v(t){var e=Math.round(Math.log(Math.abs(t))/Math.log(10));if(e&lt;0){var r=Math.round(Math.pow(10,-e));return Math.ceil(t*r)/r}if(e&gt;0){r=Math.round(Math.pow(10,e));return Math.ceil(t/r)*r}return Math.ceil(t)}function m(t){return\&quot;boolean\&quot;!=typeof t||t}e.exports={createScene:function(t){(t=t||{}).camera=t.camera||{};var e=t.canvas;if(!e)if(e=document.createElement(\&quot;canvas\&quot;),t.container){var r=t.container;r.appendChild(e)}else document.body.appendChild(e);var y=t.gl;y||(y=function(t,e){var r=null;try{(r=t.getContext(\&quot;webgl\&quot;,e))||(r=t.getContext(\&quot;experimental-webgl\&quot;,e))}catch(t){return null}return r}(e,t.glOptions||{premultipliedAlpha:!0,antialias:!0,preserveDrawingBuffer:d}));if(!y)throw new Error(\&quot;webgl not supported\&quot;);var x=t.bounds||[[-10,-10,-10],[10,10,10]],b=new g,_=l(y,[y.drawingBufferWidth,y.drawingBufferHeight],{preferFloat:!d}),w=p(y),k=t.cameraObject&amp;&amp;!0===t.cameraObject._ortho||t.camera.projection&amp;&amp;\&quot;orthographic\&quot;===t.camera.projection.type||!1,T={eye:t.camera.eye||[2,0,0],center:t.camera.center||[0,0,0],up:t.camera.up||[0,1,0],zoomMin:t.camera.zoomMax||.1,zoomMax:t.camera.zoomMin||100,mode:t.camera.mode||\&quot;turntable\&quot;,_ortho:k},A=t.axes||{},M=a(y,A);M.enable=!A.disable;var S=t.spikes||{},E=o(y,S),C=[],L=[],P=[],O=[],z=!0,I=!0,D=new Array(16),R=new Array(16),F={view:null,projection:D,model:R,_ortho:!1},I=!0,B=[y.drawingBufferWidth,y.drawingBufferHeight],N=t.cameraObject||n(e,T),j={gl:y,contextLost:!1,pixelRatio:t.pixelRatio||1,canvas:e,selection:b,camera:N,axes:M,axesPixels:null,spikes:E,bounds:x,objects:C,shape:B,aspect:t.aspectRatio||[1,1,1],pickRadius:t.pickRadius||10,zNear:t.zNear||.01,zFar:t.zFar||1e3,fovy:t.fovy||Math.PI/4,clearColor:t.clearColor||[0,0,0,0],autoResize:m(t.autoResize),autoBounds:m(t.autoBounds),autoScale:!!t.autoScale,autoCenter:m(t.autoCenter),clipToBounds:m(t.clipToBounds),snapToData:!!t.snapToData,onselect:t.onselect||null,onrender:t.onrender||null,onclick:t.onclick||null,cameraParams:F,oncontextloss:null,mouseListener:null,_stopped:!1,getAspectratio:function(){return{x:this.aspect[0],y:this.aspect[1],z:this.aspect[2]}},setAspectratio:function(t){this.aspect[0]=t.x,this.aspect[1]=t.y,this.aspect[2]=t.z}},V=[y.drawingBufferWidth/j.pixelRatio|0,y.drawingBufferHeight/j.pixelRatio|0];function U(){if(!j._stopped&amp;&amp;j.autoResize){var t=e.parentNode,r=1,n=1;t&amp;&amp;t!==document.body?(r=t.clientWidth,n=t.clientHeight):(r=window.innerWidth,n=window.innerHeight);var a=0|Math.ceil(r*j.pixelRatio),i=0|Math.ceil(n*j.pixelRatio);if(a!==e.width||i!==e.height){e.width=a,e.height=i;var o=e.style;o.position=o.position||\&quot;absolute\&quot;,o.left=\&quot;0px\&quot;,o.top=\&quot;0px\&quot;,o.width=r+\&quot;px\&quot;,o.height=n+\&quot;px\&quot;,z=!0}}}j.autoResize&amp;&amp;U();function q(){for(var t=C.length,e=O.length,r=0;r&lt;e;++r)P[r]=0;t:for(var r=0;r&lt;t;++r){var n=C[r],a=n.pickSlots;if(a){for(var i=0;i&lt;e;++i)if(P[i]+a&lt;255){L[r]=i,n.setPickBase(P[i]+1),P[i]+=a;continue t}var o=s(y,B);L[r]=e,O.push(o),P.push(a),n.setPickBase(1),e+=1}else L[r]=-1}for(;e&gt;0&amp;&amp;0===P[e-1];)P.pop(),O.pop().dispose()}function H(){if(j.contextLost)return!0;y.isContextLost()&amp;&amp;(j.contextLost=!0,j.mouseListener.enabled=!1,j.selection.object=null,j.oncontextloss&amp;&amp;j.oncontextloss())}window.addEventListener(\&quot;resize\&quot;,U),j.update=function(t){j._stopped||(t=t||{},z=!0,I=!0)},j.add=function(t){j._stopped||(t.axes=M,C.push(t),L.push(-1),z=!0,I=!0,q())},j.remove=function(t){if(!j._stopped){var e=C.indexOf(t);e&lt;0||(C.splice(e,1),L.pop(),z=!0,I=!0,q())}},j.dispose=function(){if(!j._stopped&amp;&amp;(j._stopped=!0,window.removeEventListener(\&quot;resize\&quot;,U),e.removeEventListener(\&quot;webglcontextlost\&quot;,H),j.mouseListener.enabled=!1,!j.contextLost)){M.dispose(),E.dispose();for(var t=0;t&lt;C.length;++t)C[t].dispose();_.dispose();for(var t=0;t&lt;O.length;++t)O[t].dispose();w.dispose(),y=null,M=null,E=null,C=[]}},j._mouseRotating=!1,j._prevButtons=0,j.enableMouseListeners=function(){j.mouseListener=u(e,function(t,e,r){if(!j._stopped){var n=O.length,a=C.length,i=b.object;b.distance=1/0,b.mouse[0]=e,b.mouse[1]=r,b.object=null,b.screen=null,b.dataCoordinate=b.dataPosition=null;var o=!1;if(t&amp;&amp;j._prevButtons)j._mouseRotating=!0;else{j._mouseRotating&amp;&amp;(I=!0),j._mouseRotating=!1;for(var s=0;s&lt;n;++s){var l=O[s].query(e,V[1]-r-1,j.pickRadius);if(l){if(l.distance&gt;b.distance)continue;for(var c=0;c&lt;a;++c){var u=C[c];if(L[c]===s){var h=u.pick(l);h&amp;&amp;(b.buttons=t,b.screen=l.coord,b.distance=l.distance,b.object=u,b.index=h.distance,b.dataPosition=h.position,b.dataCoordinate=h.dataCoordinate,b.data=h,o=!0)}}}}}i&amp;&amp;i!==b.object&amp;&amp;(i.highlight&amp;&amp;i.highlight(null),z=!0),b.object&amp;&amp;(b.object.highlight&amp;&amp;b.object.highlight(b.data),z=!0),(o=o||b.object!==i)&amp;&amp;j.onselect&amp;&amp;j.onselect(b),1&amp;t&amp;&amp;!(1&amp;j._prevButtons)&amp;&amp;j.onclick&amp;&amp;j.onclick(b),j._prevButtons=t}})},e.addEventListener(\&quot;webglcontextlost\&quot;,H);var G=[[1/0,1/0,1/0],[-1/0,-1/0,-1/0]],Y=[G[0].slice(),G[1].slice()];function W(){if(!H()){U();var t=j.camera.tick();F.view=j.camera.matrix,z=z||t,I=I||t,M.pixelRatio=j.pixelRatio,E.pixelRatio=j.pixelRatio;var e=C.length,r=G[0],n=G[1];r[0]=r[1]=r[2]=1/0,n[0]=n[1]=n[2]=-1/0;for(var a=0;a&lt;e;++a){var o=C[a];o.pixelRatio=j.pixelRatio,o.axes=j.axes,z=z||!!o.dirty,I=I||!!o.dirty;var s=o.bounds;if(s)for(var l=s[0],u=s[1],p=0;p&lt;3;++p)r[p]=Math.min(r[p],l[p]),n[p]=Math.max(n[p],u[p])}var d=j.bounds;if(j.autoBounds)for(var p=0;p&lt;3;++p){if(n[p]&lt;r[p])r[p]=-1,n[p]=1;else{r[p]===n[p]&amp;&amp;(r[p]-=1,n[p]+=1);var g=.05*(n[p]-r[p]);r[p]=r[p]-g,n[p]=n[p]+g}d[0][p]=r[p],d[1][p]=n[p]}for(var m=!1,p=0;p&lt;3;++p)m=m||Y[0][p]!==d[0][p]||Y[1][p]!==d[1][p],Y[0][p]=d[0][p],Y[1][p]=d[1][p];if(I=I||m,z=z||m){if(m){for(var x=[0,0,0],a=0;a&lt;3;++a)x[a]=v((d[1][a]-d[0][a])/10);M.autoTicks?M.update({bounds:d,tickSpacing:x}):M.update({bounds:d})}var T=y.drawingBufferWidth,A=y.drawingBufferHeight;B[0]=T,B[1]=A,V[0]=0|Math.max(T/j.pixelRatio,1),V[1]=0|Math.max(A/j.pixelRatio,1),k?(f(D,-T/A,T/A,-1,1,j.zNear,j.zFar),F._ortho=!0):(h(D,j.fovy,T/A,j.zNear,j.zFar),F._ortho=!1);for(var a=0;a&lt;16;++a)R[a]=0;R[15]=1;for(var S=0,a=0;a&lt;3;++a)S=Math.max(S,d[1][a]-d[0][a]);for(var a=0;a&lt;3;++a)j.autoScale?R[5*a]=j.aspect[a]/(d[1][a]-d[0][a]):R[5*a]=1/S,j.autoCenter&amp;&amp;(R[12+a]=.5*-R[5*a]*(d[0][a]+d[1][a]));for(var a=0;a&lt;e;++a){var o=C[a];o.axesBounds=d,j.clipToBounds&amp;&amp;(o.clipBounds=d)}b.object&amp;&amp;(j.snapToData?E.position=b.dataCoordinate:E.position=b.dataPosition,E.bounds=d),I&amp;&amp;(I=!1,function(){if(H())return;y.colorMask(!0,!0,!0,!0),y.depthMask(!0),y.disable(y.BLEND),y.enable(y.DEPTH_TEST),y.depthFunc(y.LEQUAL);for(var t=C.length,e=O.length,r=0;r&lt;e;++r){var n=O[r];n.shape=V,n.begin();for(var a=0;a&lt;t;++a)if(L[a]===r){var i=C[a];i.drawPick&amp;&amp;(i.pixelRatio=1,i.drawPick(F))}n.end()}}()),j.axesPixels=i(j.axes,F,T,A),j.onrender&amp;&amp;j.onrender(),y.bindFramebuffer(y.FRAMEBUFFER,null),y.viewport(0,0,T,A);var P=j.clearColor;y.clearColor(P[0],P[1],P[2],P[3]),y.clear(y.COLOR_BUFFER_BIT|y.DEPTH_BUFFER_BIT),y.depthMask(!0),y.colorMask(!0,!0,!0,!0),y.enable(y.DEPTH_TEST),y.depthFunc(y.LEQUAL),y.disable(y.BLEND),y.disable(y.CULL_FACE);var N=!1;M.enable&amp;&amp;(N=N||M.isTransparent(),M.draw(F)),E.axes=M,b.object&amp;&amp;E.draw(F),y.disable(y.CULL_FACE);for(var a=0;a&lt;e;++a){var o=C[a];o.axes=M,o.pixelRatio=j.pixelRatio,o.isOpaque&amp;&amp;o.isOpaque()&amp;&amp;o.draw(F),o.isTransparent&amp;&amp;o.isTransparent()&amp;&amp;(N=!0)}if(N){_.shape=B,_.bind(),y.clear(y.DEPTH_BUFFER_BIT),y.colorMask(!1,!1,!1,!1),y.depthMask(!0),y.depthFunc(y.LESS),M.enable&amp;&amp;M.isTransparent()&amp;&amp;M.drawTransparent(F);for(var a=0;a&lt;e;++a){var o=C[a];o.isOpaque&amp;&amp;o.isOpaque()&amp;&amp;o.draw(F)}y.enable(y.BLEND),y.blendEquation(y.FUNC_ADD),y.blendFunc(y.ONE,y.ONE_MINUS_SRC_ALPHA),y.colorMask(!0,!0,!0,!0),y.depthMask(!1),y.clearColor(0,0,0,0),y.clear(y.COLOR_BUFFER_BIT),M.isTransparent()&amp;&amp;M.drawTransparent(F);for(var a=0;a&lt;e;++a){var o=C[a];o.isTransparent&amp;&amp;o.isTransparent()&amp;&amp;o.drawTransparent(F)}y.bindFramebuffer(y.FRAMEBUFFER,null),y.blendFunc(y.ONE,y.ONE_MINUS_SRC_ALPHA),y.disable(y.DEPTH_TEST),w.bind(),_.color[0].bind(0),w.uniforms.accumBuffer=0,c(y),y.disable(y.BLEND)}z=!1;for(var a=0;a&lt;e;++a)C[a].dirty=!1}}}return j.enableMouseListeners(),function t(){j._stopped||j.contextLost||(W(),requestAnimationFrame(t))}(),j.redraw=function(){j._stopped||(z=!0,W())},j},createCamera:n}},{\&quot;./camera.js\&quot;:290,\&quot;./lib/shader\&quot;:291,\&quot;a-big-triangle\&quot;:61,\&quot;gl-axes3d\&quot;:235,\&quot;gl-axes3d/properties\&quot;:242,\&quot;gl-fbo\&quot;:251,\&quot;gl-mat4/ortho\&quot;:270,\&quot;gl-mat4/perspective\&quot;:271,\&quot;gl-select-static\&quot;:302,\&quot;gl-spikes3d\&quot;:312,\&quot;is-mobile\&quot;:421,\&quot;mouse-change\&quot;:436}],293:[function(t,e,r){var n=t(\&quot;glslify\&quot;);r.pointVertex=n([\&quot;precision mediump float;\\n#define GLSLIFY 1\\n\\nattribute vec2 position;\\n\\nuniform mat3 matrix;\\nuniform float pointSize;\\nuniform float pointCloud;\\n\\nhighp float rand(vec2 co) {\\n  highp float a = 12.9898;\\n  highp float b = 78.233;\\n  highp float c = 43758.5453;\\n  highp float d = dot(co.xy, vec2(a, b));\\n  highp float e = mod(d, 3.14);\\n  return fract(sin(e) * c);\\n}\\n\\nvoid main() {\\n  vec3 hgPosition = matrix * vec3(position, 1);\\n  gl_Position  = vec4(hgPosition.xy, 0, hgPosition.z);\\n    // if we don't jitter the point size a bit, overall point cloud\\n    // saturation 'jumps' on zooming, which is disturbing and confusing\\n  gl_PointSize = pointSize * ((19.5 + rand(position)) / 20.0);\\n  if(pointCloud != 0.0) { // pointCloud is truthy\\n    // get the same square surface as circle would be\\n    gl_PointSize *= 0.886;\\n  }\\n}\&quot;]),r.pointFragment=n([\&quot;precision mediump float;\\n#define GLSLIFY 1\\n\\nuniform vec4 color, borderColor;\\nuniform float centerFraction;\\nuniform float pointCloud;\\n\\nvoid main() {\\n  float radius;\\n  vec4 baseColor;\\n  if(pointCloud != 0.0) { // pointCloud is truthy\\n    if(centerFraction == 1.0) {\\n      gl_FragColor = color;\\n    } else {\\n      gl_FragColor = mix(borderColor, color, centerFraction);\\n    }\\n  } else {\\n    radius = length(2.0 * gl_PointCoord.xy - 1.0);\\n    if(radius &gt; 1.0) {\\n      discard;\\n    }\\n    baseColor = mix(borderColor, color, step(radius, centerFraction));\\n    gl_FragColor = vec4(baseColor.rgb * baseColor.a, baseColor.a);\\n  }\\n}\\n\&quot;]),r.pickVertex=n([\&quot;precision mediump float;\\n#define GLSLIFY 1\\n\\nattribute vec2 position;\\nattribute vec4 pickId;\\n\\nuniform mat3 matrix;\\nuniform float pointSize;\\nuniform vec4 pickOffset;\\n\\nvarying vec4 fragId;\\n\\nvoid main() {\\n  vec3 hgPosition = matrix * vec3(position, 1);\\n  gl_Position  = vec4(hgPosition.xy, 0, hgPosition.z);\\n  gl_PointSize = pointSize;\\n\\n  vec4 id = pickId + pickOffset;\\n  id.y += floor(id.x / 256.0);\\n  id.x -= floor(id.x / 256.0) * 256.0;\\n\\n  id.z += floor(id.y / 256.0);\\n  id.y -= floor(id.y / 256.0) * 256.0;\\n\\n  id.w += floor(id.z / 256.0);\\n  id.z -= floor(id.z / 256.0) * 256.0;\\n\\n  fragId = id;\\n}\\n\&quot;]),r.pickFragment=n([\&quot;precision mediump float;\\n#define GLSLIFY 1\\n\\nvarying vec4 fragId;\\n\\nvoid main() {\\n  float radius = length(2.0 * gl_PointCoord.xy - 1.0);\\n  if(radius &gt; 1.0) {\\n    discard;\\n  }\\n  gl_FragColor = fragId / 255.0;\\n}\\n\&quot;])},{glslify:410}],294:[function(t,e,r){\&quot;use strict\&quot;;var n=t(\&quot;gl-shader\&quot;),a=t(\&quot;gl-buffer\&quot;),i=t(\&quot;typedarray-pool\&quot;),o=t(\&quot;./lib/shader\&quot;);function s(t,e,r,n,a){this.plot=t,this.offsetBuffer=e,this.pickBuffer=r,this.shader=n,this.pickShader=a,this.sizeMin=.5,this.sizeMinCap=2,this.sizeMax=20,this.areaRatio=1,this.pointCount=0,this.color=[1,0,0,1],this.borderColor=[0,0,0,1],this.blend=!1,this.pickOffset=0,this.points=null}e.exports=function(t,e){var r=t.gl,i=a(r),l=a(r),c=n(r,o.pointVertex,o.pointFragment),u=n(r,o.pickVertex,o.pickFragment),h=new s(t,i,l,c,u);return h.update(e),t.addObject(h),h};var l,c,u=s.prototype;u.dispose=function(){this.shader.dispose(),this.pickShader.dispose(),this.offsetBuffer.dispose(),this.pickBuffer.dispose(),this.plot.removeObject(this)},u.update=function(t){var e;function r(e,r){return e in t?t[e]:r}t=t||{},this.sizeMin=r(\&quot;sizeMin\&quot;,.5),this.sizeMax=r(\&quot;sizeMax\&quot;,20),this.color=r(\&quot;color\&quot;,[1,0,0,1]).slice(),this.areaRatio=r(\&quot;areaRatio\&quot;,1),this.borderColor=r(\&quot;borderColor\&quot;,[0,0,0,1]).slice(),this.blend=r(\&quot;blend\&quot;,!1);var n=t.positions.length&gt;&gt;&gt;1,a=t.positions instanceof Float32Array,o=t.idToIndex instanceof Int32Array&amp;&amp;t.idToIndex.length&gt;=n,s=t.positions,l=a?s:i.mallocFloat32(s.length),c=o?t.idToIndex:i.mallocInt32(n);if(a||l.set(s),!o)for(l.set(s),e=0;e&lt;n;e++)c[e]=e;this.points=s,this.offsetBuffer.update(l),this.pickBuffer.update(c),a||i.free(l),o||i.free(c),this.pointCount=n,this.pickOffset=0},u.unifiedDraw=(l=[1,0,0,0,1,0,0,0,1],c=[0,0,0,0],function(t){var e=void 0!==t,r=e?this.pickShader:this.shader,n=this.plot.gl,a=this.plot.dataBox;if(0===this.pointCount)return t;var i=a[2]-a[0],o=a[3]-a[1],s=function(t,e){var r,n=0,a=t.length&gt;&gt;&gt;1;for(r=0;r&lt;a;r++){var i=t[2*r],o=t[2*r+1];i&gt;=e[0]&amp;&amp;i&lt;=e[2]&amp;&amp;o&gt;=e[1]&amp;&amp;o&lt;=e[3]&amp;&amp;n++}return n}(this.points,a),u=this.plot.pickPixelRatio*Math.max(Math.min(this.sizeMinCap,this.sizeMin),Math.min(this.sizeMax,this.sizeMax/Math.pow(s,.33333)));l[0]=2/i,l[4]=2/o,l[6]=-2*a[0]/i-1,l[7]=-2*a[1]/o-1,this.offsetBuffer.bind(),r.bind(),r.attributes.position.pointer(),r.uniforms.matrix=l,r.uniforms.color=this.color,r.uniforms.borderColor=this.borderColor,r.uniforms.pointCloud=u&lt;5,r.uniforms.pointSize=u,r.uniforms.centerFraction=Math.min(1,Math.max(0,Math.sqrt(1-this.areaRatio))),e&amp;&amp;(c[0]=255&amp;t,c[1]=t&gt;&gt;8&amp;255,c[2]=t&gt;&gt;16&amp;255,c[3]=t&gt;&gt;24&amp;255,this.pickBuffer.bind(),r.attributes.pickId.pointer(n.UNSIGNED_BYTE),r.uniforms.pickOffset=c,this.pickOffset=t);var h=n.getParameter(n.BLEND),f=n.getParameter(n.DITHER);return h&amp;&amp;!this.blend&amp;&amp;n.disable(n.BLEND),f&amp;&amp;n.disable(n.DITHER),n.drawArrays(n.POINTS,0,this.pointCount),h&amp;&amp;!this.blend&amp;&amp;n.enable(n.BLEND),f&amp;&amp;n.enable(n.DITHER),t+this.pointCount}),u.draw=u.unifiedDraw,u.drawPick=u.unifiedDraw,u.pick=function(t,e,r){var n=this.pickOffset,a=this.pointCount;if(r&lt;n||r&gt;=n+a)return null;var i=r-n,o=this.points;return{object:this,pointId:i,dataCoord:[o[2*i],o[2*i+1]]}}},{\&quot;./lib/shader\&quot;:293,\&quot;gl-buffer\&quot;:243,\&quot;gl-shader\&quot;:303,\&quot;typedarray-pool\&quot;:543}],295:[function(t,e,r){e.exports=function(t,e,r,n){var a,i,o,s,l,c=e[0],u=e[1],h=e[2],f=e[3],p=r[0],d=r[1],g=r[2],v=r[3];(i=c*p+u*d+h*g+f*v)&lt;0&amp;&amp;(i=-i,p=-p,d=-d,g=-g,v=-v);1-i&gt;1e-6?(a=Math.acos(i),o=Math.sin(a),s=Math.sin((1-n)*a)/o,l=Math.sin(n*a)/o):(s=1-n,l=n);return t[0]=s*c+l*p,t[1]=s*u+l*d,t[2]=s*h+l*g,t[3]=s*f+l*v,t}},{}],296:[function(t,e,r){\&quot;use strict\&quot;;e.exports=function(t){return t||0===t?t.toString():\&quot;\&quot;}},{}],297:[function(t,e,r){\&quot;use strict\&quot;;var n=t(\&quot;vectorize-text\&quot;);e.exports=function(t,e,r){var i=a[e];i||(i=a[e]={});if(t in i)return i[t];var o={textAlign:\&quot;center\&quot;,textBaseline:\&quot;middle\&quot;,lineHeight:1,font:e,lineSpacing:1.25,styletags:{breaklines:!0,bolds:!0,italics:!0,subscripts:!0,superscripts:!0},triangles:!0},s=n(t,o);o.triangles=!1;var l,c,u=n(t,o);if(r&amp;&amp;1!==r){for(l=0;l&lt;s.positions.length;++l)for(c=0;c&lt;s.positions[l].length;++c)s.positions[l][c]/=r;for(l=0;l&lt;u.positions.length;++l)for(c=0;c&lt;u.positions[l].length;++c)u.positions[l][c]/=r}var h=[[1/0,1/0],[-1/0,-1/0]],f=u.positions.length;for(l=0;l&lt;f;++l){var p=u.positions[l];for(c=0;c&lt;2;++c)h[0][c]=Math.min(h[0][c],p[c]),h[1][c]=Math.max(h[1][c],p[c])}return i[t]=[s,u,h]};var a={}},{\&quot;vectorize-text\&quot;:548}],298:[function(t,e,r){var n=t(\&quot;gl-shader\&quot;),a=t(\&quot;glslify\&quot;),i=a([\&quot;precision highp float;\\n#define GLSLIFY 1\\n\\nbool outOfRange(float a, float b, float p) {\\n  return ((p &gt; max(a, b)) || \\n          (p &lt; min(a, b)));\\n}\\n\\nbool outOfRange(vec2 a, vec2 b, vec2 p) {\\n  return (outOfRange(a.x, b.x, p.x) ||\\n          outOfRange(a.y, b.y, p.y));\\n}\\n\\nbool outOfRange(vec3 a, vec3 b, vec3 p) {\\n  return (outOfRange(a.x, b.x, p.x) ||\\n          outOfRange(a.y, b.y, p.y) ||\\n          outOfRange(a.z, b.z, p.z));\\n}\\n\\nbool outOfRange(vec4 a, vec4 b, vec4 p) {\\n  return outOfRange(a.xyz, b.xyz, p.xyz);\\n}\\n\\nattribute vec3 position;\\nattribute vec4 color;\\nattribute vec2 glyph;\\nattribute vec4 id;\\n\\nuniform vec4 highlightId;\\nuniform float highlightScale;\\nuniform mat4 model, view, projection;\\nuniform vec3 clipBounds[2];\\n\\nvarying vec4 interpColor;\\nvarying vec4 pickId;\\nvarying vec3 dataCoordinate;\\n\\nvoid main() {\\n  if (outOfRange(clipBounds[0], clipBounds[1], position)) {\\n\\n    gl_Position = vec4(0,0,0,0);\\n  } else {\\n    float scale = 1.0;\\n    if(distance(highlightId, id) &lt; 0.0001) {\\n      scale = highlightScale;\\n    }\\n\\n    vec4 worldPosition = model * vec4(position, 1);\\n    vec4 viewPosition = view * worldPosition;\\n    viewPosition = viewPosition / viewPosition.w;\\n    vec4 clipPosition = projection * (viewPosition + scale * vec4(glyph.x, -glyph.y, 0, 0));\\n\\n    gl_Position = clipPosition;\\n    interpColor = color;\\n    pickId = id;\\n    dataCoordinate = position;\\n  }\\n}\&quot;]),o=a([\&quot;precision highp float;\\n#define GLSLIFY 1\\n\\nbool outOfRange(float a, float b, float p) {\\n  return ((p &gt; max(a, b)) || \\n          (p &lt; min(a, b)));\\n}\\n\\nbool outOfRange(vec2 a, vec2 b, vec2 p) {\\n  return (outOfRange(a.x, b.x, p.x) ||\\n          outOfRange(a.y, b.y, p.y));\\n}\\n\\nbool outOfRange(vec3 a, vec3 b, vec3 p) {\\n  return (outOfRange(a.x, b.x, p.x) ||\\n          outOfRange(a.y, b.y, p.y) ||\\n          outOfRange(a.z, b.z, p.z));\\n}\\n\\nbool outOfRange(vec4 a, vec4 b, vec4 p) {\\n  return outOfRange(a.xyz, b.xyz, p.xyz);\\n}\\n\\nattribute vec3 position;\\nattribute vec4 color;\\nattribute vec2 glyph;\\nattribute vec4 id;\\n\\nuniform mat4 model, view, projection;\\nuniform vec2 screenSize;\\nuniform vec3 clipBounds[2];\\nuniform float highlightScale, pixelRatio;\\nuniform vec4 highlightId;\\n\\nvarying vec4 interpColor;\\nvarying vec4 pickId;\\nvarying vec3 dataCoordinate;\\n\\nvoid main() {\\n  if (outOfRange(clipBounds[0], clipBounds[1], position)) {\\n\\n    gl_Position = vec4(0,0,0,0);\\n  } else {\\n    float scale = pixelRatio;\\n    if(distance(highlightId.bgr, id.bgr) &lt; 0.001) {\\n      scale *= highlightScale;\\n    }\\n\\n    vec4 worldPosition = model * vec4(position, 1.0);\\n    vec4 viewPosition = view * worldPosition;\\n    vec4 clipPosition = projection * viewPosition;\\n    clipPosition /= clipPosition.w;\\n\\n    gl_Position = clipPosition + vec4(screenSize * scale * vec2(glyph.x, -glyph.y), 0.0, 0.0);\\n    interpColor = color;\\n    pickId = id;\\n    dataCoordinate = position;\\n  }\\n}\&quot;]),s=a([\&quot;precision highp float;\\n#define GLSLIFY 1\\n\\nbool outOfRange(float a, float b, float p) {\\n  return ((p &gt; max(a, b)) || \\n          (p &lt; min(a, b)));\\n}\\n\\nbool outOfRange(vec2 a, vec2 b, vec2 p) {\\n  return (outOfRange(a.x, b.x, p.x) ||\\n          outOfRange(a.y, b.y, p.y));\\n}\\n\\nbool outOfRange(vec3 a, vec3 b, vec3 p) {\\n  return (outOfRange(a.x, b.x, p.x) ||\\n          outOfRange(a.y, b.y, p.y) ||\\n          outOfRange(a.z, b.z, p.z));\\n}\\n\\nbool outOfRange(vec4 a, vec4 b, vec4 p) {\\n  return outOfRange(a.xyz, b.xyz, p.xyz);\\n}\\n\\nattribute vec3 position;\\nattribute vec4 color;\\nattribute vec2 glyph;\\nattribute vec4 id;\\n\\nuniform float highlightScale;\\nuniform vec4 highlightId;\\nuniform vec3 axes[2];\\nuniform mat4 model, view, projection;\\nuniform vec2 screenSize;\\nuniform vec3 clipBounds[2];\\nuniform float scale, pixelRatio;\\n\\nvarying vec4 interpColor;\\nvarying vec4 pickId;\\nvarying vec3 dataCoordinate;\\n\\nvoid main() {\\n  if (outOfRange(clipBounds[0], clipBounds[1], position)) {\\n\\n    gl_Position = vec4(0,0,0,0);\\n  } else {\\n    float lscale = pixelRatio * scale;\\n    if(distance(highlightId, id) &lt; 0.0001) {\\n      lscale *= highlightScale;\\n    }\\n\\n    vec4 clipCenter   = projection * view * model * vec4(position, 1);\\n    vec3 dataPosition = position + 0.5*lscale*(axes[0] * glyph.x + axes[1] * glyph.y) * clipCenter.w * screenSize.y;\\n    vec4 clipPosition = projection * view * model * vec4(dataPosition, 1);\\n\\n    gl_Position = clipPosition;\\n    interpColor = color;\\n    pickId = id;\\n    dataCoordinate = dataPosition;\\n  }\\n}\\n\&quot;]),l=a([\&quot;precision highp float;\\n#define GLSLIFY 1\\n\\nbool outOfRange(float a, float b, float p) {\\n  return ((p &gt; max(a, b)) || \\n          (p &lt; min(a, b)));\\n}\\n\\nbool outOfRange(vec2 a, vec2 b, vec2 p) {\\n  return (outOfRange(a.x, b.x, p.x) ||\\n          outOfRange(a.y, b.y, p.y));\\n}\\n\\nbool outOfRange(vec3 a, vec3 b, vec3 p) {\\n  return (outOfRange(a.x, b.x, p.x) ||\\n          outOfRange(a.y, b.y, p.y) ||\\n          outOfRange(a.z, b.z, p.z));\\n}\\n\\nbool outOfRange(vec4 a, vec4 b, vec4 p) {\\n  return outOfRange(a.xyz, b.xyz, p.xyz);\\n}\\n\\nuniform vec3 fragClipBounds[2];\\nuniform float opacity;\\n\\nvarying vec4 interpColor;\\nvarying vec3 dataCoordinate;\\n\\nvoid main() {\\n  if (\\n    outOfRange(fragClipBounds[0], fragClipBounds[1], dataCoordinate) ||\\n    interpColor.a * opacity == 0.\\n  ) discard;\\n  gl_FragColor = interpColor * opacity;\\n}\\n\&quot;]),c=a([\&quot;precision highp float;\\n#define GLSLIFY 1\\n\\nbool outOfRange(float a, float b, float p) {\\n  return ((p &gt; max(a, b)) || \\n          (p &lt; min(a, b)));\\n}\\n\\nbool outOfRange(vec2 a, vec2 b, vec2 p) {\\n  return (outOfRange(a.x, b.x, p.x) ||\\n          outOfRange(a.y, b.y, p.y));\\n}\\n\\nbool outOfRange(vec3 a, vec3 b, vec3 p) {\\n  return (outOfRange(a.x, b.x, p.x) ||\\n          outOfRange(a.y, b.y, p.y) ||\\n          outOfRange(a.z, b.z, p.z));\\n}\\n\\nbool outOfRange(vec4 a, vec4 b, vec4 p) {\\n  return outOfRange(a.xyz, b.xyz, p.xyz);\\n}\\n\\nuniform vec3 fragClipBounds[2];\\nuniform float pickGroup;\\n\\nvarying vec4 pickId;\\nvarying vec3 dataCoordinate;\\n\\nvoid main() {\\n  if (outOfRange(fragClipBounds[0], fragClipBounds[1], dataCoordinate)) discard;\\n\\n  gl_FragColor = vec4(pickGroup, pickId.bgr);\\n}\&quot;]),u=[{name:\&quot;position\&quot;,type:\&quot;vec3\&quot;},{name:\&quot;color\&quot;,type:\&quot;vec4\&quot;},{name:\&quot;glyph\&quot;,type:\&quot;vec2\&quot;},{name:\&quot;id\&quot;,type:\&quot;vec4\&quot;}],h={vertex:i,fragment:l,attributes:u},f={vertex:o,fragment:l,attributes:u},p={vertex:s,fragment:l,attributes:u},d={vertex:i,fragment:c,attributes:u},g={vertex:o,fragment:c,attributes:u},v={vertex:s,fragment:c,attributes:u};function m(t,e){var r=n(t,e),a=r.attributes;return a.position.location=0,a.color.location=1,a.glyph.location=2,a.id.location=3,r}r.createPerspective=function(t){return m(t,h)},r.createOrtho=function(t){return m(t,f)},r.createProject=function(t){return m(t,p)},r.createPickPerspective=function(t){return m(t,d)},r.createPickOrtho=function(t){return m(t,g)},r.createPickProject=function(t){return m(t,v)}},{\&quot;gl-shader\&quot;:303,glslify:410}],299:[function(t,e,r){\&quot;use strict\&quot;;var n=t(\&quot;is-string-blank\&quot;),a=t(\&quot;gl-buffer\&quot;),i=t(\&quot;gl-vao\&quot;),o=t(\&quot;typedarray-pool\&quot;),s=t(\&quot;gl-mat4/multiply\&quot;),l=t(\&quot;./lib/shaders\&quot;),c=t(\&quot;./lib/glyphs\&quot;),u=t(\&quot;./lib/get-simple-string\&quot;),h=[1,0,0,0,0,1,0,0,0,0,1,0,0,0,0,1];function f(t,e){var r=t[0],n=t[1],a=t[2],i=t[3];return t[0]=e[0]*r+e[4]*n+e[8]*a+e[12]*i,t[1]=e[1]*r+e[5]*n+e[9]*a+e[13]*i,t[2]=e[2]*r+e[6]*n+e[10]*a+e[14]*i,t[3]=e[3]*r+e[7]*n+e[11]*a+e[15]*i,t}function p(t,e,r,n){return f(n,n),f(n,n),f(n,n)}function d(t,e){this.index=t,this.dataCoordinate=this.position=e}function g(t){return!0===t?1:t&gt;1?1:t}function v(t,e,r,n,a,i,o,s,l,c,u,h){this.gl=t,this.pixelRatio=1,this.shader=e,this.orthoShader=r,this.projectShader=n,this.pointBuffer=a,this.colorBuffer=i,this.glyphBuffer=o,this.idBuffer=s,this.vao=l,this.vertexCount=0,this.lineVertexCount=0,this.opacity=1,this.hasAlpha=!1,this.lineWidth=0,this.projectScale=[2/3,2/3,2/3],this.projectOpacity=[1,1,1],this.projectHasAlpha=!1,this.pickId=0,this.pickPerspectiveShader=c,this.pickOrthoShader=u,this.pickProjectShader=h,this.points=[],this._selectResult=new d(0,[0,0,0]),this.useOrtho=!0,this.bounds=[[1/0,1/0,1/0],[-1/0,-1/0,-1/0]],this.axesProject=[!0,!0,!0],this.axesBounds=[[-1/0,-1/0,-1/0],[1/0,1/0,1/0]],this.highlightId=[1,1,1,1],this.highlightScale=2,this.clipBounds=[[-1/0,-1/0,-1/0],[1/0,1/0,1/0]],this.dirty=!0}e.exports=function(t){var e=t.gl,r=l.createPerspective(e),n=l.createOrtho(e),o=l.createProject(e),s=l.createPickPerspective(e),c=l.createPickOrtho(e),u=l.createPickProject(e),h=a(e),f=a(e),p=a(e),d=a(e),g=i(e,[{buffer:h,size:3,type:e.FLOAT},{buffer:f,size:4,type:e.FLOAT},{buffer:p,size:2,type:e.FLOAT},{buffer:d,size:4,type:e.UNSIGNED_BYTE,normalized:!0}]),m=new v(e,r,n,o,h,f,p,d,g,s,c,u);return m.update(t),m};var m=v.prototype;m.pickSlots=1,m.setPickBase=function(t){this.pickId=t},m.isTransparent=function(){if(this.hasAlpha)return!0;for(var t=0;t&lt;3;++t)if(this.axesProject[t]&amp;&amp;this.projectHasAlpha)return!0;return!1},m.isOpaque=function(){if(!this.hasAlpha)return!0;for(var t=0;t&lt;3;++t)if(this.axesProject[t]&amp;&amp;!this.projectHasAlpha)return!0;return!1};var y=[0,0],x=[0,0,0],b=[0,0,0],_=[0,0,0,1],w=[0,0,0,1],k=h.slice(),T=[0,0,0],A=[[0,0,0],[0,0,0]];function M(t){return t[0]=t[1]=t[2]=0,t}function S(t,e){return t[0]=e[0],t[1]=e[1],t[2]=e[2],t[3]=1,t}function E(t,e,r,n){return t[0]=e[0],t[1]=e[1],t[2]=e[2],t[r]=n,t}function C(t,e,r,n){var a,i=e.axesProject,o=e.gl,l=t.uniforms,c=r.model||h,u=r.view||h,f=r.projection||h,d=e.axesBounds,g=function(t){for(var e=A,r=0;r&lt;2;++r)for(var n=0;n&lt;3;++n)e[r][n]=Math.max(Math.min(t[r][n],1e8),-1e8);return e}(e.clipBounds);a=e.axes&amp;&amp;e.axes.lastCubeProps?e.axes.lastCubeProps.axis:[1,1,1],y[0]=2/o.drawingBufferWidth,y[1]=2/o.drawingBufferHeight,t.bind(),l.view=u,l.projection=f,l.screenSize=y,l.highlightId=e.highlightId,l.highlightScale=e.highlightScale,l.clipBounds=g,l.pickGroup=e.pickId/255,l.pixelRatio=n;for(var v=0;v&lt;3;++v)if(i[v]){l.scale=e.projectScale[v],l.opacity=e.projectOpacity[v];for(var m=k,C=0;C&lt;16;++C)m[C]=0;for(C=0;C&lt;4;++C)m[5*C]=1;m[5*v]=0,a[v]&lt;0?m[12+v]=d[0][v]:m[12+v]=d[1][v],s(m,c,m),l.model=m;var L=(v+1)%3,P=(v+2)%3,O=M(x),z=M(b);O[L]=1,z[P]=1;var I=p(0,0,0,S(_,O)),D=p(0,0,0,S(w,z));if(Math.abs(I[1])&gt;Math.abs(D[1])){var R=I;I=D,D=R,R=O,O=z,z=R;var F=L;L=P,P=F}I[0]&lt;0&amp;&amp;(O[L]=-1),D[1]&gt;0&amp;&amp;(z[P]=-1);var B=0,N=0;for(C=0;C&lt;4;++C)B+=Math.pow(c[4*L+C],2),N+=Math.pow(c[4*P+C],2);O[L]/=Math.sqrt(B),z[P]/=Math.sqrt(N),l.axes[0]=O,l.axes[1]=z,l.fragClipBounds[0]=E(T,g[0],v,-1e8),l.fragClipBounds[1]=E(T,g[1],v,1e8),e.vao.bind(),e.vao.draw(o.TRIANGLES,e.vertexCount),e.lineWidth&gt;0&amp;&amp;(o.lineWidth(e.lineWidth*n),e.vao.draw(o.LINES,e.lineVertexCount,e.vertexCount)),e.vao.unbind()}}var L=[[-1e8,-1e8,-1e8],[1e8,1e8,1e8]];function P(t,e,r,n,a,i,o){var s=r.gl;if((i===r.projectHasAlpha||o)&amp;&amp;C(e,r,n,a),i===r.hasAlpha||o){t.bind();var l=t.uniforms;l.model=n.model||h,l.view=n.view||h,l.projection=n.projection||h,y[0]=2/s.drawingBufferWidth,y[1]=2/s.drawingBufferHeight,l.screenSize=y,l.highlightId=r.highlightId,l.highlightScale=r.highlightScale,l.fragClipBounds=L,l.clipBounds=r.axes.bounds,l.opacity=r.opacity,l.pickGroup=r.pickId/255,l.pixelRatio=a,r.vao.bind(),r.vao.draw(s.TRIANGLES,r.vertexCount),r.lineWidth&gt;0&amp;&amp;(s.lineWidth(r.lineWidth*a),r.vao.draw(s.LINES,r.lineVertexCount,r.vertexCount)),r.vao.unbind()}}function O(t,e,r,a){var i;i=Array.isArray(t)?e&lt;t.length?t[e]:void 0:t,i=u(i);var o=!0;n(i)&amp;&amp;(i=\&quot;\\u25bc\&quot;,o=!1);var s=c(i,r,a);return{mesh:s[0],lines:s[1],bounds:s[2],visible:o}}m.draw=function(t){P(this.useOrtho?this.orthoShader:this.shader,this.projectShader,this,t,this.pixelRatio,!1,!1)},m.drawTransparent=function(t){P(this.useOrtho?this.orthoShader:this.shader,this.projectShader,this,t,this.pixelRatio,!0,!1)},m.drawPick=function(t){P(this.useOrtho?this.pickOrthoShader:this.pickPerspectiveShader,this.pickProjectShader,this,t,1,!0,!0)},m.pick=function(t){if(!t)return null;if(t.id!==this.pickId)return null;var e=t.value[2]+(t.value[1]&lt;&lt;8)+(t.value[0]&lt;&lt;16);if(e&gt;=this.pointCount||e&lt;0)return null;var r=this.points[e],n=this._selectResult;n.index=e;for(var a=0;a&lt;3;++a)n.position[a]=n.dataCoordinate[a]=r[a];return n},m.highlight=function(t){if(t){var e=t.index,r=255&amp;e,n=e&gt;&gt;8&amp;255,a=e&gt;&gt;16&amp;255;this.highlightId=[r/255,n/255,a/255,0]}else this.highlightId=[1,1,1,1]},m.update=function(t){if(\&quot;perspective\&quot;in(t=t||{})&amp;&amp;(this.useOrtho=!t.perspective),\&quot;orthographic\&quot;in t&amp;&amp;(this.useOrtho=!!t.orthographic),\&quot;lineWidth\&quot;in t&amp;&amp;(this.lineWidth=t.lineWidth),\&quot;project\&quot;in t)if(Array.isArray(t.project))this.axesProject=t.project;else{var e=!!t.project;this.axesProject=[e,e,e]}if(\&quot;projectScale\&quot;in t)if(Array.isArray(t.projectScale))this.projectScale=t.projectScale.slice();else{var r=+t.projectScale;this.projectScale=[r,r,r]}if(this.projectHasAlpha=!1,\&quot;projectOpacity\&quot;in t){if(Array.isArray(t.projectOpacity))this.projectOpacity=t.projectOpacity.slice();else{r=+t.projectOpacity;this.projectOpacity=[r,r,r]}for(var n=0;n&lt;3;++n)this.projectOpacity[n]=g(this.projectOpacity[n]),this.projectOpacity[n]&lt;1&amp;&amp;(this.projectHasAlpha=!0)}this.hasAlpha=!1,\&quot;opacity\&quot;in t&amp;&amp;(this.opacity=g(t.opacity),this.opacity&lt;1&amp;&amp;(this.hasAlpha=!0)),this.dirty=!0;var a,i,s=t.position,l=t.font||\&quot;normal\&quot;,c=t.alignment||[0,0];if(2===c.length)a=c[0],i=c[1];else{a=[],i=[];for(n=0;n&lt;c.length;++n)a[n]=c[n][0],i[n]=c[n][1]}var u=[1/0,1/0,1/0],h=[-1/0,-1/0,-1/0],f=t.glyph,p=t.color,d=t.size,v=t.angle,m=t.lineColor,y=-1,x=0,b=0,_=0;if(s.length){_=s.length;t:for(n=0;n&lt;_;++n){for(var w=s[n],k=0;k&lt;3;++k)if(isNaN(w[k])||!isFinite(w[k]))continue t;var T=(N=O(f,n,l,this.pixelRatio)).mesh,A=N.lines,M=N.bounds;x+=3*T.cells.length,b+=2*A.edges.length}}var S=x+b,E=o.mallocFloat(3*S),C=o.mallocFloat(4*S),L=o.mallocFloat(2*S),P=o.mallocUint32(S);if(S&gt;0){var z=0,I=x,D=[0,0,0,1],R=[0,0,0,1],F=Array.isArray(p)&amp;&amp;Array.isArray(p[0]),B=Array.isArray(m)&amp;&amp;Array.isArray(m[0]);t:for(n=0;n&lt;_;++n){y+=1;for(w=s[n],k=0;k&lt;3;++k){if(isNaN(w[k])||!isFinite(w[k]))continue t;h[k]=Math.max(h[k],w[k]),u[k]=Math.min(u[k],w[k])}T=(N=O(f,n,l,this.pixelRatio)).mesh,A=N.lines,M=N.bounds;var N,j=N.visible;if(j)if(Array.isArray(p)){if(3===(V=F?n&lt;p.length?p[n]:[0,0,0,0]:p).length){for(k=0;k&lt;3;++k)D[k]=V[k];D[3]=1}else if(4===V.length){for(k=0;k&lt;4;++k)D[k]=V[k];!this.hasAlpha&amp;&amp;V[3]&lt;1&amp;&amp;(this.hasAlpha=!0)}}else D[0]=D[1]=D[2]=0,D[3]=1;else D=[1,1,1,0];if(j)if(Array.isArray(m)){var V;if(3===(V=B?n&lt;m.length?m[n]:[0,0,0,0]:m).length){for(k=0;k&lt;3;++k)R[k]=V[k];R[k]=1}else if(4===V.length){for(k=0;k&lt;4;++k)R[k]=V[k];!this.hasAlpha&amp;&amp;V[3]&lt;1&amp;&amp;(this.hasAlpha=!0)}}else R[0]=R[1]=R[2]=0,R[3]=1;else R=[1,1,1,0];var U=.5;j?Array.isArray(d)?U=n&lt;d.length?+d[n]:12:d?U=+d:this.useOrtho&amp;&amp;(U=12):U=0;var q=0;Array.isArray(v)?q=n&lt;v.length?+v[n]:0:v&amp;&amp;(q=+v);var H=Math.cos(q),G=Math.sin(q);for(w=s[n],k=0;k&lt;3;++k)h[k]=Math.max(h[k],w[k]),u[k]=Math.min(u[k],w[k]);var Y=a,W=i;Y=0;Array.isArray(a)?Y=n&lt;a.length?a[n]:0:a&amp;&amp;(Y=a);W=0;Array.isArray(i)?W=n&lt;i.length?i[n]:0:i&amp;&amp;(W=i);var X=[Y*=Y&gt;0?1-M[0][0]:Y&lt;0?1+M[1][0]:1,W*=W&gt;0?1-M[0][1]:W&lt;0?1+M[1][1]:1],Z=T.cells||[],J=T.positions||[];for(k=0;k&lt;Z.length;++k)for(var K=Z[k],Q=0;Q&lt;3;++Q){for(var $=0;$&lt;3;++$)E[3*z+$]=w[$];for($=0;$&lt;4;++$)C[4*z+$]=D[$];P[z]=y;var tt=J[K[Q]];L[2*z]=U*(H*tt[0]-G*tt[1]+X[0]),L[2*z+1]=U*(G*tt[0]+H*tt[1]+X[1]),z+=1}for(Z=A.edges,J=A.positions,k=0;k&lt;Z.length;++k)for(K=Z[k],Q=0;Q&lt;2;++Q){for($=0;$&lt;3;++$)E[3*I+$]=w[$];for($=0;$&lt;4;++$)C[4*I+$]=R[$];P[I]=y;tt=J[K[Q]];L[2*I]=U*(H*tt[0]-G*tt[1]+X[0]),L[2*I+1]=U*(G*tt[0]+H*tt[1]+X[1]),I+=1}}}this.bounds=[u,h],this.points=s,this.pointCount=s.length,this.vertexCount=x,this.lineVertexCount=b,this.pointBuffer.update(E),this.colorBuffer.update(C),this.glyphBuffer.update(L),this.idBuffer.update(P),o.free(E),o.free(C),o.free(L),o.free(P)},m.dispose=function(){this.shader.dispose(),this.orthoShader.dispose(),this.pickPerspectiveShader.dispose(),this.pickOrthoShader.dispose(),this.vao.dispose(),this.pointBuffer.dispose(),this.colorBuffer.dispose(),this.glyphBuffer.dispose(),this.idBuffer.dispose()}},{\&quot;./lib/get-simple-string\&quot;:296,\&quot;./lib/glyphs\&quot;:297,\&quot;./lib/shaders\&quot;:298,\&quot;gl-buffer\&quot;:243,\&quot;gl-mat4/multiply\&quot;:269,\&quot;gl-vao\&quot;:328,\&quot;is-string-blank\&quot;:424,\&quot;typedarray-pool\&quot;:543}],300:[function(t,e,r){\&quot;use strict\&quot;;var n=t(\&quot;glslify\&quot;);r.boxVertex=n([\&quot;precision mediump float;\\n#define GLSLIFY 1\\n\\nattribute vec2 vertex;\\n\\nuniform vec2 cornerA, cornerB;\\n\\nvoid main() {\\n  gl_Position = vec4(mix(cornerA, cornerB, vertex), 0, 1);\\n}\\n\&quot;]),r.boxFragment=n([\&quot;precision mediump float;\\n#define GLSLIFY 1\\n\\nuniform vec4 color;\\n\\nvoid main() {\\n  gl_FragColor = color;\\n}\\n\&quot;])},{glslify:410}],301:[function(t,e,r){\&quot;use strict\&quot;;var n=t(\&quot;gl-shader\&quot;),a=t(\&quot;gl-buffer\&quot;),i=t(\&quot;./lib/shaders\&quot;);function o(t,e,r){this.plot=t,this.boxBuffer=e,this.boxShader=r,this.enabled=!0,this.selectBox=[1/0,1/0,-1/0,-1/0],this.borderColor=[0,0,0,1],this.innerFill=!1,this.innerColor=[0,0,0,.25],this.outerFill=!0,this.outerColor=[0,0,0,.5],this.borderWidth=10}e.exports=function(t,e){var r=t.gl,s=a(r,[0,0,0,1,1,0,1,1]),l=n(r,i.boxVertex,i.boxFragment),c=new o(t,s,l);return c.update(e),t.addOverlay(c),c};var s=o.prototype;s.draw=function(){if(this.enabled){var t=this.plot,e=this.selectBox,r=this.borderWidth,n=(this.innerFill,this.innerColor),a=(this.outerFill,this.outerColor),i=this.borderColor,o=t.box,s=t.screenBox,l=t.dataBox,c=t.viewBox,u=t.pixelRatio,h=(e[0]-l[0])*(c[2]-c[0])/(l[2]-l[0])+c[0],f=(e[1]-l[1])*(c[3]-c[1])/(l[3]-l[1])+c[1],p=(e[2]-l[0])*(c[2]-c[0])/(l[2]-l[0])+c[0],d=(e[3]-l[1])*(c[3]-c[1])/(l[3]-l[1])+c[1];if(h=Math.max(h,c[0]),f=Math.max(f,c[1]),p=Math.min(p,c[2]),d=Math.min(d,c[3]),!(p&lt;h||d&lt;f)){o.bind();var g=s[2]-s[0],v=s[3]-s[1];if(this.outerFill&amp;&amp;(o.drawBox(0,0,g,f,a),o.drawBox(0,f,h,d,a),o.drawBox(0,d,g,v,a),o.drawBox(p,f,g,d,a)),this.innerFill&amp;&amp;o.drawBox(h,f,p,d,n),r&gt;0){var m=r*u;o.drawBox(h-m,f-m,p+m,f+m,i),o.drawBox(h-m,d-m,p+m,d+m,i),o.drawBox(h-m,f-m,h+m,d+m,i),o.drawBox(p-m,f-m,p+m,d+m,i)}}}},s.update=function(t){t=t||{},this.innerFill=!!t.innerFill,this.outerFill=!!t.outerFill,this.innerColor=(t.innerColor||[0,0,0,.5]).slice(),this.outerColor=(t.outerColor||[0,0,0,.5]).slice(),this.borderColor=(t.borderColor||[0,0,0,1]).slice(),this.borderWidth=t.borderWidth||0,this.selectBox=(t.selectBox||this.selectBox).slice()},s.dispose=function(){this.boxBuffer.dispose(),this.boxShader.dispose(),this.plot.removeOverlay(this)}},{\&quot;./lib/shaders\&quot;:300,\&quot;gl-buffer\&quot;:243,\&quot;gl-shader\&quot;:303}],302:[function(t,e,r){\&quot;use strict\&quot;;e.exports=function(t,e){var r=n(t,e),i=a.mallocUint8(e[0]*e[1]*4);return new c(t,r,i)};var n=t(\&quot;gl-fbo\&quot;),a=t(\&quot;typedarray-pool\&quot;),i=t(\&quot;ndarray\&quot;),o=t(\&quot;bit-twiddle\&quot;).nextPow2,s=t(\&quot;cwise/lib/wrapper\&quot;)({args:[\&quot;array\&quot;,{offset:[0,0,1],array:0},{offset:[0,0,2],array:0},{offset:[0,0,3],array:0},\&quot;scalar\&quot;,\&quot;scalar\&quot;,\&quot;index\&quot;],pre:{body:\&quot;{this_closestD2=1e8,this_closestX=-1,this_closestY=-1}\&quot;,args:[],thisVars:[\&quot;this_closestD2\&quot;,\&quot;this_closestX\&quot;,\&quot;this_closestY\&quot;],localVars:[]},body:{body:\&quot;{if(_inline_16_arg0_&lt;255||_inline_16_arg1_&lt;255||_inline_16_arg2_&lt;255||_inline_16_arg3_&lt;255){var _inline_16_l=_inline_16_arg4_-_inline_16_arg6_[0],_inline_16_a=_inline_16_arg5_-_inline_16_arg6_[1],_inline_16_f=_inline_16_l*_inline_16_l+_inline_16_a*_inline_16_a;_inline_16_f&lt;this_closestD2&amp;&amp;(this_closestD2=_inline_16_f,this_closestX=_inline_16_arg6_[0],this_closestY=_inline_16_arg6_[1])}}\&quot;,args:[{name:\&quot;_inline_16_arg0_\&quot;,lvalue:!1,rvalue:!0,count:1},{name:\&quot;_inline_16_arg1_\&quot;,lvalue:!1,rvalue:!0,count:1},{name:\&quot;_inline_16_arg2_\&quot;,lvalue:!1,rvalue:!0,count:1},{name:\&quot;_inline_16_arg3_\&quot;,lvalue:!1,rvalue:!0,count:1},{name:\&quot;_inline_16_arg4_\&quot;,lvalue:!1,rvalue:!0,count:1},{name:\&quot;_inline_16_arg5_\&quot;,lvalue:!1,rvalue:!0,count:1},{name:\&quot;_inline_16_arg6_\&quot;,lvalue:!1,rvalue:!0,count:4}],thisVars:[\&quot;this_closestD2\&quot;,\&quot;this_closestX\&quot;,\&quot;this_closestY\&quot;],localVars:[\&quot;_inline_16_a\&quot;,\&quot;_inline_16_f\&quot;,\&quot;_inline_16_l\&quot;]},post:{body:\&quot;{return[this_closestX,this_closestY,this_closestD2]}\&quot;,args:[],thisVars:[\&quot;this_closestD2\&quot;,\&quot;this_closestX\&quot;,\&quot;this_closestY\&quot;],localVars:[]},debug:!1,funcName:\&quot;cwise\&quot;,blockSize:64});function l(t,e,r,n,a){this.coord=[t,e],this.id=r,this.value=n,this.distance=a}function c(t,e,r){this.gl=t,this.fbo=e,this.buffer=r,this._readTimeout=null;var n=this;this._readCallback=function(){n.gl&amp;&amp;(e.bind(),t.readPixels(0,0,e.shape[0],e.shape[1],t.RGBA,t.UNSIGNED_BYTE,n.buffer),n._readTimeout=null)}}var u=c.prototype;Object.defineProperty(u,\&quot;shape\&quot;,{get:function(){return this.gl?this.fbo.shape.slice():[0,0]},set:function(t){if(this.gl){this.fbo.shape=t;var e=this.fbo.shape[0],r=this.fbo.shape[1];if(r*e*4&gt;this.buffer.length){a.free(this.buffer);for(var n=this.buffer=a.mallocUint8(o(r*e*4)),i=0;i&lt;r*e*4;++i)n[i]=255}return t}}}),u.begin=function(){var t=this.gl;this.shape;t&amp;&amp;(this.fbo.bind(),t.clearColor(1,1,1,1),t.clear(t.COLOR_BUFFER_BIT|t.DEPTH_BUFFER_BIT))},u.end=function(){var t=this.gl;t&amp;&amp;(t.bindFramebuffer(t.FRAMEBUFFER,null),this._readTimeout||clearTimeout(this._readTimeout),this._readTimeout=setTimeout(this._readCallback,1))},u.query=function(t,e,r){if(!this.gl)return null;var n=this.fbo.shape.slice();t|=0,e|=0,\&quot;number\&quot;!=typeof r&amp;&amp;(r=1);var a=0|Math.min(Math.max(t-r,0),n[0]),o=0|Math.min(Math.max(t+r,0),n[0]),c=0|Math.min(Math.max(e-r,0),n[1]),u=0|Math.min(Math.max(e+r,0),n[1]);if(o&lt;=a||u&lt;=c)return null;var h=[o-a,u-c],f=i(this.buffer,[h[0],h[1],4],[4,4*n[0],1],4*(a+n[0]*c)),p=s(f.hi(h[0],h[1],1),r,r),d=p[0],g=p[1];return d&lt;0||Math.pow(this.radius,2)&lt;p[2]?null:new l(d+a|0,g+c|0,f.get(d,g,0),[f.get(d,g,1),f.get(d,g,2),f.get(d,g,3)],Math.sqrt(p[2]))},u.dispose=function(){this.gl&amp;&amp;(this.fbo.dispose(),a.free(this.buffer),this.gl=null,this._readTimeout&amp;&amp;clearTimeout(this._readTimeout))}},{\&quot;bit-twiddle\&quot;:93,\&quot;cwise/lib/wrapper\&quot;:150,\&quot;gl-fbo\&quot;:251,ndarray:451,\&quot;typedarray-pool\&quot;:543}],303:[function(t,e,r){\&quot;use strict\&quot;;var n=t(\&quot;./lib/create-uniforms\&quot;),a=t(\&quot;./lib/create-attributes\&quot;),i=t(\&quot;./lib/reflect\&quot;),o=t(\&quot;./lib/shader-cache\&quot;),s=t(\&quot;./lib/runtime-reflect\&quot;),l=t(\&quot;./lib/GLError\&quot;);function c(t){this.gl=t,this.gl.lastAttribCount=0,this._vref=this._fref=this._relink=this.vertShader=this.fragShader=this.program=this.attributes=this.uniforms=this.types=null}var u=c.prototype;function h(t,e){return t.name&lt;e.name?-1:1}u.bind=function(){var t;this.program||this._relink();var e=this.gl.getProgramParameter(this.program,this.gl.ACTIVE_ATTRIBUTES),r=this.gl.lastAttribCount;if(e&gt;r)for(t=r;t&lt;e;t++)this.gl.enableVertexAttribArray(t);else if(r&gt;e)for(t=e;t&lt;r;t++)this.gl.disableVertexAttribArray(t);this.gl.lastAttribCount=e,this.gl.useProgram(this.program)},u.dispose=function(){for(var t=this.gl.lastAttribCount,e=0;e&lt;t;e++)this.gl.disableVertexAttribArray(e);this.gl.lastAttribCount=0,this._fref&amp;&amp;this._fref.dispose(),this._vref&amp;&amp;this._vref.dispose(),this.attributes=this.types=this.vertShader=this.fragShader=this.program=this._relink=this._fref=this._vref=null},u.update=function(t,e,r,c){if(!e||1===arguments.length){var u=t;t=u.vertex,e=u.fragment,r=u.uniforms,c=u.attributes}var f=this,p=f.gl,d=f._vref;f._vref=o.shader(p,p.VERTEX_SHADER,t),d&amp;&amp;d.dispose(),f.vertShader=f._vref.shader;var g=this._fref;if(f._fref=o.shader(p,p.FRAGMENT_SHADER,e),g&amp;&amp;g.dispose(),f.fragShader=f._fref.shader,!r||!c){var v=p.createProgram();if(p.attachShader(v,f.fragShader),p.attachShader(v,f.vertShader),p.linkProgram(v),!p.getProgramParameter(v,p.LINK_STATUS)){var m=p.getProgramInfoLog(v);throw new l(m,\&quot;Error linking program:\&quot;+m)}r=r||s.uniforms(p,v),c=c||s.attributes(p,v),p.deleteProgram(v)}(c=c.slice()).sort(h);var y,x=[],b=[],_=[];for(y=0;y&lt;c.length;++y){var w=c[y];if(w.type.indexOf(\&quot;mat\&quot;)&gt;=0){for(var k=0|w.type.charAt(w.type.length-1),T=new Array(k),A=0;A&lt;k;++A)T[A]=_.length,b.push(w.name+\&quot;[\&quot;+A+\&quot;]\&quot;),\&quot;number\&quot;==typeof w.location?_.push(w.location+A):Array.isArray(w.location)&amp;&amp;w.location.length===k&amp;&amp;\&quot;number\&quot;==typeof w.location[A]?_.push(0|w.location[A]):_.push(-1);x.push({name:w.name,type:w.type,locations:T})}else x.push({name:w.name,type:w.type,locations:[_.length]}),b.push(w.name),\&quot;number\&quot;==typeof w.location?_.push(0|w.location):_.push(-1)}var M=0;for(y=0;y&lt;_.length;++y)if(_[y]&lt;0){for(;_.indexOf(M)&gt;=0;)M+=1;_[y]=M}var S=new Array(r.length);function E(){f.program=o.program(p,f._vref,f._fref,b,_);for(var t=0;t&lt;r.length;++t)S[t]=p.getUniformLocation(f.program,r[t].name)}E(),f._relink=E,f.types={uniforms:i(r),attributes:i(c)},f.attributes=a(p,f,x,_),Object.defineProperty(f,\&quot;uniforms\&quot;,n(p,f,r,S))},e.exports=function(t,e,r,n,a){var i=new c(t);return i.update(e,r,n,a),i}},{\&quot;./lib/GLError\&quot;:304,\&quot;./lib/create-attributes\&quot;:305,\&quot;./lib/create-uniforms\&quot;:306,\&quot;./lib/reflect\&quot;:307,\&quot;./lib/runtime-reflect\&quot;:308,\&quot;./lib/shader-cache\&quot;:309}],304:[function(t,e,r){function n(t,e,r){this.shortMessage=e||\&quot;\&quot;,this.longMessage=r||\&quot;\&quot;,this.rawError=t||\&quot;\&quot;,this.message=\&quot;gl-shader: \&quot;+(e||t||\&quot;\&quot;)+(r?\&quot;\\n\&quot;+r:\&quot;\&quot;),this.stack=(new Error).stack}n.prototype=new Error,n.prototype.name=\&quot;GLError\&quot;,n.prototype.constructor=n,e.exports=n},{}],305:[function(t,e,r){\&quot;use strict\&quot;;e.exports=function(t,e,r,a){for(var i={},l=0,c=r.length;l&lt;c;++l){var u=r[l],h=u.name,f=u.type,p=u.locations;switch(f){case\&quot;bool\&quot;:case\&quot;int\&quot;:case\&quot;float\&quot;:o(t,e,p[0],a,1,i,h);break;default:if(f.indexOf(\&quot;vec\&quot;)&gt;=0){var d=f.charCodeAt(f.length-1)-48;if(d&lt;2||d&gt;4)throw new n(\&quot;\&quot;,\&quot;Invalid data type for attribute \&quot;+h+\&quot;: \&quot;+f);o(t,e,p[0],a,d,i,h)}else{if(!(f.indexOf(\&quot;mat\&quot;)&gt;=0))throw new n(\&quot;\&quot;,\&quot;Unknown data type for attribute \&quot;+h+\&quot;: \&quot;+f);var d=f.charCodeAt(f.length-1)-48;if(d&lt;2||d&gt;4)throw new n(\&quot;\&quot;,\&quot;Invalid data type for attribute \&quot;+h+\&quot;: \&quot;+f);s(t,e,p,a,d,i,h)}}}return i};var n=t(\&quot;./GLError\&quot;);function a(t,e,r,n,a,i){this._gl=t,this._wrapper=e,this._index=r,this._locations=n,this._dimension=a,this._constFunc=i}var i=a.prototype;function o(t,e,r,n,i,o,s){for(var l=[\&quot;gl\&quot;,\&quot;v\&quot;],c=[],u=0;u&lt;i;++u)l.push(\&quot;x\&quot;+u),c.push(\&quot;x\&quot;+u);l.push(\&quot;if(x0.length===void 0){return gl.vertexAttrib\&quot;+i+\&quot;f(v,\&quot;+c.join()+\&quot;)}else{return gl.vertexAttrib\&quot;+i+\&quot;fv(v,x0)}\&quot;);var h=Function.apply(null,l),f=new a(t,e,r,n,i,h);Object.defineProperty(o,s,{set:function(e){return t.disableVertexAttribArray(n[r]),h(t,n[r],e),e},get:function(){return f},enumerable:!0})}function s(t,e,r,n,a,i,s){for(var l=new Array(a),c=new Array(a),u=0;u&lt;a;++u)o(t,e,r[u],n,a,l,u),c[u]=l[u];Object.defineProperty(l,\&quot;location\&quot;,{set:function(t){if(Array.isArray(t))for(var e=0;e&lt;a;++e)c[e].location=t[e];else for(e=0;e&lt;a;++e)c[e].location=t+e;return t},get:function(){for(var t=new Array(a),e=0;e&lt;a;++e)t[e]=n[r[e]];return t},enumerable:!0}),l.pointer=function(e,i,o,s){e=e||t.FLOAT,i=!!i,o=o||a*a,s=s||0;for(var l=0;l&lt;a;++l){var c=n[r[l]];t.vertexAttribPointer(c,a,e,i,o,s+l*a),t.enableVertexAttribArray(c)}};var h=new Array(a),f=t[\&quot;vertexAttrib\&quot;+a+\&quot;fv\&quot;];Object.defineProperty(i,s,{set:function(e){for(var i=0;i&lt;a;++i){var o=n[r[i]];if(t.disableVertexAttribArray(o),Array.isArray(e[0]))f.call(t,o,e[i]);else{for(var s=0;s&lt;a;++s)h[s]=e[a*i+s];f.call(t,o,h)}}return e},get:function(){return l},enumerable:!0})}i.pointer=function(t,e,r,n){var a=this._gl,i=this._locations[this._index];a.vertexAttribPointer(i,this._dimension,t||a.FLOAT,!!e,r||0,n||0),a.enableVertexAttribArray(i)},i.set=function(t,e,r,n){return this._constFunc(this._locations[this._index],t,e,r,n)},Object.defineProperty(i,\&quot;location\&quot;,{get:function(){return this._locations[this._index]},set:function(t){return t!==this._locations[this._index]&amp;&amp;(this._locations[this._index]=0|t,this._wrapper.program=null),0|t}})},{\&quot;./GLError\&quot;:304}],306:[function(t,e,r){\&quot;use strict\&quot;;var n=t(\&quot;./reflect\&quot;),a=t(\&quot;./GLError\&quot;);function i(t){return new Function(\&quot;y\&quot;,\&quot;return function(){return y}\&quot;)(t)}function o(t,e){for(var r=new Array(t),n=0;n&lt;t;++n)r[n]=e;return r}e.exports=function(t,e,r,s){function l(t,e,r){switch(r){case\&quot;bool\&quot;:case\&quot;int\&quot;:case\&quot;sampler2D\&quot;:case\&quot;samplerCube\&quot;:return\&quot;gl.uniform1i(locations[\&quot;+e+\&quot;],obj\&quot;+t+\&quot;)\&quot;;case\&quot;float\&quot;:return\&quot;gl.uniform1f(locations[\&quot;+e+\&quot;],obj\&quot;+t+\&quot;)\&quot;;default:var n=r.indexOf(\&quot;vec\&quot;);if(!(0&lt;=n&amp;&amp;n&lt;=1&amp;&amp;r.length===4+n)){if(0===r.indexOf(\&quot;mat\&quot;)&amp;&amp;4===r.length){var i=r.charCodeAt(r.length-1)-48;if(i&lt;2||i&gt;4)throw new a(\&quot;\&quot;,\&quot;Invalid uniform dimension type for matrix \&quot;+name+\&quot;: \&quot;+r);return\&quot;gl.uniformMatrix\&quot;+i+\&quot;fv(locations[\&quot;+e+\&quot;],false,obj\&quot;+t+\&quot;)\&quot;}throw new a(\&quot;\&quot;,\&quot;Unknown uniform data type for \&quot;+name+\&quot;: \&quot;+r)}var i=r.charCodeAt(r.length-1)-48;if(i&lt;2||i&gt;4)throw new a(\&quot;\&quot;,\&quot;Invalid data type\&quot;);switch(r.charAt(0)){case\&quot;b\&quot;:case\&quot;i\&quot;:return\&quot;gl.uniform\&quot;+i+\&quot;iv(locations[\&quot;+e+\&quot;],obj\&quot;+t+\&quot;)\&quot;;case\&quot;v\&quot;:return\&quot;gl.uniform\&quot;+i+\&quot;fv(locations[\&quot;+e+\&quot;],obj\&quot;+t+\&quot;)\&quot;;default:throw new a(\&quot;\&quot;,\&quot;Unrecognized data type for vector \&quot;+name+\&quot;: \&quot;+r)}}}function c(e){for(var n=[\&quot;return function updateProperty(obj){\&quot;],a=function t(e,r){if(\&quot;object\&quot;!=typeof r)return[[e,r]];var n=[];for(var a in r){var i=r[a],o=e;parseInt(a)+\&quot;\&quot;===a?o+=\&quot;[\&quot;+a+\&quot;]\&quot;:o+=\&quot;.\&quot;+a,\&quot;object\&quot;==typeof i?n.push.apply(n,t(o,i)):n.push([o,i])}return n}(\&quot;\&quot;,e),i=0;i&lt;a.length;++i){var o=a[i],c=o[0],u=o[1];s[u]&amp;&amp;n.push(l(c,u,r[u].type))}n.push(\&quot;return obj}\&quot;);var h=new Function(\&quot;gl\&quot;,\&quot;locations\&quot;,n.join(\&quot;\\n\&quot;));return h(t,s)}function u(n,l,u){if(\&quot;object\&quot;==typeof u){var f=h(u);Object.defineProperty(n,l,{get:i(f),set:c(u),enumerable:!0,configurable:!1})}else s[u]?Object.defineProperty(n,l,{get:(p=u,new Function(\&quot;gl\&quot;,\&quot;wrapper\&quot;,\&quot;locations\&quot;,\&quot;return function(){return gl.getUniform(wrapper.program,locations[\&quot;+p+\&quot;])}\&quot;)(t,e,s)),set:c(u),enumerable:!0,configurable:!1}):n[l]=function(t){switch(t){case\&quot;bool\&quot;:return!1;case\&quot;int\&quot;:case\&quot;sampler2D\&quot;:case\&quot;samplerCube\&quot;:case\&quot;float\&quot;:return 0;default:var e=t.indexOf(\&quot;vec\&quot;);if(0&lt;=e&amp;&amp;e&lt;=1&amp;&amp;t.length===4+e){var r=t.charCodeAt(t.length-1)-48;if(r&lt;2||r&gt;4)throw new a(\&quot;\&quot;,\&quot;Invalid data type\&quot;);return\&quot;b\&quot;===t.charAt(0)?o(r,!1):o(r,0)}if(0===t.indexOf(\&quot;mat\&quot;)&amp;&amp;4===t.length){var r=t.charCodeAt(t.length-1)-48;if(r&lt;2||r&gt;4)throw new a(\&quot;\&quot;,\&quot;Invalid uniform dimension type for matrix \&quot;+name+\&quot;: \&quot;+t);return o(r*r,0)}throw new a(\&quot;\&quot;,\&quot;Unknown uniform data type for \&quot;+name+\&quot;: \&quot;+t)}}(r[u].type);var p}function h(t){var e;if(Array.isArray(t)){e=new Array(t.length);for(var r=0;r&lt;t.length;++r)u(e,r,t[r])}else for(var n in e={},t)u(e,n,t[n]);return e}var f=n(r,!0);return{get:i(h(f)),set:c(f),enumerable:!0,configurable:!0}}},{\&quot;./GLError\&quot;:304,\&quot;./reflect\&quot;:307}],307:[function(t,e,r){\&quot;use strict\&quot;;e.exports=function(t,e){for(var r={},n=0;n&lt;t.length;++n)for(var a=t[n].name,i=a.split(\&quot;.\&quot;),o=r,s=0;s&lt;i.length;++s){var l=i[s].split(\&quot;[\&quot;);if(l.length&gt;1){l[0]in o||(o[l[0]]=[]),o=o[l[0]];for(var c=1;c&lt;l.length;++c){var u=parseInt(l[c]);c&lt;l.length-1||s&lt;i.length-1?(u in o||(c&lt;l.length-1?o[u]=[]:o[u]={}),o=o[u]):o[u]=e?n:t[n].type}}else s&lt;i.length-1?(l[0]in o||(o[l[0]]={}),o=o[l[0]]):o[l[0]]=e?n:t[n].type}return r}},{}],308:[function(t,e,r){\&quot;use strict\&quot;;r.uniforms=function(t,e){for(var r=t.getProgramParameter(e,t.ACTIVE_UNIFORMS),n=[],a=0;a&lt;r;++a){var o=t.getActiveUniform(e,a);if(o){var s=i(t,o.type);if(o.size&gt;1)for(var l=0;l&lt;o.size;++l)n.push({name:o.name.replace(\&quot;[0]\&quot;,\&quot;[\&quot;+l+\&quot;]\&quot;),type:s});else n.push({name:o.name,type:s})}}return n},r.attributes=function(t,e){for(var r=t.getProgramParameter(e,t.ACTIVE_ATTRIBUTES),n=[],a=0;a&lt;r;++a){var o=t.getActiveAttrib(e,a);o&amp;&amp;n.push({name:o.name,type:i(t,o.type)})}return n};var n={FLOAT:\&quot;float\&quot;,FLOAT_VEC2:\&quot;vec2\&quot;,FLOAT_VEC3:\&quot;vec3\&quot;,FLOAT_VEC4:\&quot;vec4\&quot;,INT:\&quot;int\&quot;,INT_VEC2:\&quot;ivec2\&quot;,INT_VEC3:\&quot;ivec3\&quot;,INT_VEC4:\&quot;ivec4\&quot;,BOOL:\&quot;bool\&quot;,BOOL_VEC2:\&quot;bvec2\&quot;,BOOL_VEC3:\&quot;bvec3\&quot;,BOOL_VEC4:\&quot;bvec4\&quot;,FLOAT_MAT2:\&quot;mat2\&quot;,FLOAT_MAT3:\&quot;mat3\&quot;,FLOAT_MAT4:\&quot;mat4\&quot;,SAMPLER_2D:\&quot;sampler2D\&quot;,SAMPLER_CUBE:\&quot;samplerCube\&quot;},a=null;function i(t,e){if(!a){var r=Object.keys(n);a={};for(var i=0;i&lt;r.length;++i){var o=r[i];a[t[o]]=n[o]}}return a[e]}},{}],309:[function(t,e,r){\&quot;use strict\&quot;;r.shader=function(t,e,r){return u(t).getShaderReference(e,r)},r.program=function(t,e,r,n,a){return u(t).getProgram(e,r,n,a)};var n=t(\&quot;./GLError\&quot;),a=t(\&quot;gl-format-compiler-error\&quot;),i=new(\&quot;undefined\&quot;==typeof WeakMap?t(\&quot;weakmap-shim\&quot;):WeakMap),o=0;function s(t,e,r,n,a,i,o){this.id=t,this.src=e,this.type=r,this.shader=n,this.count=i,this.programs=[],this.cache=o}function l(t){this.gl=t,this.shaders=[{},{}],this.programs={}}s.prototype.dispose=function(){if(0==--this.count){for(var t=this.cache,e=t.gl,r=this.programs,n=0,a=r.length;n&lt;a;++n){var i=t.programs[r[n]];i&amp;&amp;(delete t.programs[n],e.deleteProgram(i))}e.deleteShader(this.shader),delete t.shaders[this.type===e.FRAGMENT_SHADER|0][this.src]}};var c=l.prototype;function u(t){var e=i.get(t);return e||(e=new l(t),i.set(t,e)),e}c.getShaderReference=function(t,e){var r=this.gl,i=this.shaders[t===r.FRAGMENT_SHADER|0],l=i[e];if(l&amp;&amp;r.isShader(l.shader))l.count+=1;else{var c=function(t,e,r){var i=t.createShader(e);if(t.shaderSource(i,r),t.compileShader(i),!t.getShaderParameter(i,t.COMPILE_STATUS)){var o=t.getShaderInfoLog(i);try{var s=a(o,r,e)}catch(t){throw console.warn(\&quot;Failed to format compiler error: \&quot;+t),new n(o,\&quot;Error compiling shader:\\n\&quot;+o)}throw new n(o,s.short,s.long)}return i}(r,t,e);l=i[e]=new s(o++,e,t,c,[],1,this)}return l},c.getProgram=function(t,e,r,a){var i=[t.id,e.id,r.join(\&quot;:\&quot;),a.join(\&quot;:\&quot;)].join(\&quot;@\&quot;),o=this.programs[i];return o&amp;&amp;this.gl.isProgram(o)||(this.programs[i]=o=function(t,e,r,a,i){var o=t.createProgram();t.attachShader(o,e),t.attachShader(o,r);for(var s=0;s&lt;a.length;++s)t.bindAttribLocation(o,i[s],a[s]);if(t.linkProgram(o),!t.getProgramParameter(o,t.LINK_STATUS)){var l=t.getProgramInfoLog(o);throw new n(l,\&quot;Error linking program: \&quot;+l)}return o}(this.gl,t.shader,e.shader,r,a),t.programs.push(i),e.programs.push(i)),o}},{\&quot;./GLError\&quot;:304,\&quot;gl-format-compiler-error\&quot;:252,\&quot;weakmap-shim\&quot;:553}],310:[function(t,e,r){\&quot;use strict\&quot;;function n(t){this.plot=t,this.enable=[!0,!0,!1,!1],this.width=[1,1,1,1],this.color=[[0,0,0,1],[0,0,0,1],[0,0,0,1],[0,0,0,1]],this.center=[1/0,1/0]}e.exports=function(t,e){var r=new n(t);return r.update(e),t.addOverlay(r),r};var a=n.prototype;a.update=function(t){t=t||{},this.enable=(t.enable||[!0,!0,!1,!1]).slice(),this.width=(t.width||[1,1,1,1]).slice(),this.color=(t.color||[[0,0,0,1],[0,0,0,1],[0,0,0,1],[0,0,0,1]]).map(function(t){return t.slice()}),this.center=(t.center||[1/0,1/0]).slice(),this.plot.setOverlayDirty()},a.draw=function(){var t=this.enable,e=this.width,r=this.color,n=this.center,a=this.plot,i=a.line,o=a.dataBox,s=a.viewBox;if(i.bind(),o[0]&lt;=n[0]&amp;&amp;n[0]&lt;=o[2]&amp;&amp;o[1]&lt;=n[1]&amp;&amp;n[1]&lt;=o[3]){var l=s[0]+(n[0]-o[0])/(o[2]-o[0])*(s[2]-s[0]),c=s[1]+(n[1]-o[1])/(o[3]-o[1])*(s[3]-s[1]);t[0]&amp;&amp;i.drawLine(l,c,s[0],c,e[0],r[0]),t[1]&amp;&amp;i.drawLine(l,c,l,s[1],e[1],r[1]),t[2]&amp;&amp;i.drawLine(l,c,s[2],c,e[2],r[2]),t[3]&amp;&amp;i.drawLine(l,c,l,s[3],e[3],r[3])}},a.dispose=function(){this.plot.removeOverlay(this)}},{}],311:[function(t,e,r){\&quot;use strict\&quot;;var n=t(\&quot;glslify\&quot;),a=t(\&quot;gl-shader\&quot;),i=n([\&quot;precision mediump float;\\n#define GLSLIFY 1\\n\\nattribute vec3 position, color;\\nattribute float weight;\\n\\nuniform mat4 model, view, projection;\\nuniform vec3 coordinates[3];\\nuniform vec4 colors[3];\\nuniform vec2 screenShape;\\nuniform float lineWidth;\\n\\nvarying vec4 fragColor;\\n\\nvoid main() {\\n  vec3 vertexPosition = mix(coordinates[0],\\n    mix(coordinates[2], coordinates[1], 0.5 * (position + 1.0)), abs(position));\\n\\n  vec4 clipPos = projection * view * model * vec4(vertexPosition, 1.0);\\n  vec2 clipOffset = (projection * view * model * vec4(color, 0.0)).xy;\\n  vec2 delta = weight * clipOffset * screenShape;\\n  vec2 lineOffset = normalize(vec2(delta.y, -delta.x)) / screenShape;\\n\\n  gl_Position   = vec4(clipPos.xy + clipPos.w * 0.5 * lineWidth * lineOffset, clipPos.z, clipPos.w);\\n  fragColor     = color.x * colors[0] + color.y * colors[1] + color.z * colors[2];\\n}\\n\&quot;]),o=n([\&quot;precision mediump float;\\n#define GLSLIFY 1\\n\\nvarying vec4 fragColor;\\n\\nvoid main() {\\n  gl_FragColor = fragColor;\\n}\&quot;]);e.exports=function(t){return a(t,i,o,null,[{name:\&quot;position\&quot;,type:\&quot;vec3\&quot;},{name:\&quot;color\&quot;,type:\&quot;vec3\&quot;},{name:\&quot;weight\&quot;,type:\&quot;float\&quot;}])}},{\&quot;gl-shader\&quot;:303,glslify:410}],312:[function(t,e,r){\&quot;use strict\&quot;;var n=t(\&quot;gl-buffer\&quot;),a=t(\&quot;gl-vao\&quot;),i=t(\&quot;./shaders/index\&quot;);e.exports=function(t,e){var r=[];function o(t,e,n,a,i,o){var s=[t,e,n,0,0,0,1];s[a+3]=1,s[a]=i,r.push.apply(r,s),s[6]=-1,r.push.apply(r,s),s[a]=o,r.push.apply(r,s),r.push.apply(r,s),s[6]=1,r.push.apply(r,s),s[a]=i,r.push.apply(r,s)}o(0,0,0,0,0,1),o(0,0,0,1,0,1),o(0,0,0,2,0,1),o(1,0,0,1,-1,1),o(1,0,0,2,-1,1),o(0,1,0,0,-1,1),o(0,1,0,2,-1,1),o(0,0,1,0,-1,1),o(0,0,1,1,-1,1);var l=n(t,r),c=a(t,[{type:t.FLOAT,buffer:l,size:3,offset:0,stride:28},{type:t.FLOAT,buffer:l,size:3,offset:12,stride:28},{type:t.FLOAT,buffer:l,size:1,offset:24,stride:28}]),u=i(t);u.attributes.position.location=0,u.attributes.color.location=1,u.attributes.weight.location=2;var h=new s(t,l,c,u);return h.update(e),h};var o=[1,0,0,0,0,1,0,0,0,0,1,0,0,0,0,1];function s(t,e,r,n){this.gl=t,this.buffer=e,this.vao=r,this.shader=n,this.pixelRatio=1,this.bounds=[[-1e3,-1e3,-1e3],[1e3,1e3,1e3]],this.position=[0,0,0],this.lineWidth=[2,2,2],this.colors=[[0,0,0,1],[0,0,0,1],[0,0,0,1]],this.enabled=[!0,!0,!0],this.drawSides=[!0,!0,!0],this.axes=null}var l=s.prototype,c=[0,0,0],u=[0,0,0],h=[0,0];l.isTransparent=function(){return!1},l.drawTransparent=function(t){},l.draw=function(t){var e=this.gl,r=this.vao,n=this.shader;r.bind(),n.bind();var a,i=t.model||o,s=t.view||o,l=t.projection||o;this.axes&amp;&amp;(a=this.axes.lastCubeProps.axis);for(var f=c,p=u,d=0;d&lt;3;++d)a&amp;&amp;a[d]&lt;0?(f[d]=this.bounds[0][d],p[d]=this.bounds[1][d]):(f[d]=this.bounds[1][d],p[d]=this.bounds[0][d]);h[0]=e.drawingBufferWidth,h[1]=e.drawingBufferHeight,n.uniforms.model=i,n.uniforms.view=s,n.uniforms.projection=l,n.uniforms.coordinates=[this.position,f,p],n.uniforms.colors=this.colors,n.uniforms.screenShape=h;for(d=0;d&lt;3;++d)n.uniforms.lineWidth=this.lineWidth[d]*this.pixelRatio,this.enabled[d]&amp;&amp;(r.draw(e.TRIANGLES,6,6*d),this.drawSides[d]&amp;&amp;r.draw(e.TRIANGLES,12,18+12*d));r.unbind()},l.update=function(t){t&amp;&amp;(\&quot;bounds\&quot;in t&amp;&amp;(this.bounds=t.bounds),\&quot;position\&quot;in t&amp;&amp;(this.position=t.position),\&quot;lineWidth\&quot;in t&amp;&amp;(this.lineWidth=t.lineWidth),\&quot;colors\&quot;in t&amp;&amp;(this.colors=t.colors),\&quot;enabled\&quot;in t&amp;&amp;(this.enabled=t.enabled),\&quot;drawSides\&quot;in t&amp;&amp;(this.drawSides=t.drawSides))},l.dispose=function(){this.vao.dispose(),this.buffer.dispose(),this.shader.dispose()}},{\&quot;./shaders/index\&quot;:311,\&quot;gl-buffer\&quot;:243,\&quot;gl-vao\&quot;:328}],313:[function(t,e,r){var n=t(\&quot;glslify\&quot;),a=n([\&quot;precision highp float;\\n\\nprecision highp float;\\n#define GLSLIFY 1\\n\\nvec3 getOrthogonalVector(vec3 v) {\\n  // Return up-vector for only-z vector.\\n  // Return ax + by + cz = 0, a point that lies on the plane that has v as a normal and that isn't (0,0,0).\\n  // From the above if-statement we have ||a|| &gt; 0  U  ||b|| &gt; 0.\\n  // Assign z = 0, x = -b, y = a:\\n  // a*-b + b*a + c*0 = -ba + ba + 0 = 0\\n  if (v.x*v.x &gt; v.z*v.z || v.y*v.y &gt; v.z*v.z) {\\n    return normalize(vec3(-v.y, v.x, 0.0));\\n  } else {\\n    return normalize(vec3(0.0, v.z, -v.y));\\n  }\\n}\\n\\n// Calculate the tube vertex and normal at the given index.\\n//\\n// The returned vertex is for a tube ring with its center at origin, radius of length(d), pointing in the direction of d.\\n//\\n// Each tube segment is made up of a ring of vertices.\\n// These vertices are used to make up the triangles of the tube by connecting them together in the vertex array.\\n// The indexes of tube segments run from 0 to 8.\\n//\\nvec3 getTubePosition(vec3 d, float index, out vec3 normal) {\\n  float segmentCount = 8.0;\\n\\n  float angle = 2.0 * 3.14159 * (index / segmentCount);\\n\\n  vec3 u = getOrthogonalVector(d);\\n  vec3 v = normalize(cross(u, d));\\n\\n  vec3 x = u * cos(angle) * length(d);\\n  vec3 y = v * sin(angle) * length(d);\\n  vec3 v3 = x + y;\\n\\n  normal = normalize(v3);\\n\\n  return v3;\\n}\\n\\nattribute vec4 vector;\\nattribute vec4 color, position;\\nattribute vec2 uv;\\n\\nuniform float vectorScale, tubeScale;\\nuniform mat4 model, view, projection, inverseModel;\\nuniform vec3 eyePosition, lightPosition;\\n\\nvarying vec3 f_normal, f_lightDirection, f_eyeDirection, f_data, f_position;\\nvarying vec4 f_color;\\nvarying vec2 f_uv;\\n\\nvoid main() {\\n  // Scale the vector magnitude to stay constant with\\n  // model &amp; view changes.\\n  vec3 normal;\\n  vec3 XYZ = getTubePosition(mat3(model) * (tubeScale * vector.w * normalize(vector.xyz)), position.w, normal);\\n  vec4 tubePosition = model * vec4(position.xyz, 1.0) + vec4(XYZ, 0.0);\\n\\n  //Lighting geometry parameters\\n  vec4 cameraCoordinate = view * tubePosition;\\n  cameraCoordinate.xyz /= cameraCoordinate.w;\\n  f_lightDirection = lightPosition - cameraCoordinate.xyz;\\n  f_eyeDirection   = eyePosition - cameraCoordinate.xyz;\\n  f_normal = normalize((vec4(normal, 0.0) * inverseModel).xyz);\\n\\n  // vec4 m_position  = model * vec4(tubePosition, 1.0);\\n  vec4 t_position  = view * tubePosition;\\n  gl_Position      = projection * t_position;\\n\\n  f_color          = color;\\n  f_data           = tubePosition.xyz;\\n  f_position       = position.xyz;\\n  f_uv             = uv;\\n}\\n\&quot;]),i=n([\&quot;#extension GL_OES_standard_derivatives : enable\\n\\nprecision highp float;\\n#define GLSLIFY 1\\n\\nfloat beckmannDistribution(float x, float roughness) {\\n  float NdotH = max(x, 0.0001);\\n  float cos2Alpha = NdotH * NdotH;\\n  float tan2Alpha = (cos2Alpha - 1.0) / cos2Alpha;\\n  float roughness2 = roughness * roughness;\\n  float denom = 3.141592653589793 * roughness2 * cos2Alpha * cos2Alpha;\\n  return exp(tan2Alpha / roughness2) / denom;\\n}\\n\\nfloat cookTorranceSpecular(\\n  vec3 lightDirection,\\n  vec3 viewDirection,\\n  vec3 surfaceNormal,\\n  float roughness,\\n  float fresnel) {\\n\\n  float VdotN = max(dot(viewDirection, surfaceNormal), 0.0);\\n  float LdotN = max(dot(lightDirection, surfaceNormal), 0.0);\\n\\n  //Half angle vector\\n  vec3 H = normalize(lightDirection + viewDirection);\\n\\n  //Geometric term\\n  float NdotH = max(dot(surfaceNormal, H), 0.0);\\n  float VdotH = max(dot(viewDirection, H), 0.000001);\\n  float LdotH = max(dot(lightDirection, H), 0.000001);\\n  float G1 = (2.0 * NdotH * VdotN) / VdotH;\\n  float G2 = (2.0 * NdotH * LdotN) / LdotH;\\n  float G = min(1.0, min(G1, G2));\\n  \\n  //Distribution term\\n  float D = beckmannDistribution(NdotH, roughness);\\n\\n  //Fresnel term\\n  float F = pow(1.0 - VdotN, fresnel);\\n\\n  //Multiply terms and done\\n  return  G * F * D / max(3.14159265 * VdotN, 0.000001);\\n}\\n\\nbool outOfRange(float a, float b, float p) {\\n  return ((p &gt; max(a, b)) || \\n          (p &lt; min(a, b)));\\n}\\n\\nbool outOfRange(vec2 a, vec2 b, vec2 p) {\\n  return (outOfRange(a.x, b.x, p.x) ||\\n          outOfRange(a.y, b.y, p.y));\\n}\\n\\nbool outOfRange(vec3 a, vec3 b, vec3 p) {\\n  return (outOfRange(a.x, b.x, p.x) ||\\n          outOfRange(a.y, b.y, p.y) ||\\n          outOfRange(a.z, b.z, p.z));\\n}\\n\\nbool outOfRange(vec4 a, vec4 b, vec4 p) {\\n  return outOfRange(a.xyz, b.xyz, p.xyz);\\n}\\n\\nuniform vec3 clipBounds[2];\\nuniform float roughness, fresnel, kambient, kdiffuse, kspecular, opacity;\\nuniform sampler2D texture;\\n\\nvarying vec3 f_normal, f_lightDirection, f_eyeDirection, f_data, f_position;\\nvarying vec4 f_color;\\nvarying vec2 f_uv;\\n\\nvoid main() {\\n  if (outOfRange(clipBounds[0], clipBounds[1], f_position)) discard;\\n  vec3 N = normalize(f_normal);\\n  vec3 L = normalize(f_lightDirection);\\n  vec3 V = normalize(f_eyeDirection);\\n\\n  if(gl_FrontFacing) {\\n    N = -N;\\n  }\\n\\n  float specular = min(1.0, max(0.0, cookTorranceSpecular(L, V, N, roughness, fresnel)));\\n  float diffuse  = min(kambient + kdiffuse * max(dot(N, L), 0.0), 1.0);\\n\\n  vec4 surfaceColor = f_color * texture2D(texture, f_uv);\\n  vec4 litColor = surfaceColor.a * vec4(diffuse * surfaceColor.rgb + kspecular * vec3(1,1,1) * specular,  1.0);\\n\\n  gl_FragColor = litColor * opacity;\\n}\\n\&quot;]),o=n([\&quot;precision highp float;\\n\\nprecision highp float;\\n#define GLSLIFY 1\\n\\nvec3 getOrthogonalVector(vec3 v) {\\n  // Return up-vector for only-z vector.\\n  // Return ax + by + cz = 0, a point that lies on the plane that has v as a normal and that isn't (0,0,0).\\n  // From the above if-statement we have ||a|| &gt; 0  U  ||b|| &gt; 0.\\n  // Assign z = 0, x = -b, y = a:\\n  // a*-b + b*a + c*0 = -ba + ba + 0 = 0\\n  if (v.x*v.x &gt; v.z*v.z || v.y*v.y &gt; v.z*v.z) {\\n    return normalize(vec3(-v.y, v.x, 0.0));\\n  } else {\\n    return normalize(vec3(0.0, v.z, -v.y));\\n  }\\n}\\n\\n// Calculate the tube vertex and normal at the given index.\\n//\\n// The returned vertex is for a tube ring with its center at origin, radius of length(d), pointing in the direction of d.\\n//\\n// Each tube segment is made up of a ring of vertices.\\n// These vertices are used to make up the triangles of the tube by connecting them together in the vertex array.\\n// The indexes of tube segments run from 0 to 8.\\n//\\nvec3 getTubePosition(vec3 d, float index, out vec3 normal) {\\n  float segmentCount = 8.0;\\n\\n  float angle = 2.0 * 3.14159 * (index / segmentCount);\\n\\n  vec3 u = getOrthogonalVector(d);\\n  vec3 v = normalize(cross(u, d));\\n\\n  vec3 x = u * cos(angle) * length(d);\\n  vec3 y = v * sin(angle) * length(d);\\n  vec3 v3 = x + y;\\n\\n  normal = normalize(v3);\\n\\n  return v3;\\n}\\n\\nattribute vec4 vector;\\nattribute vec4 position;\\nattribute vec4 id;\\n\\nuniform mat4 model, view, projection;\\nuniform float tubeScale;\\n\\nvarying vec3 f_position;\\nvarying vec4 f_id;\\n\\nvoid main() {\\n  vec3 normal;\\n  vec3 XYZ = getTubePosition(mat3(model) * (tubeScale * vector.w * normalize(vector.xyz)), position.w, normal);\\n  vec4 tubePosition = model * vec4(position.xyz, 1.0) + vec4(XYZ, 0.0);\\n\\n  gl_Position = projection * view * tubePosition;\\n  f_id        = id;\\n  f_position  = position.xyz;\\n}\\n\&quot;]),s=n([\&quot;precision highp float;\\n#define GLSLIFY 1\\n\\nbool outOfRange(float a, float b, float p) {\\n  return ((p &gt; max(a, b)) || \\n          (p &lt; min(a, b)));\\n}\\n\\nbool outOfRange(vec2 a, vec2 b, vec2 p) {\\n  return (outOfRange(a.x, b.x, p.x) ||\\n          outOfRange(a.y, b.y, p.y));\\n}\\n\\nbool outOfRange(vec3 a, vec3 b, vec3 p) {\\n  return (outOfRange(a.x, b.x, p.x) ||\\n          outOfRange(a.y, b.y, p.y) ||\\n          outOfRange(a.z, b.z, p.z));\\n}\\n\\nbool outOfRange(vec4 a, vec4 b, vec4 p) {\\n  return outOfRange(a.xyz, b.xyz, p.xyz);\\n}\\n\\nuniform vec3  clipBounds[2];\\nuniform float pickId;\\n\\nvarying vec3 f_position;\\nvarying vec4 f_id;\\n\\nvoid main() {\\n  if (outOfRange(clipBounds[0], clipBounds[1], f_position)) discard;\\n\\n  gl_FragColor = vec4(pickId, f_id.xyz);\\n}\&quot;]);r.meshShader={vertex:a,fragment:i,attributes:[{name:\&quot;position\&quot;,type:\&quot;vec4\&quot;},{name:\&quot;color\&quot;,type:\&quot;vec4\&quot;},{name:\&quot;uv\&quot;,type:\&quot;vec2\&quot;},{name:\&quot;vector\&quot;,type:\&quot;vec4\&quot;}]},r.pickShader={vertex:o,fragment:s,attributes:[{name:\&quot;position\&quot;,type:\&quot;vec4\&quot;},{name:\&quot;id\&quot;,type:\&quot;vec4\&quot;},{name:\&quot;vector\&quot;,type:\&quot;vec4\&quot;}]}},{glslify:410}],314:[function(t,e,r){\&quot;use strict\&quot;;var n=t(\&quot;gl-vec3\&quot;),a=t(\&quot;gl-vec4\&quot;),i=[\&quot;xyz\&quot;,\&quot;xzy\&quot;,\&quot;yxz\&quot;,\&quot;yzx\&quot;,\&quot;zxy\&quot;,\&quot;zyx\&quot;],o=function(t,e,r,i){for(var o=0,s=0;s&lt;t.length;s++)for(var l=t[s].velocities,c=0;c&lt;l.length;c++)o=Math.max(o,n.length(l[c]));var u=t.map(function(t){return function(t,e,r,i){for(var o=t.points,s=t.velocities,l=t.divergences,c=[],u=[],h=[],f=[],p=[],d=[],g=0,v=0,m=a.create(),y=a.create(),x=0;x&lt;o.length;x++){var b=o[x],_=s[x],w=l[x];0===e&amp;&amp;(w=.05*r),v=n.length(_)/i,m=a.create(),n.copy(m,_),m[3]=w;for(var k=0;k&lt;8;k++)p[k]=[b[0],b[1],b[2],k];if(f.length&gt;0)for(k=0;k&lt;8;k++){var T=(k+1)%8;c.push(f[k],p[k],p[T],p[T],f[T],f[k]),h.push(y,m,m,m,y,y),d.push(g,v,v,v,g,g);var A=c.length;u.push([A-6,A-5,A-4],[A-3,A-2,A-1])}var M=f;f=p,p=M;var S=y;y=m,m=S;var E=g;g=v,v=E}return{positions:c,cells:u,vectors:h,vertexIntensity:d}}(t,r,i,o)}),h=[],f=[],p=[],d=[];for(s=0;s&lt;u.length;s++){var g=u[s],v=h.length;h=h.concat(g.positions),p=p.concat(g.vectors),d=d.concat(g.vertexIntensity);for(c=0;c&lt;g.cells.length;c++){var m=g.cells[c],y=[];f.push(y);for(var x=0;x&lt;m.length;x++)y.push(m[x]+v)}}return{positions:h,cells:f,vectors:p,vertexIntensity:d,colormap:e}},s=function(t,e){var r,n=t.length;for(r=0;r&lt;n;r++){var a=t[r];if(a===e)return r;if(a&gt;e)return r-1}return r},l=function(t,e,r){return t&lt;e?e:t&gt;r?r:t},c=function(t){var e=1/0;t.sort(function(t,e){return t-e});for(var r=t.length,n=1;n&lt;r;n++){var a=Math.abs(t[n]-t[n-1]);a&lt;e&amp;&amp;(e=a)}return e};e.exports=function(t,e){var r=t.startingPositions,a=t.maxLength||1e3,u=t.tubeSize||1,h=t.absoluteTubeSize,f=t.gridFill||\&quot;+x+y+z\&quot;,p={};-1!==f.indexOf(\&quot;-x\&quot;)&amp;&amp;(p.reversedX=!0),-1!==f.indexOf(\&quot;-y\&quot;)&amp;&amp;(p.reversedY=!0),-1!==f.indexOf(\&quot;-z\&quot;)&amp;&amp;(p.reversedZ=!0),p.filled=i.indexOf(f.replace(/-/g,\&quot;\&quot;).replace(/\\+/g,\&quot;\&quot;));var d=t.getVelocity||function(e){return function(t,e,r){var a=e.vectors,i=e.meshgrid,o=t[0],c=t[1],u=t[2],h=i[0].length,f=i[1].length,p=i[2].length,d=s(i[0],o),g=s(i[1],c),v=s(i[2],u),m=d+1,y=g+1,x=v+1;if(d=l(d,0,h-1),m=l(m,0,h-1),g=l(g,0,f-1),y=l(y,0,f-1),v=l(v,0,p-1),x=l(x,0,p-1),d&lt;0||g&lt;0||v&lt;0||m&gt;h-1||y&gt;f-1||x&gt;p-1)return n.create();var b,_,w,k,T,A,M=i[0][d],S=i[0][m],E=i[1][g],C=i[1][y],L=i[2][v],P=(o-M)/(S-M),O=(c-E)/(C-E),z=(u-L)/(i[2][x]-L);switch(isFinite(P)||(P=.5),isFinite(O)||(O=.5),isFinite(z)||(z=.5),r.reversedX&amp;&amp;(d=h-1-d,m=h-1-m),r.reversedY&amp;&amp;(g=f-1-g,y=f-1-y),r.reversedZ&amp;&amp;(v=p-1-v,x=p-1-x),r.filled){case 5:T=v,A=x,w=g*p,k=y*p,b=d*p*f,_=m*p*f;break;case 4:T=v,A=x,b=d*p,_=m*p,w=g*p*h,k=y*p*h;break;case 3:w=g,k=y,T=v*f,A=x*f,b=d*f*p,_=m*f*p;break;case 2:w=g,k=y,b=d*f,_=m*f,T=v*f*h,A=x*f*h;break;case 1:b=d,_=m,T=v*h,A=x*h,w=g*h*p,k=y*h*p;break;default:b=d,_=m,w=g*h,k=y*h,T=v*h*f,A=x*h*f}var I=a[b+w+T],D=a[b+w+A],R=a[b+k+T],F=a[b+k+A],B=a[_+w+T],N=a[_+w+A],j=a[_+k+T],V=a[_+k+A],U=n.create(),q=n.create(),H=n.create(),G=n.create();n.lerp(U,I,B,P),n.lerp(q,D,N,P),n.lerp(H,R,j,P),n.lerp(G,F,V,P);var Y=n.create(),W=n.create();n.lerp(Y,U,H,O),n.lerp(W,q,G,O);var X=n.create();return n.lerp(X,Y,W,z),X}(e,t,p)},g=t.getDivergence||function(t,e){var r=n.create(),a=1e-4;n.add(r,t,[a,0,0]);var i=d(r);n.subtract(i,i,e),n.scale(i,i,1e4),n.add(r,t,[0,a,0]);var o=d(r);n.subtract(o,o,e),n.scale(o,o,1e4),n.add(r,t,[0,0,a]);var s=d(r);return n.subtract(s,s,e),n.scale(s,s,1e4),n.add(r,i,o),n.add(r,r,s),r},v=[],m=e[0][0],y=e[0][1],x=e[0][2],b=e[1][0],_=e[1][1],w=e[1][2],k=function(t){var e=t[0],r=t[1],n=t[2];return!(e&lt;m||e&gt;b||r&lt;y||r&gt;_||n&lt;x||n&gt;w)},T=10*n.distance(e[0],e[1])/a,A=T*T,M=1,S=0,E=r.length;E&gt;1&amp;&amp;(M=function(t){for(var e=[],r=[],n=[],a={},i={},o={},s=t.length,l=0;l&lt;s;l++){var u=t[l],h=u[0],f=u[1],p=u[2];a[h]||(e.push(h),a[h]=!0),i[f]||(r.push(f),i[f]=!0),o[p]||(n.push(p),o[p]=!0)}var d=c(e),g=c(r),v=c(n),m=Math.min(d,g,v);return isFinite(m)?m:1}(r));for(var C=0;C&lt;E;C++){var L=n.create();n.copy(L,r[C]);var P=[L],O=[],z=d(L),I=L;O.push(z);var D=[],R=g(L,z),F=n.length(R);isFinite(F)&amp;&amp;F&gt;S&amp;&amp;(S=F),D.push(F),v.push({points:P,velocities:O,divergences:D});for(var B=0;B&lt;100*a&amp;&amp;P.length&lt;a&amp;&amp;k(L);){B++;var N=n.clone(z),j=n.squaredLength(N);if(0===j)break;if(j&gt;A&amp;&amp;n.scale(N,N,T/Math.sqrt(j)),n.add(N,N,L),z=d(N),n.squaredDistance(I,N)-A&gt;-1e-4*A){P.push(N),I=N,O.push(z);R=g(N,z),F=n.length(R);isFinite(F)&amp;&amp;F&gt;S&amp;&amp;(S=F),D.push(F)}L=N}}var V=o(v,t.colormap,S,M);return h?V.tubeScale=h:(0===S&amp;&amp;(S=1),V.tubeScale=.5*u*M/S),V};var u=t(\&quot;./lib/shaders\&quot;),h=t(\&quot;gl-cone3d\&quot;).createMesh;e.exports.createTubeMesh=function(t,e){return h(t,e,{shaders:u,traceType:\&quot;streamtube\&quot;})}},{\&quot;./lib/shaders\&quot;:313,\&quot;gl-cone3d\&quot;:244,\&quot;gl-vec3\&quot;:347,\&quot;gl-vec4\&quot;:383}],315:[function(t,e,r){var n=t(\&quot;gl-shader\&quot;),a=t(\&quot;glslify\&quot;),i=a([\&quot;precision highp float;\\n#define GLSLIFY 1\\n\\nattribute vec4 uv;\\nattribute vec3 f;\\nattribute vec3 normal;\\n\\nuniform vec3 objectOffset;\\nuniform mat4 model, view, projection, inverseModel;\\nuniform vec3 lightPosition, eyePosition;\\nuniform sampler2D colormap;\\n\\nvarying float value, kill;\\nvarying vec3 worldCoordinate;\\nvarying vec2 planeCoordinate;\\nvarying vec3 lightDirection, eyeDirection, surfaceNormal;\\nvarying vec4 vColor;\\n\\nvoid main() {\\n  vec3 localCoordinate = vec3(uv.zw, f.x);\\n  worldCoordinate = objectOffset + localCoordinate;\\n  vec4 worldPosition = model * vec4(worldCoordinate, 1.0);\\n  vec4 clipPosition = projection * view * worldPosition;\\n  gl_Position = clipPosition;\\n  kill = f.y;\\n  value = f.z;\\n  planeCoordinate = uv.xy;\\n\\n  vColor = texture2D(colormap, vec2(value, value));\\n\\n  //Lighting geometry parameters\\n  vec4 cameraCoordinate = view * worldPosition;\\n  cameraCoordinate.xyz /= cameraCoordinate.w;\\n  lightDirection = lightPosition - cameraCoordinate.xyz;\\n  eyeDirection   = eyePosition - cameraCoordinate.xyz;\\n  surfaceNormal  = normalize((vec4(normal,0) * inverseModel).xyz);\\n}\\n\&quot;]),o=a([\&quot;precision highp float;\\n#define GLSLIFY 1\\n\\nfloat beckmannDistribution(float x, float roughness) {\\n  float NdotH = max(x, 0.0001);\\n  float cos2Alpha = NdotH * NdotH;\\n  float tan2Alpha = (cos2Alpha - 1.0) / cos2Alpha;\\n  float roughness2 = roughness * roughness;\\n  float denom = 3.141592653589793 * roughness2 * cos2Alpha * cos2Alpha;\\n  return exp(tan2Alpha / roughness2) / denom;\\n}\\n\\nfloat beckmannSpecular(\\n  vec3 lightDirection,\\n  vec3 viewDirection,\\n  vec3 surfaceNormal,\\n  float roughness) {\\n  return beckmannDistribution(dot(surfaceNormal, normalize(lightDirection + viewDirection)), roughness);\\n}\\n\\nbool outOfRange(float a, float b, float p) {\\n  return ((p &gt; max(a, b)) || \\n          (p &lt; min(a, b)));\\n}\\n\\nbool outOfRange(vec2 a, vec2 b, vec2 p) {\\n  return (outOfRange(a.x, b.x, p.x) ||\\n          outOfRange(a.y, b.y, p.y));\\n}\\n\\nbool outOfRange(vec3 a, vec3 b, vec3 p) {\\n  return (outOfRange(a.x, b.x, p.x) ||\\n          outOfRange(a.y, b.y, p.y) ||\\n          outOfRange(a.z, b.z, p.z));\\n}\\n\\nbool outOfRange(vec4 a, vec4 b, vec4 p) {\\n  return outOfRange(a.xyz, b.xyz, p.xyz);\\n}\\n\\nuniform vec3 lowerBound, upperBound;\\nuniform float contourTint;\\nuniform vec4 contourColor;\\nuniform sampler2D colormap;\\nuniform vec3 clipBounds[2];\\nuniform float roughness, fresnel, kambient, kdiffuse, kspecular, opacity;\\nuniform float vertexColor;\\n\\nvarying float value, kill;\\nvarying vec3 worldCoordinate;\\nvarying vec3 lightDirection, eyeDirection, surfaceNormal;\\nvarying vec4 vColor;\\n\\nvoid main() {\\n  if ((kill &gt; 0.0) ||\\n      (outOfRange(clipBounds[0], clipBounds[1], worldCoordinate))) discard;\\n\\n  vec3 N = normalize(surfaceNormal);\\n  vec3 V = normalize(eyeDirection);\\n  vec3 L = normalize(lightDirection);\\n\\n  if(gl_FrontFacing) {\\n    N = -N;\\n  }\\n\\n  float specular = max(beckmannSpecular(L, V, N, roughness), 0.);\\n  float diffuse  = min(kambient + kdiffuse * max(dot(N, L), 0.0), 1.0);\\n\\n  //decide how to interpolate color \\u2014 in vertex or in fragment\\n  vec4 surfaceColor =\\n    step(vertexColor, .5) * texture2D(colormap, vec2(value, value)) +\\n    step(.5, vertexColor) * vColor;\\n\\n  vec4 litColor = surfaceColor.a * vec4(diffuse * surfaceColor.rgb + kspecular * vec3(1,1,1) * specular,  1.0);\\n\\n  gl_FragColor = mix(litColor, contourColor, contourTint) * opacity;\\n}\\n\&quot;]),s=a([\&quot;precision highp float;\\n#define GLSLIFY 1\\n\\nattribute vec4 uv;\\nattribute float f;\\n\\nuniform vec3 objectOffset;\\nuniform mat3 permutation;\\nuniform mat4 model, view, projection;\\nuniform float height, zOffset;\\nuniform sampler2D colormap;\\n\\nvarying float value, kill;\\nvarying vec3 worldCoordinate;\\nvarying vec2 planeCoordinate;\\nvarying vec3 lightDirection, eyeDirection, surfaceNormal;\\nvarying vec4 vColor;\\n\\nvoid main() {\\n  vec3 dataCoordinate = permutation * vec3(uv.xy, height);\\n  worldCoordinate = objectOffset + dataCoordinate;\\n  vec4 worldPosition = model * vec4(worldCoordinate, 1.0);\\n\\n  vec4 clipPosition = projection * view * worldPosition;\\n  clipPosition.z += zOffset;\\n\\n  gl_Position = clipPosition;\\n  value = f + objectOffset.z;\\n  kill = -1.0;\\n  planeCoordinate = uv.zw;\\n\\n  vColor = texture2D(colormap, vec2(value, value));\\n\\n  //Don't do lighting for contours\\n  surfaceNormal   = vec3(1,0,0);\\n  eyeDirection    = vec3(0,1,0);\\n  lightDirection  = vec3(0,0,1);\\n}\\n\&quot;]),l=a([\&quot;precision highp float;\\n#define GLSLIFY 1\\n\\nbool outOfRange(float a, float b, float p) {\\n  return ((p &gt; max(a, b)) || \\n          (p &lt; min(a, b)));\\n}\\n\\nbool outOfRange(vec2 a, vec2 b, vec2 p) {\\n  return (outOfRange(a.x, b.x, p.x) ||\\n          outOfRange(a.y, b.y, p.y));\\n}\\n\\nbool outOfRange(vec3 a, vec3 b, vec3 p) {\\n  return (outOfRange(a.x, b.x, p.x) ||\\n          outOfRange(a.y, b.y, p.y) ||\\n          outOfRange(a.z, b.z, p.z));\\n}\\n\\nbool outOfRange(vec4 a, vec4 b, vec4 p) {\\n  return outOfRange(a.xyz, b.xyz, p.xyz);\\n}\\n\\nuniform vec2 shape;\\nuniform vec3 clipBounds[2];\\nuniform float pickId;\\n\\nvarying float value, kill;\\nvarying vec3 worldCoordinate;\\nvarying vec2 planeCoordinate;\\nvarying vec3 surfaceNormal;\\n\\nvec2 splitFloat(float v) {\\n  float vh = 255.0 * v;\\n  float upper = floor(vh);\\n  float lower = fract(vh);\\n  return vec2(upper / 255.0, floor(lower * 16.0) / 16.0);\\n}\\n\\nvoid main() {\\n  if ((kill &gt; 0.0) ||\\n      (outOfRange(clipBounds[0], clipBounds[1], worldCoordinate))) discard;\\n\\n  vec2 ux = splitFloat(planeCoordinate.x / shape.x);\\n  vec2 uy = splitFloat(planeCoordinate.y / shape.y);\\n  gl_FragColor = vec4(pickId, ux.x, uy.x, ux.y + (uy.y/16.0));\\n}\\n\&quot;]);r.createShader=function(t){var e=n(t,i,o,null,[{name:\&quot;uv\&quot;,type:\&quot;vec4\&quot;},{name:\&quot;f\&quot;,type:\&quot;vec3\&quot;},{name:\&quot;normal\&quot;,type:\&quot;vec3\&quot;}]);return e.attributes.uv.location=0,e.attributes.f.location=1,e.attributes.normal.location=2,e},r.createPickShader=function(t){var e=n(t,i,l,null,[{name:\&quot;uv\&quot;,type:\&quot;vec4\&quot;},{name:\&quot;f\&quot;,type:\&quot;vec3\&quot;},{name:\&quot;normal\&quot;,type:\&quot;vec3\&quot;}]);return e.attributes.uv.location=0,e.attributes.f.location=1,e.attributes.normal.location=2,e},r.createContourShader=function(t){var e=n(t,s,o,null,[{name:\&quot;uv\&quot;,type:\&quot;vec4\&quot;},{name:\&quot;f\&quot;,type:\&quot;float\&quot;}]);return e.attributes.uv.location=0,e.attributes.f.location=1,e},r.createPickContourShader=function(t){var e=n(t,s,l,null,[{name:\&quot;uv\&quot;,type:\&quot;vec4\&quot;},{name:\&quot;f\&quot;,type:\&quot;float\&quot;}]);return e.attributes.uv.location=0,e.attributes.f.location=1,e}},{\&quot;gl-shader\&quot;:303,glslify:410}],316:[function(t,e,r){arguments[4][112][0].apply(r,arguments)},{dup:112}],317:[function(t,e,r){\&quot;use strict\&quot;;e.exports=function(t){var e=t.gl,r=y(e),n=b(e),s=x(e),l=_(e),c=a(e),u=i(e,[{buffer:c,size:4,stride:w,offset:0},{buffer:c,size:3,stride:w,offset:16},{buffer:c,size:3,stride:w,offset:28}]),h=a(e),f=i(e,[{buffer:h,size:4,stride:20,offset:0},{buffer:h,size:1,stride:20,offset:16}]),p=a(e),d=i(e,[{buffer:p,size:2,type:e.FLOAT}]),g=o(e,1,S,e.RGBA,e.UNSIGNED_BYTE);g.minFilter=e.LINEAR,g.magFilter=e.LINEAR;var v=new E(e,[0,0],[[0,0,0],[0,0,0]],r,n,c,u,g,s,l,h,f,p,d,[0,0,0]),m={levels:[[],[],[]]};for(var k in t)m[k]=t[k];return m.colormap=m.colormap||\&quot;jet\&quot;,v.update(m),v};var n=t(\&quot;bit-twiddle\&quot;),a=t(\&quot;gl-buffer\&quot;),i=t(\&quot;gl-vao\&quot;),o=t(\&quot;gl-texture2d\&quot;),s=t(\&quot;typedarray-pool\&quot;),l=t(\&quot;colormap\&quot;),c=t(\&quot;ndarray-ops\&quot;),u=t(\&quot;ndarray-pack\&quot;),h=t(\&quot;ndarray\&quot;),f=t(\&quot;surface-nets\&quot;),p=t(\&quot;gl-mat4/multiply\&quot;),d=t(\&quot;gl-mat4/invert\&quot;),g=t(\&quot;binary-search-bounds\&quot;),v=t(\&quot;ndarray-gradient\&quot;),m=t(\&quot;./lib/shaders\&quot;),y=m.createShader,x=m.createContourShader,b=m.createPickShader,_=m.createPickContourShader,w=40,k=[1,0,0,0,0,1,0,0,0,0,1,0,0,0,0,1],T=[[0,0],[0,1],[1,0],[1,1],[1,0],[0,1]],A=[[0,0,0,0,0,0,0,0,0],[0,0,0,0,0,0,0,0,0],[0,0,0,0,0,0,0,0,0]];function M(t,e,r,n,a){this.position=t,this.index=e,this.uv=r,this.level=n,this.dataCoordinate=a}!function(){for(var t=0;t&lt;3;++t){var e=A[t],r=(t+2)%3;e[(t+1)%3+0]=1,e[r+3]=1,e[t+6]=1}}();var S=256;function E(t,e,r,n,a,i,o,l,c,u,f,p,d,g,v){this.gl=t,this.shape=e,this.bounds=r,this.objectOffset=v,this.intensityBounds=[],this._shader=n,this._pickShader=a,this._coordinateBuffer=i,this._vao=o,this._colorMap=l,this._contourShader=c,this._contourPickShader=u,this._contourBuffer=f,this._contourVAO=p,this._contourOffsets=[[],[],[]],this._contourCounts=[[],[],[]],this._vertexCount=0,this._pickResult=new M([0,0,0],[0,0],[0,0],[0,0,0],[0,0,0]),this._dynamicBuffer=d,this._dynamicVAO=g,this._dynamicOffsets=[0,0,0],this._dynamicCounts=[0,0,0],this.contourWidth=[1,1,1],this.contourLevels=[[1],[1],[1]],this.contourTint=[0,0,0],this.contourColor=[[.5,.5,.5,1],[.5,.5,.5,1],[.5,.5,.5,1]],this.showContour=!0,this.showSurface=!0,this.enableHighlight=[!0,!0,!0],this.highlightColor=[[0,0,0,1],[0,0,0,1],[0,0,0,1]],this.highlightTint=[1,1,1],this.highlightLevel=[-1,-1,-1],this.enableDynamic=[!0,!0,!0],this.dynamicLevel=[NaN,NaN,NaN],this.dynamicColor=[[0,0,0,1],[0,0,0,1],[0,0,0,1]],this.dynamicTint=[1,1,1],this.dynamicWidth=[1,1,1],this.axesBounds=[[1/0,1/0,1/0],[-1/0,-1/0,-1/0]],this.surfaceProject=[!1,!1,!1],this.contourProject=[[!1,!1,!1],[!1,!1,!1],[!1,!1,!1]],this.colorBounds=[!1,!1],this._field=[h(s.mallocFloat(1024),[0,0]),h(s.mallocFloat(1024),[0,0]),h(s.mallocFloat(1024),[0,0])],this.pickId=1,this.clipBounds=[[-1/0,-1/0,-1/0],[1/0,1/0,1/0]],this.snapToData=!1,this.pixelRatio=1,this.opacity=1,this.lightPosition=[10,1e4,0],this.ambientLight=.8,this.diffuseLight=.8,this.specularLight=2,this.roughness=.5,this.fresnel=1.5,this.vertexColor=0,this.dirty=!0}var C=E.prototype;C.isTransparent=function(){return this.opacity&lt;1},C.isOpaque=function(){if(this.opacity&gt;=1)return!0;for(var t=0;t&lt;3;++t)if(this._contourCounts[t].length&gt;0||this._dynamicCounts[t]&gt;0)return!0;return!1},C.pickSlots=1,C.setPickBase=function(t){this.pickId=t};var L=[0,0,0],P={showSurface:!1,showContour:!1,projections:[k.slice(),k.slice(),k.slice()],clipBounds:[[[0,0,0],[0,0,0]],[[0,0,0],[0,0,0]],[[0,0,0],[0,0,0]]]};function O(t,e){var r,n,a,i=e.axes&amp;&amp;e.axes.lastCubeProps.axis||L,o=e.showSurface,s=e.showContour;for(r=0;r&lt;3;++r)for(o=o||e.surfaceProject[r],n=0;n&lt;3;++n)s=s||e.contourProject[r][n];for(r=0;r&lt;3;++r){var l=P.projections[r];for(n=0;n&lt;16;++n)l[n]=0;for(n=0;n&lt;4;++n)l[5*n]=1;l[5*r]=0,l[12+r]=e.axesBounds[+(i[r]&gt;0)][r],p(l,t.model,l);var c=P.clipBounds[r];for(a=0;a&lt;2;++a)for(n=0;n&lt;3;++n)c[a][n]=t.clipBounds[a][n];c[0][r]=-1e8,c[1][r]=1e8}return P.showSurface=o,P.showContour=s,P}var z={model:k,view:k,projection:k,inverseModel:k.slice(),lowerBound:[0,0,0],upperBound:[0,0,0],colorMap:0,clipBounds:[[0,0,0],[0,0,0]],height:0,contourTint:0,contourColor:[0,0,0,1],permutation:[1,0,0,0,1,0,0,0,1],zOffset:-1e-4,objectOffset:[0,0,0],kambient:1,kdiffuse:1,kspecular:1,lightPosition:[1e3,1e3,1e3],eyePosition:[0,0,0],roughness:1,fresnel:1,opacity:1,vertexColor:0},I=k.slice(),D=[1,0,0,0,1,0,0,0,1];function R(t,e){t=t||{};var r=this.gl;r.disable(r.CULL_FACE),this._colorMap.bind(0);var n=z;n.model=t.model||k,n.view=t.view||k,n.projection=t.projection||k,n.lowerBound=[this.bounds[0][0],this.bounds[0][1],this.colorBounds[0]||this.bounds[0][2]],n.upperBound=[this.bounds[1][0],this.bounds[1][1],this.colorBounds[1]||this.bounds[1][2]],n.objectOffset=this.objectOffset,n.contourColor=this.contourColor[0],n.inverseModel=d(n.inverseModel,n.model);for(var a=0;a&lt;2;++a)for(var i=n.clipBounds[a],o=0;o&lt;3;++o)i[o]=Math.min(Math.max(this.clipBounds[a][o],-1e8),1e8);n.kambient=this.ambientLight,n.kdiffuse=this.diffuseLight,n.kspecular=this.specularLight,n.roughness=this.roughness,n.fresnel=this.fresnel,n.opacity=this.opacity,n.height=0,n.permutation=D,n.vertexColor=this.vertexColor;var s=I;for(p(s,n.view,n.model),p(s,n.projection,s),d(s,s),a=0;a&lt;3;++a)n.eyePosition[a]=s[12+a]/s[15];var l=s[15];for(a=0;a&lt;3;++a)l+=this.lightPosition[a]*s[4*a+3];for(a=0;a&lt;3;++a){var c=s[12+a];for(o=0;o&lt;3;++o)c+=s[4*o+a]*this.lightPosition[o];n.lightPosition[a]=c/l}var u=O(n,this);if(u.showSurface&amp;&amp;e===this.opacity&lt;1){for(this._shader.bind(),this._shader.uniforms=n,this._vao.bind(),this.showSurface&amp;&amp;this._vertexCount&amp;&amp;this._vao.draw(r.TRIANGLES,this._vertexCount),a=0;a&lt;3;++a)this.surfaceProject[a]&amp;&amp;this.vertexCount&amp;&amp;(this._shader.uniforms.model=u.projections[a],this._shader.uniforms.clipBounds=u.clipBounds[a],this._vao.draw(r.TRIANGLES,this._vertexCount));this._vao.unbind()}if(u.showContour&amp;&amp;!e){var h=this._contourShader;n.kambient=1,n.kdiffuse=0,n.kspecular=0,n.opacity=1,h.bind(),h.uniforms=n;var f=this._contourVAO;for(f.bind(),a=0;a&lt;3;++a)for(h.uniforms.permutation=A[a],r.lineWidth(this.contourWidth[a]*this.pixelRatio),o=0;o&lt;this.contourLevels[a].length;++o)o===this.highlightLevel[a]?(h.uniforms.contourColor=this.highlightColor[a],h.uniforms.contourTint=this.highlightTint[a]):0!==o&amp;&amp;o-1!==this.highlightLevel[a]||(h.uniforms.contourColor=this.contourColor[a],h.uniforms.contourTint=this.contourTint[a]),this._contourCounts[a][o]&amp;&amp;(h.uniforms.height=this.contourLevels[a][o],f.draw(r.LINES,this._contourCounts[a][o],this._contourOffsets[a][o]));for(a=0;a&lt;3;++a)for(h.uniforms.model=u.projections[a],h.uniforms.clipBounds=u.clipBounds[a],o=0;o&lt;3;++o)if(this.contourProject[a][o]){h.uniforms.permutation=A[o],r.lineWidth(this.contourWidth[o]*this.pixelRatio);for(var g=0;g&lt;this.contourLevels[o].length;++g)g===this.highlightLevel[o]?(h.uniforms.contourColor=this.highlightColor[o],h.uniforms.contourTint=this.highlightTint[o]):0!==g&amp;&amp;g-1!==this.highlightLevel[o]||(h.uniforms.contourColor=this.contourColor[o],h.uniforms.contourTint=this.contourTint[o]),this._contourCounts[o][g]&amp;&amp;(h.uniforms.height=this.contourLevels[o][g],f.draw(r.LINES,this._contourCounts[o][g],this._contourOffsets[o][g]))}for(f.unbind(),(f=this._dynamicVAO).bind(),a=0;a&lt;3;++a)if(0!==this._dynamicCounts[a])for(h.uniforms.model=n.model,h.uniforms.clipBounds=n.clipBounds,h.uniforms.permutation=A[a],r.lineWidth(this.dynamicWidth[a]*this.pixelRatio),h.uniforms.contourColor=this.dynamicColor[a],h.uniforms.contourTint=this.dynamicTint[a],h.uniforms.height=this.dynamicLevel[a],f.draw(r.LINES,this._dynamicCounts[a],this._dynamicOffsets[a]),o=0;o&lt;3;++o)this.contourProject[o][a]&amp;&amp;(h.uniforms.model=u.projections[o],h.uniforms.clipBounds=u.clipBounds[o],f.draw(r.LINES,this._dynamicCounts[a],this._dynamicOffsets[a]));f.unbind()}}C.draw=function(t){return R.call(this,t,!1)},C.drawTransparent=function(t){return R.call(this,t,!0)};var F={model:k,view:k,projection:k,inverseModel:k,clipBounds:[[0,0,0],[0,0,0]],height:0,shape:[0,0],pickId:0,lowerBound:[0,0,0],upperBound:[0,0,0],zOffset:0,objectOffset:[0,0,0],permutation:[1,0,0,0,1,0,0,0,1],lightPosition:[0,0,0],eyePosition:[0,0,0]};function B(t,e){return Array.isArray(t)?[e(t[0]),e(t[1]),e(t[2])]:[e(t),e(t),e(t)]}function N(t){return Array.isArray(t)?3===t.length?[t[0],t[1],t[2],1]:[t[0],t[1],t[2],t[3]]:[0,0,0,1]}function j(t){if(Array.isArray(t)){if(Array.isArray(t))return[N(t[0]),N(t[1]),N(t[2])];var e=N(t);return[e.slice(),e.slice(),e.slice()]}}C.drawPick=function(t){t=t||{};var e=this.gl;e.disable(e.CULL_FACE);var r=F;r.model=t.model||k,r.view=t.view||k,r.projection=t.projection||k,r.shape=this._field[2].shape,r.pickId=this.pickId/255,r.lowerBound=this.bounds[0],r.upperBound=this.bounds[1],r.objectOffset=this.objectOffset,r.permutation=D;for(var n=0;n&lt;2;++n)for(var a=r.clipBounds[n],i=0;i&lt;3;++i)a[i]=Math.min(Math.max(this.clipBounds[n][i],-1e8),1e8);var o=O(r,this);if(o.showSurface){for(this._pickShader.bind(),this._pickShader.uniforms=r,this._vao.bind(),this._vao.draw(e.TRIANGLES,this._vertexCount),n=0;n&lt;3;++n)this.surfaceProject[n]&amp;&amp;(this._pickShader.uniforms.model=o.projections[n],this._pickShader.uniforms.clipBounds=o.clipBounds[n],this._vao.draw(e.TRIANGLES,this._vertexCount));this._vao.unbind()}if(o.showContour){var s=this._contourPickShader;s.bind(),s.uniforms=r;var l=this._contourVAO;for(l.bind(),i=0;i&lt;3;++i)for(e.lineWidth(this.contourWidth[i]*this.pixelRatio),s.uniforms.permutation=A[i],n=0;n&lt;this.contourLevels[i].length;++n)this._contourCounts[i][n]&amp;&amp;(s.uniforms.height=this.contourLevels[i][n],l.draw(e.LINES,this._contourCounts[i][n],this._contourOffsets[i][n]));for(n=0;n&lt;3;++n)for(s.uniforms.model=o.projections[n],s.uniforms.clipBounds=o.clipBounds[n],i=0;i&lt;3;++i)if(this.contourProject[n][i]){s.uniforms.permutation=A[i],e.lineWidth(this.contourWidth[i]*this.pixelRatio);for(var c=0;c&lt;this.contourLevels[i].length;++c)this._contourCounts[i][c]&amp;&amp;(s.uniforms.height=this.contourLevels[i][c],l.draw(e.LINES,this._contourCounts[i][c],this._contourOffsets[i][c]))}l.unbind()}},C.pick=function(t){if(!t)return null;if(t.id!==this.pickId)return null;var e=this._field[2].shape,r=this._pickResult,n=e[0]*(t.value[0]+(t.value[2]&gt;&gt;4)/16)/255,a=Math.floor(n),i=n-a,o=e[1]*(t.value[1]+(15&amp;t.value[2])/16)/255,s=Math.floor(o),l=o-s;a+=1,s+=1;var c=r.position;c[0]=c[1]=c[2]=0;for(var u=0;u&lt;2;++u)for(var h=u?i:1-i,f=0;f&lt;2;++f)for(var p=a+u,d=s+f,v=h*(f?l:1-l),m=0;m&lt;3;++m)c[m]+=this._field[m].get(p,d)*v;for(var y=this._pickResult.level,x=0;x&lt;3;++x)if(y[x]=g.le(this.contourLevels[x],c[x]),y[x]&lt;0)this.contourLevels[x].length&gt;0&amp;&amp;(y[x]=0);else if(y[x]&lt;this.contourLevels[x].length-1){var b=this.contourLevels[x][y[x]],_=this.contourLevels[x][y[x]+1];Math.abs(b-c[x])&gt;Math.abs(_-c[x])&amp;&amp;(y[x]+=1)}for(r.index[0]=i&lt;.5?a:a+1,r.index[1]=l&lt;.5?s:s+1,r.uv[0]=n/e[0],r.uv[1]=o/e[1],m=0;m&lt;3;++m)r.dataCoordinate[m]=this._field[m].get(r.index[0],r.index[1]);return r},C.padField=function(t,e){var r=e.shape.slice(),n=t.shape.slice();c.assign(t.lo(1,1).hi(r[0],r[1]),e),c.assign(t.lo(1).hi(r[0],1),e.hi(r[0],1)),c.assign(t.lo(1,n[1]-1).hi(r[0],1),e.lo(0,r[1]-1).hi(r[0],1)),c.assign(t.lo(0,1).hi(1,r[1]),e.hi(1)),c.assign(t.lo(n[0]-1,1).hi(1,r[1]),e.lo(r[0]-1)),t.set(0,0,e.get(0,0)),t.set(0,n[1]-1,e.get(0,r[1]-1)),t.set(n[0]-1,0,e.get(r[0]-1,0)),t.set(n[0]-1,n[1]-1,e.get(r[0]-1,r[1]-1))},C.update=function(t){t=t||{},this.objectOffset=t.objectOffset||this.objectOffset,this.dirty=!0,\&quot;contourWidth\&quot;in t&amp;&amp;(this.contourWidth=B(t.contourWidth,Number)),\&quot;showContour\&quot;in t&amp;&amp;(this.showContour=B(t.showContour,Boolean)),\&quot;showSurface\&quot;in t&amp;&amp;(this.showSurface=!!t.showSurface),\&quot;contourTint\&quot;in t&amp;&amp;(this.contourTint=B(t.contourTint,Boolean)),\&quot;contourColor\&quot;in t&amp;&amp;(this.contourColor=j(t.contourColor)),\&quot;contourProject\&quot;in t&amp;&amp;(this.contourProject=B(t.contourProject,function(t){return B(t,Boolean)})),\&quot;surfaceProject\&quot;in t&amp;&amp;(this.surfaceProject=t.surfaceProject),\&quot;dynamicColor\&quot;in t&amp;&amp;(this.dynamicColor=j(t.dynamicColor)),\&quot;dynamicTint\&quot;in t&amp;&amp;(this.dynamicTint=B(t.dynamicTint,Number)),\&quot;dynamicWidth\&quot;in t&amp;&amp;(this.dynamicWidth=B(t.dynamicWidth,Number)),\&quot;opacity\&quot;in t&amp;&amp;(this.opacity=t.opacity),\&quot;colorBounds\&quot;in t&amp;&amp;(this.colorBounds=t.colorBounds),\&quot;vertexColor\&quot;in t&amp;&amp;(this.vertexColor=t.vertexColor?1:0);var e=t.field||t.coords&amp;&amp;t.coords[2]||null,r=!1;if(e||(e=this._field[2].shape[0]||this._field[2].shape[2]?this._field[2].lo(1,1).hi(this._field[2].shape[0]-2,this._field[2].shape[1]-2):this._field[2].hi(0,0)),\&quot;field\&quot;in t||\&quot;coords\&quot;in t){var a=(e.shape[0]+2)*(e.shape[1]+2);a&gt;this._field[2].data.length&amp;&amp;(s.freeFloat(this._field[2].data),this._field[2].data=s.mallocFloat(n.nextPow2(a))),this._field[2]=h(this._field[2].data,[e.shape[0]+2,e.shape[1]+2]),this.padField(this._field[2],e),this.shape=e.shape.slice();for(var i=this.shape,o=0;o&lt;2;++o)this._field[2].size&gt;this._field[o].data.length&amp;&amp;(s.freeFloat(this._field[o].data),this._field[o].data=s.mallocFloat(this._field[2].size)),this._field[o]=h(this._field[o].data,[i[0]+2,i[1]+2]);if(t.coords){var p=t.coords;if(!Array.isArray(p)||3!==p.length)throw new Error(\&quot;gl-surface: invalid coordinates for x/y\&quot;);for(o=0;o&lt;2;++o){var d=p[o];for(b=0;b&lt;2;++b)if(d.shape[b]!==i[b])throw new Error(\&quot;gl-surface: coords have incorrect shape\&quot;);this.padField(this._field[o],d)}}else if(t.ticks){var g=t.ticks;if(!Array.isArray(g)||2!==g.length)throw new Error(\&quot;gl-surface: invalid ticks\&quot;);for(o=0;o&lt;2;++o){var m=g[o];if((Array.isArray(m)||m.length)&amp;&amp;(m=h(m)),m.shape[0]!==i[o])throw new Error(\&quot;gl-surface: invalid tick length\&quot;);var y=h(m.data,i);y.stride[o]=m.stride[0],y.stride[1^o]=0,this.padField(this._field[o],y)}}else{for(o=0;o&lt;2;++o){var x=[0,0];x[o]=1,this._field[o]=h(this._field[o].data,[i[0]+2,i[1]+2],x,0)}this._field[0].set(0,0,0);for(var b=0;b&lt;i[0];++b)this._field[0].set(b+1,0,b);for(this._field[0].set(i[0]+1,0,i[0]-1),this._field[1].set(0,0,0),b=0;b&lt;i[1];++b)this._field[1].set(0,b+1,b);this._field[1].set(0,i[1]+1,i[1]-1)}var _=this._field,w=h(s.mallocFloat(3*_[2].size*2),[3,i[0]+2,i[1]+2,2]);for(o=0;o&lt;3;++o)v(w.pick(o),_[o],\&quot;mirror\&quot;);var k=h(s.mallocFloat(3*_[2].size),[i[0]+2,i[1]+2,3]);for(o=0;o&lt;i[0]+2;++o)for(b=0;b&lt;i[1]+2;++b){var A=w.get(0,o,b,0),M=w.get(0,o,b,1),E=w.get(1,o,b,0),C=w.get(1,o,b,1),L=w.get(2,o,b,0),P=w.get(2,o,b,1),O=E*P-C*L,z=L*M-P*A,I=A*C-M*E,D=Math.sqrt(O*O+z*z+I*I);D&lt;1e-8?(D=Math.max(Math.abs(O),Math.abs(z),Math.abs(I)))&lt;1e-8?(I=1,z=O=0,D=1):D=1/D:D=1/Math.sqrt(D),k.set(o,b,0,O*D),k.set(o,b,1,z*D),k.set(o,b,2,I*D)}s.free(w.data);var R=[1/0,1/0,1/0],F=[-1/0,-1/0,-1/0],N=1/0,V=-1/0,U=(i[0]-1)*(i[1]-1)*6,q=s.mallocFloat(n.nextPow2(10*U)),H=0,G=0;for(o=0;o&lt;i[0]-1;++o)t:for(b=0;b&lt;i[1]-1;++b){for(var Y=0;Y&lt;2;++Y)for(var W=0;W&lt;2;++W)for(var X=0;X&lt;3;++X){var Z=this._field[X].get(1+o+Y,1+b+W);if(isNaN(Z)||!isFinite(Z))continue t}for(X=0;X&lt;6;++X){var J=o+T[X][0],K=b+T[X][1],Q=this._field[0].get(J+1,K+1),$=this._field[1].get(J+1,K+1);Z=this._field[2].get(J+1,K+1),O=k.get(J+1,K+1,0),z=k.get(J+1,K+1,1),I=k.get(J+1,K+1,2),t.intensity&amp;&amp;(tt=t.intensity.get(J,K));var tt=t.intensity?t.intensity.get(J,K):Z+this.objectOffset[2];q[H++]=J,q[H++]=K,q[H++]=Q,q[H++]=$,q[H++]=Z,q[H++]=0,q[H++]=tt,q[H++]=O,q[H++]=z,q[H++]=I,R[0]=Math.min(R[0],Q+this.objectOffset[0]),R[1]=Math.min(R[1],$+this.objectOffset[1]),R[2]=Math.min(R[2],Z+this.objectOffset[2]),N=Math.min(N,tt),F[0]=Math.max(F[0],Q+this.objectOffset[0]),F[1]=Math.max(F[1],$+this.objectOffset[1]),F[2]=Math.max(F[2],Z+this.objectOffset[2]),V=Math.max(V,tt),G+=1}}for(t.intensityBounds&amp;&amp;(N=+t.intensityBounds[0],V=+t.intensityBounds[1]),o=6;o&lt;H;o+=10)q[o]=(q[o]-N)/(V-N);this._vertexCount=G,this._coordinateBuffer.update(q.subarray(0,H)),s.freeFloat(q),s.free(k.data),this.bounds=[R,F],this.intensity=t.intensity||this._field[2],this.intensityBounds[0]===N&amp;&amp;this.intensityBounds[1]===V||(r=!0),this.intensityBounds=[N,V]}if(\&quot;levels\&quot;in t){var et=t.levels;for(et=Array.isArray(et[0])?et.slice():[[],[],et],o=0;o&lt;3;++o)et[o]=et[o].slice(),et[o].sort(function(t,e){return t-e});for(o=0;o&lt;3;++o)for(b=0;b&lt;et[o].length;++b)et[o][b]-=this.objectOffset[o];t:for(o=0;o&lt;3;++o){if(et[o].length!==this.contourLevels[o].length){r=!0;break}for(b=0;b&lt;et[o].length;++b)if(et[o][b]!==this.contourLevels[o][b]){r=!0;break t}}this.contourLevels=et}if(r){_=this._field,i=this.shape;for(var rt=[],nt=0;nt&lt;3;++nt){var at=this.contourLevels[nt],it=[],ot=[],st=[0,0,0];for(o=0;o&lt;at.length;++o){var lt=f(this._field[nt],at[o]);it.push(rt.length/5|0),G=0;t:for(b=0;b&lt;lt.cells.length;++b){var ct=lt.cells[b];for(X=0;X&lt;2;++X){var ut=lt.positions[ct[X]],ht=ut[0],ft=0|Math.floor(ht),pt=ht-ft,dt=ut[1],gt=0|Math.floor(dt),vt=dt-gt,mt=!1;e:for(var yt=0;yt&lt;3;++yt){st[yt]=0;var xt=(nt+yt+1)%3;for(Y=0;Y&lt;2;++Y){var bt=Y?pt:1-pt;for(J=0|Math.min(Math.max(ft+Y,0),i[0]),W=0;W&lt;2;++W){var _t=W?vt:1-vt;if(K=0|Math.min(Math.max(gt+W,0),i[1]),Z=yt&lt;2?this._field[xt].get(J,K):(this.intensity.get(J,K)-this.intensityBounds[0])/(this.intensityBounds[1]-this.intensityBounds[0]),!isFinite(Z)||isNaN(Z)){mt=!0;break e}var wt=bt*_t;st[yt]+=wt*Z}}}if(mt){if(X&gt;0){for(var kt=0;kt&lt;5;++kt)rt.pop();G-=1}continue t}rt.push(st[0],st[1],ut[0],ut[1],st[2]),G+=1}}ot.push(G)}this._contourOffsets[nt]=it,this._contourCounts[nt]=ot}var Tt=s.mallocFloat(rt.length);for(o=0;o&lt;rt.length;++o)Tt[o]=rt[o];this._contourBuffer.update(Tt),s.freeFloat(Tt)}t.colormap&amp;&amp;this._colorMap.setPixels(function(t){var e=u([l({colormap:t,nshades:S,format:\&quot;rgba\&quot;}).map(function(t){return[t[0],t[1],t[2],255*t[3]]})]);return c.divseq(e,255),e}(t.colormap))},C.dispose=function(){this._shader.dispose(),this._vao.dispose(),this._coordinateBuffer.dispose(),this._colorMap.dispose(),this._contourBuffer.dispose(),this._contourVAO.dispose(),this._contourShader.dispose(),this._contourPickShader.dispose(),this._dynamicBuffer.dispose(),this._dynamicVAO.dispose();for(var t=0;t&lt;3;++t)s.freeFloat(this._field[t].data)},C.highlight=function(t){var e,r;if(!t)return this._dynamicCounts=[0,0,0],this.dyanamicLevel=[NaN,NaN,NaN],void(this.highlightLevel=[-1,-1,-1]);for(e=0;e&lt;3;++e)this.enableHighlight[e]?this.highlightLevel[e]=t.level[e]:this.highlightLevel[e]=-1;for(r=this.snapToData?t.dataCoordinate:t.position,e=0;e&lt;3;++e)r[e]-=this.objectOffset[e];if(this.enableDynamic[0]&amp;&amp;r[0]!==this.dynamicLevel[0]||this.enableDynamic[1]&amp;&amp;r[1]!==this.dynamicLevel[1]||this.enableDynamic[2]&amp;&amp;r[2]!==this.dynamicLevel[2]){for(var n=0,a=this.shape,i=s.mallocFloat(12*a[0]*a[1]),o=0;o&lt;3;++o)if(this.enableDynamic[o]){this.dynamicLevel[o]=r[o];var l=(o+1)%3,c=(o+2)%3,u=this._field[o],h=this._field[l],p=this._field[c],d=f(u,r[o]),g=d.cells,v=d.positions;for(this._dynamicOffsets[o]=n,e=0;e&lt;g.length;++e)for(var m=g[e],y=0;y&lt;2;++y){var x=v[m[y]],b=+x[0],_=0|b,w=0|Math.min(_+1,a[0]),k=b-_,T=1-k,A=+x[1],M=0|A,S=0|Math.min(M+1,a[1]),E=A-M,C=1-E,L=T*C,P=T*E,O=k*C,z=k*E,I=L*h.get(_,M)+P*h.get(_,S)+O*h.get(w,M)+z*h.get(w,S),D=L*p.get(_,M)+P*p.get(_,S)+O*p.get(w,M)+z*p.get(w,S);if(isNaN(I)||isNaN(D)){y&amp;&amp;(n-=1);break}i[2*n+0]=I,i[2*n+1]=D,n+=1}this._dynamicCounts[o]=n-this._dynamicOffsets[o]}else this.dynamicLevel[o]=NaN,this._dynamicCounts[o]=0;this._dynamicBuffer.update(i.subarray(0,2*n)),s.freeFloat(i)}}},{\&quot;./lib/shaders\&quot;:315,\&quot;binary-search-bounds\&quot;:316,\&quot;bit-twiddle\&quot;:93,colormap:127,\&quot;gl-buffer\&quot;:243,\&quot;gl-mat4/invert\&quot;:267,\&quot;gl-mat4/multiply\&quot;:269,\&quot;gl-texture2d\&quot;:323,\&quot;gl-vao\&quot;:328,ndarray:451,\&quot;ndarray-gradient\&quot;:442,\&quot;ndarray-ops\&quot;:445,\&quot;ndarray-pack\&quot;:446,\&quot;surface-nets\&quot;:529,\&quot;typedarray-pool\&quot;:543}],318:[function(t,e,r){\&quot;use strict\&quot;;var n=t(\&quot;css-font\&quot;),a=t(\&quot;pick-by-alias\&quot;),i=t(\&quot;regl\&quot;),o=t(\&quot;gl-util/context\&quot;),s=t(\&quot;es6-weak-map\&quot;),l=t(\&quot;color-normalize\&quot;),c=t(\&quot;font-atlas\&quot;),u=t(\&quot;typedarray-pool\&quot;),h=t(\&quot;parse-rect\&quot;),f=t(\&quot;is-plain-obj\&quot;),p=t(\&quot;parse-unit\&quot;),d=t(\&quot;to-px\&quot;),g=t(\&quot;detect-kerning\&quot;),v=t(\&quot;object-assign\&quot;),m=t(\&quot;font-measure\&quot;),y=t(\&quot;flatten-vertex-data\&quot;),x=t(\&quot;bit-twiddle\&quot;).nextPow2,b=new s,_=!1;if(document.body){var w=document.body.appendChild(document.createElement(\&quot;div\&quot;));w.style.font=\&quot;italic small-caps bold condensed 16px/2 cursive\&quot;,getComputedStyle(w).fontStretch&amp;&amp;(_=!0),document.body.removeChild(w)}var k=function(t){!function(t){return\&quot;function\&quot;==typeof t&amp;&amp;t._gl&amp;&amp;t.prop&amp;&amp;t.texture&amp;&amp;t.buffer}(t)?this.gl=o(t):(t={regl:t},this.gl=t.regl._gl),this.shader=b.get(this.gl),this.shader?this.regl=this.shader.regl:this.regl=t.regl||i({gl:this.gl}),this.charBuffer=this.regl.buffer({type:\&quot;uint8\&quot;,usage:\&quot;stream\&quot;}),this.sizeBuffer=this.regl.buffer({type:\&quot;float\&quot;,usage:\&quot;stream\&quot;}),this.shader||(this.shader=this.createShader(),b.set(this.gl,this.shader)),this.batch=[],this.fontSize=[],this.font=[],this.fontAtlas=[],this.draw=this.shader.draw.bind(this),this.render=function(){this.regl._refresh(),this.draw(this.batch)},this.canvas=this.gl.canvas,this.update(f(t)?t:{})};k.prototype.createShader=function(){var t=this.regl,e=t({blend:{enable:!0,color:[0,0,0,1],func:{srcRGB:\&quot;src alpha\&quot;,dstRGB:\&quot;one minus src alpha\&quot;,srcAlpha:\&quot;one minus dst alpha\&quot;,dstAlpha:\&quot;one\&quot;}},stencil:{enable:!1},depth:{enable:!1},count:t.prop(\&quot;count\&quot;),offset:t.prop(\&quot;offset\&quot;),attributes:{charOffset:{offset:4,stride:8,buffer:t.this(\&quot;sizeBuffer\&quot;)},width:{offset:0,stride:8,buffer:t.this(\&quot;sizeBuffer\&quot;)},char:t.this(\&quot;charBuffer\&quot;),position:t.this(\&quot;position\&quot;)},uniforms:{atlasSize:function(t,e){return[e.atlas.width,e.atlas.height]},atlasDim:function(t,e){return[e.atlas.cols,e.atlas.rows]},atlas:function(t,e){return e.atlas.texture},charStep:function(t,e){return e.atlas.step},em:function(t,e){return e.atlas.em},color:t.prop(\&quot;color\&quot;),opacity:t.prop(\&quot;opacity\&quot;),viewport:t.this(\&quot;viewportArray\&quot;),scale:t.this(\&quot;scale\&quot;),align:t.prop(\&quot;align\&quot;),baseline:t.prop(\&quot;baseline\&quot;),translate:t.this(\&quot;translate\&quot;),positionOffset:t.prop(\&quot;positionOffset\&quot;)},primitive:\&quot;points\&quot;,viewport:t.this(\&quot;viewport\&quot;),vert:\&quot;\\n\\t\\t\\tprecision highp float;\\n\\t\\t\\tattribute float width, charOffset, char;\\n\\t\\t\\tattribute vec2 position;\\n\\t\\t\\tuniform float fontSize, charStep, em, align, baseline;\\n\\t\\t\\tuniform vec4 viewport;\\n\\t\\t\\tuniform vec4 color;\\n\\t\\t\\tuniform vec2 atlasSize, atlasDim, scale, translate, positionOffset;\\n\\t\\t\\tvarying vec2 charCoord, charId;\\n\\t\\t\\tvarying float charWidth;\\n\\t\\t\\tvarying vec4 fontColor;\\n\\t\\t\\tvoid main () {\\n\\t\\t\\t\\t\&quot;+(k.normalViewport?\&quot;\&quot;:\&quot;vec2 positionOffset = vec2(positionOffset.x,- positionOffset.y);\&quot;)+\&quot;\\n\\n\\t\\t\\t\\tvec2 offset = floor(em * (vec2(align + charOffset, baseline)\\n\\t\\t\\t\\t\\t+ positionOffset))\\n\\t\\t\\t\\t\\t/ (viewport.zw * scale.xy);\\n\\n\\t\\t\\t\\tvec2 position = (position + translate) * scale;\\n\\t\\t\\t\\tposition += offset * scale;\\n\\n\\t\\t\\t\\t\&quot;+(k.normalViewport?\&quot;position.y = 1. - position.y;\&quot;:\&quot;\&quot;)+\&quot;\\n\\n\\t\\t\\t\\tcharCoord = position * viewport.zw + viewport.xy;\\n\\n\\t\\t\\t\\tgl_Position = vec4(position * 2. - 1., 0, 1);\\n\\n\\t\\t\\t\\tgl_PointSize = charStep;\\n\\n\\t\\t\\t\\tcharId.x = mod(char, atlasDim.x);\\n\\t\\t\\t\\tcharId.y = floor(char / atlasDim.x);\\n\\n\\t\\t\\t\\tcharWidth = width * em;\\n\\n\\t\\t\\t\\tfontColor = color / 255.;\\n\\t\\t\\t}\&quot;,frag:\&quot;\\n\\t\\t\\tprecision highp float;\\n\\t\\t\\tuniform sampler2D atlas;\\n\\t\\t\\tuniform float fontSize, charStep, opacity;\\n\\t\\t\\tuniform vec2 atlasSize;\\n\\t\\t\\tuniform vec4 viewport;\\n\\t\\t\\tvarying vec4 fontColor;\\n\\t\\t\\tvarying vec2 charCoord, charId;\\n\\t\\t\\tvarying float charWidth;\\n\\n\\t\\t\\tfloat lightness(vec4 color) {\\n\\t\\t\\t\\treturn color.r * 0.299 + color.g * 0.587 + color.b * 0.114;\\n\\t\\t\\t}\\n\\n\\t\\t\\tvoid main () {\\n\\t\\t\\t\\tvec2 uv = gl_FragCoord.xy - charCoord + charStep * .5;\\n\\t\\t\\t\\tfloat halfCharStep = floor(charStep * .5 + .5);\\n\\n\\t\\t\\t\\t// invert y and shift by 1px (FF expecially needs that)\\n\\t\\t\\t\\tuv.y = charStep - uv.y;\\n\\n\\t\\t\\t\\t// ignore points outside of character bounding box\\n\\t\\t\\t\\tfloat halfCharWidth = ceil(charWidth * .5);\\n\\t\\t\\t\\tif (floor(uv.x) &gt; halfCharStep + halfCharWidth ||\\n\\t\\t\\t\\t\\tfloor(uv.x) &lt; halfCharStep - halfCharWidth) return;\\n\\n\\t\\t\\t\\tuv += charId * charStep;\\n\\t\\t\\t\\tuv = uv / atlasSize;\\n\\n\\t\\t\\t\\tvec4 color = fontColor;\\n\\t\\t\\t\\tvec4 mask = texture2D(atlas, uv);\\n\\n\\t\\t\\t\\tfloat maskY = lightness(mask);\\n\\t\\t\\t\\t// float colorY = lightness(color);\\n\\t\\t\\t\\tcolor.a *= maskY;\\n\\t\\t\\t\\tcolor.a *= opacity;\\n\\n\\t\\t\\t\\t// color.a += .1;\\n\\n\\t\\t\\t\\t// antialiasing, see yiq color space y-channel formula\\n\\t\\t\\t\\t// color.rgb += (1. - color.rgb) * (1. - mask.rgb);\\n\\n\\t\\t\\t\\tgl_FragColor = color;\\n\\t\\t\\t}\&quot;});return{regl:t,draw:e,atlas:{}}},k.prototype.update=function(t){var e=this;if(\&quot;string\&quot;==typeof t)t={text:t};else if(!t)return;null!=(t=a(t,{position:\&quot;position positions coord coords coordinates\&quot;,font:\&quot;font fontFace fontface typeface cssFont css-font family fontFamily\&quot;,fontSize:\&quot;fontSize fontsize size font-size\&quot;,text:\&quot;text texts chars characters value values symbols\&quot;,align:\&quot;align alignment textAlign textbaseline\&quot;,baseline:\&quot;baseline textBaseline textbaseline\&quot;,direction:\&quot;dir direction textDirection\&quot;,color:\&quot;color colour fill fill-color fillColor textColor textcolor\&quot;,kerning:\&quot;kerning kern\&quot;,range:\&quot;range dataBox\&quot;,viewport:\&quot;vp viewport viewBox viewbox viewPort\&quot;,opacity:\&quot;opacity alpha transparency visible visibility opaque\&quot;,offset:\&quot;offset positionOffset padding shift indent indentation\&quot;},!0)).opacity&amp;&amp;(Array.isArray(t.opacity)?this.opacity=t.opacity.map(function(t){return parseFloat(t)}):this.opacity=parseFloat(t.opacity)),null!=t.viewport&amp;&amp;(this.viewport=h(t.viewport),k.normalViewport&amp;&amp;(this.viewport.y=this.canvas.height-this.viewport.y-this.viewport.height),this.viewportArray=[this.viewport.x,this.viewport.y,this.viewport.width,this.viewport.height]),null==this.viewport&amp;&amp;(this.viewport={x:0,y:0,width:this.gl.drawingBufferWidth,height:this.gl.drawingBufferHeight},this.viewportArray=[this.viewport.x,this.viewport.y,this.viewport.width,this.viewport.height]),null!=t.kerning&amp;&amp;(this.kerning=t.kerning),null!=t.offset&amp;&amp;(\&quot;number\&quot;==typeof t.offset&amp;&amp;(t.offset=[t.offset,0]),this.positionOffset=y(t.offset)),t.direction&amp;&amp;(this.direction=t.direction),t.range&amp;&amp;(this.range=t.range,this.scale=[1/(t.range[2]-t.range[0]),1/(t.range[3]-t.range[1])],this.translate=[-t.range[0],-t.range[1]]),t.scale&amp;&amp;(this.scale=t.scale),t.translate&amp;&amp;(this.translate=t.translate),this.scale||(this.scale=[1/this.viewport.width,1/this.viewport.height]),this.translate||(this.translate=[0,0]),this.font.length||t.font||(t.font=k.baseFontSize+\&quot;px sans-serif\&quot;);var r,i=!1,o=!1;if(t.font&amp;&amp;(Array.isArray(t.font)?t.font:[t.font]).forEach(function(t,r){if(\&quot;string\&quot;==typeof t)try{t=n.parse(t)}catch(e){t=n.parse(k.baseFontSize+\&quot;px \&quot;+t)}else t=n.parse(n.stringify(t));var a=n.stringify({size:k.baseFontSize,family:t.family,stretch:_?t.stretch:void 0,variant:t.variant,weight:t.weight,style:t.style}),s=p(t.size),l=Math.round(s[0]*d(s[1]));if(l!==e.fontSize[r]&amp;&amp;(o=!0,e.fontSize[r]=l),!(e.font[r]&amp;&amp;a==e.font[r].baseString||(i=!0,e.font[r]=k.fonts[a],e.font[r]))){var c=t.family.join(\&quot;, \&quot;),u=[t.style];t.style!=t.variant&amp;&amp;u.push(t.variant),t.variant!=t.weight&amp;&amp;u.push(t.weight),_&amp;&amp;t.weight!=t.stretch&amp;&amp;u.push(t.stretch),e.font[r]={baseString:a,family:c,weight:t.weight,stretch:t.stretch,style:t.style,variant:t.variant,width:{},kerning:{},metrics:m(c,{origin:\&quot;top\&quot;,fontSize:k.baseFontSize,fontStyle:u.join(\&quot; \&quot;)})},k.fonts[a]=e.font[r]}}),(i||o)&amp;&amp;this.font.forEach(function(r,a){var i=n.stringify({size:e.fontSize[a],family:r.family,stretch:_?r.stretch:void 0,variant:r.variant,weight:r.weight,style:r.style});if(e.fontAtlas[a]=e.shader.atlas[i],!e.fontAtlas[a]){var o=r.metrics;e.shader.atlas[i]=e.fontAtlas[a]={fontString:i,step:2*Math.ceil(e.fontSize[a]*o.bottom*.5),em:e.fontSize[a],cols:0,rows:0,height:0,width:0,chars:[],ids:{},texture:e.regl.texture()}}null==t.text&amp;&amp;(t.text=e.text)}),\&quot;string\&quot;==typeof t.text&amp;&amp;t.position&amp;&amp;t.position.length&gt;2){for(var s=Array(.5*t.position.length),f=0;f&lt;s.length;f++)s[f]=t.text;t.text=s}if(null!=t.text||i){if(this.textOffsets=[0],Array.isArray(t.text)){this.count=t.text[0].length,this.counts=[this.count];for(var b=1;b&lt;t.text.length;b++)this.textOffsets[b]=this.textOffsets[b-1]+t.text[b-1].length,this.count+=t.text[b].length,this.counts.push(t.text[b].length);this.text=t.text.join(\&quot;\&quot;)}else this.text=t.text,this.count=this.text.length,this.counts=[this.count];r=[],this.font.forEach(function(t,n){k.atlasContext.font=t.baseString;for(var a=e.fontAtlas[n],i=0;i&lt;e.text.length;i++){var o=e.text.charAt(i);if(null==a.ids[o]&amp;&amp;(a.ids[o]=a.chars.length,a.chars.push(o),r.push(o)),null==t.width[o]&amp;&amp;(t.width[o]=k.atlasContext.measureText(o).width/k.baseFontSize,e.kerning)){var s=[];for(var l in t.width)s.push(l+o,o+l);v(t.kerning,g(t.family,{pairs:s}))}}})}if(t.position)if(t.position.length&gt;2){for(var w=!t.position[0].length,T=u.mallocFloat(2*this.count),A=0,M=0;A&lt;this.counts.length;A++){var S=this.counts[A];if(w)for(var E=0;E&lt;S;E++)T[M++]=t.position[2*A],T[M++]=t.position[2*A+1];else for(var C=0;C&lt;S;C++)T[M++]=t.position[A][0],T[M++]=t.position[A][1]}this.position.call?this.position({type:\&quot;float\&quot;,data:T}):this.position=this.regl.buffer({type:\&quot;float\&quot;,data:T}),u.freeFloat(T)}else this.position.destroy&amp;&amp;this.position.destroy(),this.position={constant:t.position};if(t.text||i){var L=u.mallocUint8(this.count),P=u.mallocFloat(2*this.count);this.textWidth=[];for(var O=0,z=0;O&lt;this.counts.length;O++){for(var I=this.counts[O],D=this.font[O]||this.font[0],R=this.fontAtlas[O]||this.fontAtlas[0],F=0;F&lt;I;F++){var B=this.text.charAt(z),N=this.text.charAt(z-1);if(L[z]=R.ids[B],P[2*z]=D.width[B],F){var j=P[2*z-2],V=P[2*z],U=P[2*z-1]+.5*j+.5*V;if(this.kerning){var q=D.kerning[N+B];q&amp;&amp;(U+=.001*q)}P[2*z+1]=U}else P[2*z+1]=.5*P[2*z];z++}this.textWidth.push(P.length?.5*P[2*z-2]+P[2*z-1]:0)}t.align||(t.align=this.align),this.charBuffer({data:L,type:\&quot;uint8\&quot;,usage:\&quot;stream\&quot;}),this.sizeBuffer({data:P,type:\&quot;float\&quot;,usage:\&quot;stream\&quot;}),u.freeUint8(L),u.freeFloat(P),r.length&amp;&amp;this.font.forEach(function(t,r){var n=e.fontAtlas[r],a=n.step,i=Math.floor(k.maxAtlasSize/a),o=Math.min(i,n.chars.length),s=Math.ceil(n.chars.length/o),l=x(o*a),u=x(s*a);n.width=l,n.height=u,n.rows=s,n.cols=o,n.em&amp;&amp;n.texture({data:c({canvas:k.atlasCanvas,font:n.fontString,chars:n.chars,shape:[l,u],step:[a,a]})})})}if(t.align&amp;&amp;(this.align=t.align,this.alignOffset=this.textWidth.map(function(t,r){var n=Array.isArray(e.align)?e.align.length&gt;1?e.align[r]:e.align[0]:e.align;if(\&quot;number\&quot;==typeof n)return n;switch(n){case\&quot;right\&quot;:case\&quot;end\&quot;:return-t;case\&quot;center\&quot;:case\&quot;centre\&quot;:case\&quot;middle\&quot;:return.5*-t}return 0})),null==this.baseline&amp;&amp;null==t.baseline&amp;&amp;(t.baseline=0),null!=t.baseline&amp;&amp;(this.baseline=t.baseline,Array.isArray(this.baseline)||(this.baseline=[this.baseline]),this.baselineOffset=this.baseline.map(function(t,r){var n=(e.font[r]||e.font[0]).metrics,a=0;return a+=.5*n.bottom,a+=\&quot;number\&quot;==typeof t?t-n.baseline:-n[t],k.normalViewport||(a*=-1),a})),null!=t.color)if(t.color||(t.color=\&quot;transparent\&quot;),\&quot;string\&quot;!=typeof t.color&amp;&amp;isNaN(t.color)){var H;if(\&quot;number\&quot;==typeof t.color[0]&amp;&amp;t.color.length&gt;this.counts.length){var G=t.color.length;H=u.mallocUint8(G);for(var Y=(t.color.subarray||t.color.slice).bind(t.color),W=0;W&lt;G;W+=4)H.set(l(Y(W,W+4),\&quot;uint8\&quot;),W)}else{var X=t.color.length;H=u.mallocUint8(4*X);for(var Z=0;Z&lt;X;Z++)H.set(l(t.color[Z]||0,\&quot;uint8\&quot;),4*Z)}this.color=H}else this.color=l(t.color,\&quot;uint8\&quot;);if(t.position||t.text||t.color||t.baseline||t.align||t.font||t.offset||t.opacity)if(this.color.length&gt;4||this.baselineOffset.length&gt;1||this.align&amp;&amp;this.align.length&gt;1||this.fontAtlas.length&gt;1||this.positionOffset.length&gt;2){var J=Math.max(.5*this.position.length||0,.25*this.color.length||0,this.baselineOffset.length||0,this.alignOffset.length||0,this.font.length||0,this.opacity.length||0,.5*this.positionOffset.length||0);this.batch=Array(J);for(var K=0;K&lt;this.batch.length;K++)this.batch[K]={count:this.counts.length&gt;1?this.counts[K]:this.counts[0],offset:this.textOffsets.length&gt;1?this.textOffsets[K]:this.textOffsets[0],color:this.color?this.color.length&lt;=4?this.color:this.color.subarray(4*K,4*K+4):[0,0,0,255],opacity:Array.isArray(this.opacity)?this.opacity[K]:this.opacity,baseline:null!=this.baselineOffset[K]?this.baselineOffset[K]:this.baselineOffset[0],align:this.align?null!=this.alignOffset[K]?this.alignOffset[K]:this.alignOffset[0]:0,atlas:this.fontAtlas[K]||this.fontAtlas[0],positionOffset:this.positionOffset.length&gt;2?this.positionOffset.subarray(2*K,2*K+2):this.positionOffset}}else this.count?this.batch=[{count:this.count,offset:0,color:this.color||[0,0,0,255],opacity:Array.isArray(this.opacity)?this.opacity[0]:this.opacity,baseline:this.baselineOffset[0],align:this.alignOffset?this.alignOffset[0]:0,atlas:this.fontAtlas[0],positionOffset:this.positionOffset}]:this.batch=[]},k.prototype.destroy=function(){},k.prototype.kerning=!0,k.prototype.position={constant:new Float32Array(2)},k.prototype.translate=null,k.prototype.scale=null,k.prototype.font=null,k.prototype.text=\&quot;\&quot;,k.prototype.positionOffset=[0,0],k.prototype.opacity=1,k.prototype.color=new Uint8Array([0,0,0,255]),k.prototype.alignOffset=[0,0],k.normalViewport=!1,k.maxAtlasSize=1024,k.atlasCanvas=document.createElement(\&quot;canvas\&quot;),k.atlasContext=k.atlasCanvas.getContext(\&quot;2d\&quot;,{alpha:!1}),k.baseFontSize=64,k.fonts={},e.exports=k},{\&quot;bit-twiddle\&quot;:93,\&quot;color-normalize\&quot;:121,\&quot;css-font\&quot;:140,\&quot;detect-kerning\&quot;:167,\&quot;es6-weak-map\&quot;:319,\&quot;flatten-vertex-data\&quot;:229,\&quot;font-atlas\&quot;:230,\&quot;font-measure\&quot;:231,\&quot;gl-util/context\&quot;:324,\&quot;is-plain-obj\&quot;:423,\&quot;object-assign\&quot;:455,\&quot;parse-rect\&quot;:460,\&quot;parse-unit\&quot;:462,\&quot;pick-by-alias\&quot;:466,regl:500,\&quot;to-px\&quot;:537,\&quot;typedarray-pool\&quot;:543}],319:[function(t,e,r){\&quot;use strict\&quot;;e.exports=t(\&quot;./is-implemented\&quot;)()?WeakMap:t(\&quot;./polyfill\&quot;)},{\&quot;./is-implemented\&quot;:320,\&quot;./polyfill\&quot;:322}],320:[function(t,e,r){\&quot;use strict\&quot;;e.exports=function(){var t,e;if(\&quot;function\&quot;!=typeof WeakMap)return!1;try{t=new WeakMap([[e={},\&quot;one\&quot;],[{},\&quot;two\&quot;],[{},\&quot;three\&quot;]])}catch(t){return!1}return\&quot;[object WeakMap]\&quot;===String(t)&amp;&amp;(\&quot;function\&quot;==typeof t.set&amp;&amp;(t.set({},1)===t&amp;&amp;(\&quot;function\&quot;==typeof t.delete&amp;&amp;(\&quot;function\&quot;==typeof t.has&amp;&amp;\&quot;one\&quot;===t.get(e)))))}},{}],321:[function(t,e,r){\&quot;use strict\&quot;;e.exports=\&quot;function\&quot;==typeof WeakMap&amp;&amp;\&quot;[object WeakMap]\&quot;===Object.prototype.toString.call(new WeakMap)},{}],322:[function(t,e,r){\&quot;use strict\&quot;;var n,a=t(\&quot;es5-ext/object/is-value\&quot;),i=t(\&quot;es5-ext/object/set-prototype-of\&quot;),o=t(\&quot;es5-ext/object/valid-object\&quot;),s=t(\&quot;es5-ext/object/valid-value\&quot;),l=t(\&quot;es5-ext/string/random-uniq\&quot;),c=t(\&quot;d\&quot;),u=t(\&quot;es6-iterator/get\&quot;),h=t(\&quot;es6-iterator/for-of\&quot;),f=t(\&quot;es6-symbol\&quot;).toStringTag,p=t(\&quot;./is-native-implemented\&quot;),d=Array.isArray,g=Object.defineProperty,v=Object.prototype.hasOwnProperty,m=Object.getPrototypeOf;e.exports=n=function(){var t,e=arguments[0];if(!(this instanceof n))throw new TypeError(\&quot;Constructor requires 'new'\&quot;);return t=p&amp;&amp;i&amp;&amp;WeakMap!==n?i(new WeakMap,m(this)):this,a(e)&amp;&amp;(d(e)||(e=u(e))),g(t,\&quot;__weakMapData__\&quot;,c(\&quot;c\&quot;,\&quot;$weakMap$\&quot;+l())),e?(h(e,function(e){s(e),t.set(e[0],e[1])}),t):t},p&amp;&amp;(i&amp;&amp;i(n,WeakMap),n.prototype=Object.create(WeakMap.prototype,{constructor:c(n)})),Object.defineProperties(n.prototype,{delete:c(function(t){return!!v.call(o(t),this.__weakMapData__)&amp;&amp;(delete t[this.__weakMapData__],!0)}),get:c(function(t){if(v.call(o(t),this.__weakMapData__))return t[this.__weakMapData__]}),has:c(function(t){return v.call(o(t),this.__weakMapData__)}),set:c(function(t,e){return g(o(t),this.__weakMapData__,c(\&quot;c\&quot;,e)),this}),toString:c(function(){return\&quot;[object WeakMap]\&quot;})}),g(n.prototype,f,c(\&quot;c\&quot;,\&quot;WeakMap\&quot;))},{\&quot;./is-native-implemented\&quot;:321,d:152,\&quot;es5-ext/object/is-value\&quot;:196,\&quot;es5-ext/object/set-prototype-of\&quot;:202,\&quot;es5-ext/object/valid-object\&quot;:206,\&quot;es5-ext/object/valid-value\&quot;:207,\&quot;es5-ext/string/random-uniq\&quot;:212,\&quot;es6-iterator/for-of\&quot;:214,\&quot;es6-iterator/get\&quot;:215,\&quot;es6-symbol\&quot;:221}],323:[function(t,e,r){\&quot;use strict\&quot;;var n=t(\&quot;ndarray\&quot;),a=t(\&quot;ndarray-ops\&quot;),i=t(\&quot;typedarray-pool\&quot;);e.exports=function(t){if(arguments.length&lt;=1)throw new Error(\&quot;gl-texture2d: Missing arguments for texture2d constructor\&quot;);o||function(t){o=[t.LINEAR,t.NEAREST_MIPMAP_LINEAR,t.LINEAR_MIPMAP_NEAREST,t.LINEAR_MIPMAP_NEAREST],s=[t.NEAREST,t.LINEAR,t.NEAREST_MIPMAP_NEAREST,t.NEAREST_MIPMAP_LINEAR,t.LINEAR_MIPMAP_NEAREST,t.LINEAR_MIPMAP_LINEAR],l=[t.REPEAT,t.CLAMP_TO_EDGE,t.MIRRORED_REPEAT]}(t);if(\&quot;number\&quot;==typeof arguments[1])return v(t,arguments[1],arguments[2],arguments[3]||t.RGBA,arguments[4]||t.UNSIGNED_BYTE);if(Array.isArray(arguments[1]))return v(t,0|arguments[1][0],0|arguments[1][1],arguments[2]||t.RGBA,arguments[3]||t.UNSIGNED_BYTE);if(\&quot;object\&quot;==typeof arguments[1]){var e=arguments[1],r=c(e)?e:e.raw;if(r)return function(t,e,r,n,a,i){var o=g(t);return t.texImage2D(t.TEXTURE_2D,0,a,a,i,e),new f(t,o,r,n,a,i)}(t,r,0|e.width,0|e.height,arguments[2]||t.RGBA,arguments[3]||t.UNSIGNED_BYTE);if(e.shape&amp;&amp;e.data&amp;&amp;e.stride)return function(t,e){var r=e.dtype,o=e.shape.slice(),s=t.getParameter(t.MAX_TEXTURE_SIZE);if(o[0]&lt;0||o[0]&gt;s||o[1]&lt;0||o[1]&gt;s)throw new Error(\&quot;gl-texture2d: Invalid texture size\&quot;);var l=d(o,e.stride.slice()),c=0;\&quot;float32\&quot;===r?c=t.FLOAT:\&quot;float64\&quot;===r?(c=t.FLOAT,l=!1,r=\&quot;float32\&quot;):\&quot;uint8\&quot;===r?c=t.UNSIGNED_BYTE:(c=t.UNSIGNED_BYTE,l=!1,r=\&quot;uint8\&quot;);var h,p,v=0;if(2===o.length)v=t.LUMINANCE,o=[o[0],o[1],1],e=n(e.data,o,[e.stride[0],e.stride[1],1],e.offset);else{if(3!==o.length)throw new Error(\&quot;gl-texture2d: Invalid shape for texture\&quot;);if(1===o[2])v=t.ALPHA;else if(2===o[2])v=t.LUMINANCE_ALPHA;else if(3===o[2])v=t.RGB;else{if(4!==o[2])throw new Error(\&quot;gl-texture2d: Invalid shape for pixel coords\&quot;);v=t.RGBA}}c!==t.FLOAT||t.getExtension(\&quot;OES_texture_float\&quot;)||(c=t.UNSIGNED_BYTE,l=!1);var m=e.size;if(l)h=0===e.offset&amp;&amp;e.data.length===m?e.data:e.data.subarray(e.offset,e.offset+m);else{var y=[o[2],o[2]*o[0],1];p=i.malloc(m,r);var x=n(p,o,y,0);\&quot;float32\&quot;!==r&amp;&amp;\&quot;float64\&quot;!==r||c!==t.UNSIGNED_BYTE?a.assign(x,e):u(x,e),h=p.subarray(0,m)}var b=g(t);t.texImage2D(t.TEXTURE_2D,0,v,o[0],o[1],0,v,c,h),l||i.free(p);return new f(t,b,o[0],o[1],v,c)}(t,e)}throw new Error(\&quot;gl-texture2d: Invalid arguments for texture2d constructor\&quot;)};var o=null,s=null,l=null;function c(t){return\&quot;undefined\&quot;!=typeof HTMLCanvasElement&amp;&amp;t instanceof HTMLCanvasElement||\&quot;undefined\&quot;!=typeof HTMLImageElement&amp;&amp;t instanceof HTMLImageElement||\&quot;undefined\&quot;!=typeof HTMLVideoElement&amp;&amp;t instanceof HTMLVideoElement||\&quot;undefined\&quot;!=typeof ImageData&amp;&amp;t instanceof ImageData}var u=function(t,e){a.muls(t,e,255)};function h(t,e,r){var n=t.gl,a=n.getParameter(n.MAX_TEXTURE_SIZE);if(e&lt;0||e&gt;a||r&lt;0||r&gt;a)throw new Error(\&quot;gl-texture2d: Invalid texture size\&quot;);return t._shape=[e,r],t.bind(),n.texImage2D(n.TEXTURE_2D,0,t.format,e,r,0,t.format,t.type,null),t._mipLevels=[0],t}function f(t,e,r,n,a,i){this.gl=t,this.handle=e,this.format=a,this.type=i,this._shape=[r,n],this._mipLevels=[0],this._magFilter=t.NEAREST,this._minFilter=t.NEAREST,this._wrapS=t.CLAMP_TO_EDGE,this._wrapT=t.CLAMP_TO_EDGE,this._anisoSamples=1;var o=this,s=[this._wrapS,this._wrapT];Object.defineProperties(s,[{get:function(){return o._wrapS},set:function(t){return o.wrapS=t}},{get:function(){return o._wrapT},set:function(t){return o.wrapT=t}}]),this._wrapVector=s;var l=[this._shape[0],this._shape[1]];Object.defineProperties(l,[{get:function(){return o._shape[0]},set:function(t){return o.width=t}},{get:function(){return o._shape[1]},set:function(t){return o.height=t}}]),this._shapeVector=l}var p=f.prototype;function d(t,e){return 3===t.length?1===e[2]&amp;&amp;e[1]===t[0]*t[2]&amp;&amp;e[0]===t[2]:1===e[0]&amp;&amp;e[1]===t[0]}function g(t){var e=t.createTexture();return t.bindTexture(t.TEXTURE_2D,e),t.texParameteri(t.TEXTURE_2D,t.TEXTURE_MIN_FILTER,t.NEAREST),t.texParameteri(t.TEXTURE_2D,t.TEXTURE_MAG_FILTER,t.NEAREST),t.texParameteri(t.TEXTURE_2D,t.TEXTURE_WRAP_S,t.CLAMP_TO_EDGE),t.texParameteri(t.TEXTURE_2D,t.TEXTURE_WRAP_T,t.CLAMP_TO_EDGE),e}function v(t,e,r,n,a){var i=t.getParameter(t.MAX_TEXTURE_SIZE);if(e&lt;0||e&gt;i||r&lt;0||r&gt;i)throw new Error(\&quot;gl-texture2d: Invalid texture shape\&quot;);if(a===t.FLOAT&amp;&amp;!t.getExtension(\&quot;OES_texture_float\&quot;))throw new Error(\&quot;gl-texture2d: Floating point textures not supported on this platform\&quot;);var o=g(t);return t.texImage2D(t.TEXTURE_2D,0,n,e,r,0,n,a,null),new f(t,o,e,r,n,a)}Object.defineProperties(p,{minFilter:{get:function(){return this._minFilter},set:function(t){this.bind();var e=this.gl;if(this.type===e.FLOAT&amp;&amp;o.indexOf(t)&gt;=0&amp;&amp;(e.getExtension(\&quot;OES_texture_float_linear\&quot;)||(t=e.NEAREST)),s.indexOf(t)&lt;0)throw new Error(\&quot;gl-texture2d: Unknown filter mode \&quot;+t);return e.texParameteri(e.TEXTURE_2D,e.TEXTURE_MIN_FILTER,t),this._minFilter=t}},magFilter:{get:function(){return this._magFilter},set:function(t){this.bind();var e=this.gl;if(this.type===e.FLOAT&amp;&amp;o.indexOf(t)&gt;=0&amp;&amp;(e.getExtension(\&quot;OES_texture_float_linear\&quot;)||(t=e.NEAREST)),s.indexOf(t)&lt;0)throw new Error(\&quot;gl-texture2d: Unknown filter mode \&quot;+t);return e.texParameteri(e.TEXTURE_2D,e.TEXTURE_MAG_FILTER,t),this._magFilter=t}},mipSamples:{get:function(){return this._anisoSamples},set:function(t){var e=this._anisoSamples;if(this._anisoSamples=0|Math.max(t,1),e!==this._anisoSamples){var r=this.gl.getExtension(\&quot;EXT_texture_filter_anisotropic\&quot;);r&amp;&amp;this.gl.texParameterf(this.gl.TEXTURE_2D,r.TEXTURE_MAX_ANISOTROPY_EXT,this._anisoSamples)}return this._anisoSamples}},wrapS:{get:function(){return this._wrapS},set:function(t){if(this.bind(),l.indexOf(t)&lt;0)throw new Error(\&quot;gl-texture2d: Unknown wrap mode \&quot;+t);return this.gl.texParameteri(this.gl.TEXTURE_2D,this.gl.TEXTURE_WRAP_S,t),this._wrapS=t}},wrapT:{get:function(){return this._wrapT},set:function(t){if(this.bind(),l.indexOf(t)&lt;0)throw new Error(\&quot;gl-texture2d: Unknown wrap mode \&quot;+t);return this.gl.texParameteri(this.gl.TEXTURE_2D,this.gl.TEXTURE_WRAP_T,t),this._wrapT=t}},wrap:{get:function(){return this._wrapVector},set:function(t){if(Array.isArray(t)||(t=[t,t]),2!==t.length)throw new Error(\&quot;gl-texture2d: Must specify wrap mode for rows and columns\&quot;);for(var e=0;e&lt;2;++e)if(l.indexOf(t[e])&lt;0)throw new Error(\&quot;gl-texture2d: Unknown wrap mode \&quot;+t);this._wrapS=t[0],this._wrapT=t[1];var r=this.gl;return this.bind(),r.texParameteri(r.TEXTURE_2D,r.TEXTURE_WRAP_S,this._wrapS),r.texParameteri(r.TEXTURE_2D,r.TEXTURE_WRAP_T,this._wrapT),t}},shape:{get:function(){return this._shapeVector},set:function(t){if(Array.isArray(t)){if(2!==t.length)throw new Error(\&quot;gl-texture2d: Invalid texture shape\&quot;)}else t=[0|t,0|t];return h(this,0|t[0],0|t[1]),[0|t[0],0|t[1]]}},width:{get:function(){return this._shape[0]},set:function(t){return h(this,t|=0,this._shape[1]),t}},height:{get:function(){return this._shape[1]},set:function(t){return t|=0,h(this,this._shape[0],t),t}}}),p.bind=function(t){var e=this.gl;return void 0!==t&amp;&amp;e.activeTexture(e.TEXTURE0+(0|t)),e.bindTexture(e.TEXTURE_2D,this.handle),void 0!==t?0|t:e.getParameter(e.ACTIVE_TEXTURE)-e.TEXTURE0},p.dispose=function(){this.gl.deleteTexture(this.handle)},p.generateMipmap=function(){this.bind(),this.gl.generateMipmap(this.gl.TEXTURE_2D);for(var t=Math.min(this._shape[0],this._shape[1]),e=0;t&gt;0;++e,t&gt;&gt;&gt;=1)this._mipLevels.indexOf(e)&lt;0&amp;&amp;this._mipLevels.push(e)},p.setPixels=function(t,e,r,o){var s=this.gl;this.bind(),Array.isArray(e)?(o=r,r=0|e[1],e=0|e[0]):(e=e||0,r=r||0),o=o||0;var l=c(t)?t:t.raw;if(l){this._mipLevels.indexOf(o)&lt;0?(s.texImage2D(s.TEXTURE_2D,0,this.format,this.format,this.type,l),this._mipLevels.push(o)):s.texSubImage2D(s.TEXTURE_2D,o,e,r,this.format,this.type,l)}else{if(!(t.shape&amp;&amp;t.stride&amp;&amp;t.data))throw new Error(\&quot;gl-texture2d: Unsupported data type\&quot;);if(t.shape.length&lt;2||e+t.shape[1]&gt;this._shape[1]&gt;&gt;&gt;o||r+t.shape[0]&gt;this._shape[0]&gt;&gt;&gt;o||e&lt;0||r&lt;0)throw new Error(\&quot;gl-texture2d: Texture dimensions are out of bounds\&quot;);!function(t,e,r,o,s,l,c,h){var f=h.dtype,p=h.shape.slice();if(p.length&lt;2||p.length&gt;3)throw new Error(\&quot;gl-texture2d: Invalid ndarray, must be 2d or 3d\&quot;);var g=0,v=0,m=d(p,h.stride.slice());\&quot;float32\&quot;===f?g=t.FLOAT:\&quot;float64\&quot;===f?(g=t.FLOAT,m=!1,f=\&quot;float32\&quot;):\&quot;uint8\&quot;===f?g=t.UNSIGNED_BYTE:(g=t.UNSIGNED_BYTE,m=!1,f=\&quot;uint8\&quot;);if(2===p.length)v=t.LUMINANCE,p=[p[0],p[1],1],h=n(h.data,p,[h.stride[0],h.stride[1],1],h.offset);else{if(3!==p.length)throw new Error(\&quot;gl-texture2d: Invalid shape for texture\&quot;);if(1===p[2])v=t.ALPHA;else if(2===p[2])v=t.LUMINANCE_ALPHA;else if(3===p[2])v=t.RGB;else{if(4!==p[2])throw new Error(\&quot;gl-texture2d: Invalid shape for pixel coords\&quot;);v=t.RGBA}p[2]}v!==t.LUMINANCE&amp;&amp;v!==t.ALPHA||s!==t.LUMINANCE&amp;&amp;s!==t.ALPHA||(v=s);if(v!==s)throw new Error(\&quot;gl-texture2d: Incompatible texture format for setPixels\&quot;);var y=h.size,x=c.indexOf(o)&lt;0;x&amp;&amp;c.push(o);if(g===l&amp;&amp;m)0===h.offset&amp;&amp;h.data.length===y?x?t.texImage2D(t.TEXTURE_2D,o,s,p[0],p[1],0,s,l,h.data):t.texSubImage2D(t.TEXTURE_2D,o,e,r,p[0],p[1],s,l,h.data):x?t.texImage2D(t.TEXTURE_2D,o,s,p[0],p[1],0,s,l,h.data.subarray(h.offset,h.offset+y)):t.texSubImage2D(t.TEXTURE_2D,o,e,r,p[0],p[1],s,l,h.data.subarray(h.offset,h.offset+y));else{var b;b=l===t.FLOAT?i.mallocFloat32(y):i.mallocUint8(y);var _=n(b,p,[p[2],p[2]*p[0],1]);g===t.FLOAT&amp;&amp;l===t.UNSIGNED_BYTE?u(_,h):a.assign(_,h),x?t.texImage2D(t.TEXTURE_2D,o,s,p[0],p[1],0,s,l,b.subarray(0,y)):t.texSubImage2D(t.TEXTURE_2D,o,e,r,p[0],p[1],s,l,b.subarray(0,y)),l===t.FLOAT?i.freeFloat32(b):i.freeUint8(b)}}(s,e,r,o,this.format,this.type,this._mipLevels,t)}}},{ndarray:451,\&quot;ndarray-ops\&quot;:445,\&quot;typedarray-pool\&quot;:543}],324:[function(t,e,r){(function(r){\&quot;use strict\&quot;;var n=t(\&quot;pick-by-alias\&quot;);function a(t){if(t.container)if(t.container==document.body)document.body.style.width||(t.canvas.width=t.width||t.pixelRatio*r.innerWidth),document.body.style.height||(t.canvas.height=t.height||t.pixelRatio*r.innerHeight);else{var e=t.container.getBoundingClientRect();t.canvas.width=t.width||e.right-e.left,t.canvas.height=t.height||e.bottom-e.top}}function i(t){return\&quot;function\&quot;==typeof t.getContext&amp;&amp;\&quot;width\&quot;in t&amp;&amp;\&quot;height\&quot;in t}function o(){var t=document.createElement(\&quot;canvas\&quot;);return t.style.position=\&quot;absolute\&quot;,t.style.top=0,t.style.left=0,t}e.exports=function(t){var e;if(t?\&quot;string\&quot;==typeof t&amp;&amp;(t={container:t}):t={},i(t)?t={container:t}:t=\&quot;string\&quot;==typeof(e=t).nodeName&amp;&amp;\&quot;function\&quot;==typeof e.appendChild&amp;&amp;\&quot;function\&quot;==typeof e.getBoundingClientRect?{container:t}:function(t){return\&quot;function\&quot;==typeof t.drawArrays||\&quot;function\&quot;==typeof t.drawElements}(t)?{gl:t}:n(t,{container:\&quot;container target element el canvas holder parent parentNode wrapper use ref root node\&quot;,gl:\&quot;gl context webgl glContext\&quot;,attrs:\&quot;attributes attrs contextAttributes\&quot;,pixelRatio:\&quot;pixelRatio pxRatio px ratio pxratio pixelratio\&quot;,width:\&quot;w width\&quot;,height:\&quot;h height\&quot;},!0),t.pixelRatio||(t.pixelRatio=r.pixelRatio||1),t.gl)return t.gl;if(t.canvas&amp;&amp;(t.container=t.canvas.parentNode),t.container){if(\&quot;string\&quot;==typeof t.container){var s=document.querySelector(t.container);if(!s)throw Error(\&quot;Element \&quot;+t.container+\&quot; is not found\&quot;);t.container=s}i(t.container)?(t.canvas=t.container,t.container=t.canvas.parentNode):t.canvas||(t.canvas=o(),t.container.appendChild(t.canvas),a(t))}else if(!t.canvas){if(\&quot;undefined\&quot;==typeof document)throw Error(\&quot;Not DOM environment. Use headless-gl.\&quot;);t.container=document.body||document.documentElement,t.canvas=o(),t.container.appendChild(t.canvas),a(t)}if(!t.gl)try{t.gl=t.canvas.getContext(\&quot;webgl\&quot;,t.attrs)}catch(e){try{t.gl=t.canvas.getContext(\&quot;experimental-webgl\&quot;,t.attrs)}catch(e){t.gl=t.canvas.getContext(\&quot;webgl-experimental\&quot;,t.attrs)}}return t.gl}}).call(this,\&quot;undefined\&quot;!=typeof global?global:\&quot;undefined\&quot;!=typeof self?self:\&quot;undefined\&quot;!=typeof window?window:{})},{\&quot;pick-by-alias\&quot;:466}],325:[function(t,e,r){\&quot;use strict\&quot;;e.exports=function(t,e,r){e?e.bind():t.bindBuffer(t.ELEMENT_ARRAY_BUFFER,null);var n=0|t.getParameter(t.MAX_VERTEX_ATTRIBS);if(r){if(r.length&gt;n)throw new Error(\&quot;gl-vao: Too many vertex attributes\&quot;);for(var a=0;a&lt;r.length;++a){var i=r[a];if(i.buffer){var o=i.buffer,s=i.size||4,l=i.type||t.FLOAT,c=!!i.normalized,u=i.stride||0,h=i.offset||0;o.bind(),t.enableVertexAttribArray(a),t.vertexAttribPointer(a,s,l,c,u,h)}else{if(\&quot;number\&quot;==typeof i)t.vertexAttrib1f(a,i);else if(1===i.length)t.vertexAttrib1f(a,i[0]);else if(2===i.length)t.vertexAttrib2f(a,i[0],i[1]);else if(3===i.length)t.vertexAttrib3f(a,i[0],i[1],i[2]);else{if(4!==i.length)throw new Error(\&quot;gl-vao: Invalid vertex attribute\&quot;);t.vertexAttrib4f(a,i[0],i[1],i[2],i[3])}t.disableVertexAttribArray(a)}}for(;a&lt;n;++a)t.disableVertexAttribArray(a)}else for(t.bindBuffer(t.ARRAY_BUFFER,null),a=0;a&lt;n;++a)t.disableVertexAttribArray(a)}},{}],326:[function(t,e,r){\&quot;use strict\&quot;;var n=t(\&quot;./do-bind.js\&quot;);function a(t){this.gl=t,this._elements=null,this._attributes=null,this._elementsType=t.UNSIGNED_SHORT}a.prototype.bind=function(){n(this.gl,this._elements,this._attributes)},a.prototype.update=function(t,e,r){this._elements=e,this._attributes=t,this._elementsType=r||this.gl.UNSIGNED_SHORT},a.prototype.dispose=function(){},a.prototype.unbind=function(){},a.prototype.draw=function(t,e,r){r=r||0;var n=this.gl;this._elements?n.drawElements(t,e,this._elementsType,r):n.drawArrays(t,r,e)},e.exports=function(t){return new a(t)}},{\&quot;./do-bind.js\&quot;:325}],327:[function(t,e,r){\&quot;use strict\&quot;;var n=t(\&quot;./do-bind.js\&quot;);function a(t,e,r,n,a,i){this.location=t,this.dimension=e,this.a=r,this.b=n,this.c=a,this.d=i}function i(t,e,r){this.gl=t,this._ext=e,this.handle=r,this._attribs=[],this._useElements=!1,this._elementsType=t.UNSIGNED_SHORT}a.prototype.bind=function(t){switch(this.dimension){case 1:t.vertexAttrib1f(this.location,this.a);break;case 2:t.vertexAttrib2f(this.location,this.a,this.b);break;case 3:t.vertexAttrib3f(this.location,this.a,this.b,this.c);break;case 4:t.vertexAttrib4f(this.location,this.a,this.b,this.c,this.d)}},i.prototype.bind=function(){this._ext.bindVertexArrayOES(this.handle);for(var t=0;t&lt;this._attribs.length;++t)this._attribs[t].bind(this.gl)},i.prototype.unbind=function(){this._ext.bindVertexArrayOES(null)},i.prototype.dispose=function(){this._ext.deleteVertexArrayOES(this.handle)},i.prototype.update=function(t,e,r){if(this.bind(),n(this.gl,e,t),this.unbind(),this._attribs.length=0,t)for(var i=0;i&lt;t.length;++i){var o=t[i];\&quot;number\&quot;==typeof o?this._attribs.push(new a(i,1,o)):Array.isArray(o)&amp;&amp;this._attribs.push(new a(i,o.length,o[0],o[1],o[2],o[3]))}this._useElements=!!e,this._elementsType=r||this.gl.UNSIGNED_SHORT},i.prototype.draw=function(t,e,r){r=r||0;var n=this.gl;this._useElements?n.drawElements(t,e,this._elementsType,r):n.drawArrays(t,r,e)},e.exports=function(t,e){return new i(t,e,e.createVertexArrayOES())}},{\&quot;./do-bind.js\&quot;:325}],328:[function(t,e,r){\&quot;use strict\&quot;;var n=t(\&quot;./lib/vao-native.js\&quot;),a=t(\&quot;./lib/vao-emulated.js\&quot;);function i(t){this.bindVertexArrayOES=t.bindVertexArray.bind(t),this.createVertexArrayOES=t.createVertexArray.bind(t),this.deleteVertexArrayOES=t.deleteVertexArray.bind(t)}e.exports=function(t,e,r,o){var s,l=t.createVertexArray?new i(t):t.getExtension(\&quot;OES_vertex_array_object\&quot;);return(s=l?n(t,l):a(t)).update(e,r,o),s}},{\&quot;./lib/vao-emulated.js\&quot;:326,\&quot;./lib/vao-native.js\&quot;:327}],329:[function(t,e,r){e.exports=function(t,e,r){return t[0]=e[0]+r[0],t[1]=e[1]+r[1],t[2]=e[2]+r[2],t}},{}],330:[function(t,e,r){e.exports=function(t,e){var r=n(t[0],t[1],t[2]),o=n(e[0],e[1],e[2]);a(r,r),a(o,o);var s=i(r,o);return s&gt;1?0:Math.acos(s)};var n=t(\&quot;./fromValues\&quot;),a=t(\&quot;./normalize\&quot;),i=t(\&quot;./dot\&quot;)},{\&quot;./dot\&quot;:340,\&quot;./fromValues\&quot;:346,\&quot;./normalize\&quot;:357}],331:[function(t,e,r){e.exports=function(t,e){return t[0]=Math.ceil(e[0]),t[1]=Math.ceil(e[1]),t[2]=Math.ceil(e[2]),t}},{}],332:[function(t,e,r){e.exports=function(t){var e=new Float32Array(3);return e[0]=t[0],e[1]=t[1],e[2]=t[2],e}},{}],333:[function(t,e,r){e.exports=function(t,e){return t[0]=e[0],t[1]=e[1],t[2]=e[2],t}},{}],334:[function(t,e,r){e.exports=function(){var t=new Float32Array(3);return t[0]=0,t[1]=0,t[2]=0,t}},{}],335:[function(t,e,r){e.exports=function(t,e,r){var n=e[0],a=e[1],i=e[2],o=r[0],s=r[1],l=r[2];return t[0]=a*l-i*s,t[1]=i*o-n*l,t[2]=n*s-a*o,t}},{}],336:[function(t,e,r){e.exports=t(\&quot;./distance\&quot;)},{\&quot;./distance\&quot;:337}],337:[function(t,e,r){e.exports=function(t,e){var r=e[0]-t[0],n=e[1]-t[1],a=e[2]-t[2];return Math.sqrt(r*r+n*n+a*a)}},{}],338:[function(t,e,r){e.exports=t(\&quot;./divide\&quot;)},{\&quot;./divide\&quot;:339}],339:[function(t,e,r){e.exports=function(t,e,r){return t[0]=e[0]/r[0],t[1]=e[1]/r[1],t[2]=e[2]/r[2],t}},{}],340:[function(t,e,r){e.exports=function(t,e){return t[0]*e[0]+t[1]*e[1]+t[2]*e[2]}},{}],341:[function(t,e,r){e.exports=1e-6},{}],342:[function(t,e,r){e.exports=function(t,e){var r=t[0],a=t[1],i=t[2],o=e[0],s=e[1],l=e[2];return Math.abs(r-o)&lt;=n*Math.max(1,Math.abs(r),Math.abs(o))&amp;&amp;Math.abs(a-s)&lt;=n*Math.max(1,Math.abs(a),Math.abs(s))&amp;&amp;Math.abs(i-l)&lt;=n*Math.max(1,Math.abs(i),Math.abs(l))};var n=t(\&quot;./epsilon\&quot;)},{\&quot;./epsilon\&quot;:341}],343:[function(t,e,r){e.exports=function(t,e){return t[0]===e[0]&amp;&amp;t[1]===e[1]&amp;&amp;t[2]===e[2]}},{}],344:[function(t,e,r){e.exports=function(t,e){return t[0]=Math.floor(e[0]),t[1]=Math.floor(e[1]),t[2]=Math.floor(e[2]),t}},{}],345:[function(t,e,r){e.exports=function(t,e,r,a,i,o){var s,l;e||(e=3);r||(r=0);l=a?Math.min(a*e+r,t.length):t.length;for(s=r;s&lt;l;s+=e)n[0]=t[s],n[1]=t[s+1],n[2]=t[s+2],i(n,n,o),t[s]=n[0],t[s+1]=n[1],t[s+2]=n[2];return t};var n=t(\&quot;./create\&quot;)()},{\&quot;./create\&quot;:334}],346:[function(t,e,r){e.exports=function(t,e,r){var n=new Float32Array(3);return n[0]=t,n[1]=e,n[2]=r,n}},{}],347:[function(t,e,r){e.exports={EPSILON:t(\&quot;./epsilon\&quot;),create:t(\&quot;./create\&quot;),clone:t(\&quot;./clone\&quot;),angle:t(\&quot;./angle\&quot;),fromValues:t(\&quot;./fromValues\&quot;),copy:t(\&quot;./copy\&quot;),set:t(\&quot;./set\&quot;),equals:t(\&quot;./equals\&quot;),exactEquals:t(\&quot;./exactEquals\&quot;),add:t(\&quot;./add\&quot;),subtract:t(\&quot;./subtract\&quot;),sub:t(\&quot;./sub\&quot;),multiply:t(\&quot;./multiply\&quot;),mul:t(\&quot;./mul\&quot;),divide:t(\&quot;./divide\&quot;),div:t(\&quot;./div\&quot;),min:t(\&quot;./min\&quot;),max:t(\&quot;./max\&quot;),floor:t(\&quot;./floor\&quot;),ceil:t(\&quot;./ceil\&quot;),round:t(\&quot;./round\&quot;),scale:t(\&quot;./scale\&quot;),scaleAndAdd:t(\&quot;./scaleAndAdd\&quot;),distance:t(\&quot;./distance\&quot;),dist:t(\&quot;./dist\&quot;),squaredDistance:t(\&quot;./squaredDistance\&quot;),sqrDist:t(\&quot;./sqrDist\&quot;),length:t(\&quot;./length\&quot;),len:t(\&quot;./len\&quot;),squaredLength:t(\&quot;./squaredLength\&quot;),sqrLen:t(\&quot;./sqrLen\&quot;),negate:t(\&quot;./negate\&quot;),inverse:t(\&quot;./inverse\&quot;),normalize:t(\&quot;./normalize\&quot;),dot:t(\&quot;./dot\&quot;),cross:t(\&quot;./cross\&quot;),lerp:t(\&quot;./lerp\&quot;),random:t(\&quot;./random\&quot;),transformMat4:t(\&quot;./transformMat4\&quot;),transformMat3:t(\&quot;./transformMat3\&quot;),transformQuat:t(\&quot;./transformQuat\&quot;),rotateX:t(\&quot;./rotateX\&quot;),rotateY:t(\&quot;./rotateY\&quot;),rotateZ:t(\&quot;./rotateZ\&quot;),forEach:t(\&quot;./forEach\&quot;)}},{\&quot;./add\&quot;:329,\&quot;./angle\&quot;:330,\&quot;./ceil\&quot;:331,\&quot;./clone\&quot;:332,\&quot;./copy\&quot;:333,\&quot;./create\&quot;:334,\&quot;./cross\&quot;:335,\&quot;./dist\&quot;:336,\&quot;./distance\&quot;:337,\&quot;./div\&quot;:338,\&quot;./divide\&quot;:339,\&quot;./dot\&quot;:340,\&quot;./epsilon\&quot;:341,\&quot;./equals\&quot;:342,\&quot;./exactEquals\&quot;:343,\&quot;./floor\&quot;:344,\&quot;./forEach\&quot;:345,\&quot;./fromValues\&quot;:346,\&quot;./inverse\&quot;:348,\&quot;./len\&quot;:349,\&quot;./length\&quot;:350,\&quot;./lerp\&quot;:351,\&quot;./max\&quot;:352,\&quot;./min\&quot;:353,\&quot;./mul\&quot;:354,\&quot;./multiply\&quot;:355,\&quot;./negate\&quot;:356,\&quot;./normalize\&quot;:357,\&quot;./random\&quot;:358,\&quot;./rotateX\&quot;:359,\&quot;./rotateY\&quot;:360,\&quot;./rotateZ\&quot;:361,\&quot;./round\&quot;:362,\&quot;./scale\&quot;:363,\&quot;./scaleAndAdd\&quot;:364,\&quot;./set\&quot;:365,\&quot;./sqrDist\&quot;:366,\&quot;./sqrLen\&quot;:367,\&quot;./squaredDistance\&quot;:368,\&quot;./squaredLength\&quot;:369,\&quot;./sub\&quot;:370,\&quot;./subtract\&quot;:371,\&quot;./transformMat3\&quot;:372,\&quot;./transformMat4\&quot;:373,\&quot;./transformQuat\&quot;:374}],348:[function(t,e,r){e.exports=function(t,e){return t[0]=1/e[0],t[1]=1/e[1],t[2]=1/e[2],t}},{}],349:[function(t,e,r){e.exports=t(\&quot;./length\&quot;)},{\&quot;./length\&quot;:350}],350:[function(t,e,r){e.exports=function(t){var e=t[0],r=t[1],n=t[2];return Math.sqrt(e*e+r*r+n*n)}},{}],351:[function(t,e,r){e.exports=function(t,e,r,n){var a=e[0],i=e[1],o=e[2];return t[0]=a+n*(r[0]-a),t[1]=i+n*(r[1]-i),t[2]=o+n*(r[2]-o),t}},{}],352:[function(t,e,r){e.exports=function(t,e,r){return t[0]=Math.max(e[0],r[0]),t[1]=Math.max(e[1],r[1]),t[2]=Math.max(e[2],r[2]),t}},{}],353:[function(t,e,r){e.exports=function(t,e,r){return t[0]=Math.min(e[0],r[0]),t[1]=Math.min(e[1],r[1]),t[2]=Math.min(e[2],r[2]),t}},{}],354:[function(t,e,r){e.exports=t(\&quot;./multiply\&quot;)},{\&quot;./multiply\&quot;:355}],355:[function(t,e,r){e.exports=function(t,e,r){return t[0]=e[0]*r[0],t[1]=e[1]*r[1],t[2]=e[2]*r[2],t}},{}],356:[function(t,e,r){e.exports=function(t,e){return t[0]=-e[0],t[1]=-e[1],t[2]=-e[2],t}},{}],357:[function(t,e,r){e.exports=function(t,e){var r=e[0],n=e[1],a=e[2],i=r*r+n*n+a*a;i&gt;0&amp;&amp;(i=1/Math.sqrt(i),t[0]=e[0]*i,t[1]=e[1]*i,t[2]=e[2]*i);return t}},{}],358:[function(t,e,r){e.exports=function(t,e){e=e||1;var r=2*Math.random()*Math.PI,n=2*Math.random()-1,a=Math.sqrt(1-n*n)*e;return t[0]=Math.cos(r)*a,t[1]=Math.sin(r)*a,t[2]=n*e,t}},{}],359:[function(t,e,r){e.exports=function(t,e,r,n){var a=r[1],i=r[2],o=e[1]-a,s=e[2]-i,l=Math.sin(n),c=Math.cos(n);return t[0]=e[0],t[1]=a+o*c-s*l,t[2]=i+o*l+s*c,t}},{}],360:[function(t,e,r){e.exports=function(t,e,r,n){var a=r[0],i=r[2],o=e[0]-a,s=e[2]-i,l=Math.sin(n),c=Math.cos(n);return t[0]=a+s*l+o*c,t[1]=e[1],t[2]=i+s*c-o*l,t}},{}],361:[function(t,e,r){e.exports=function(t,e,r,n){var a=r[0],i=r[1],o=e[0]-a,s=e[1]-i,l=Math.sin(n),c=Math.cos(n);return t[0]=a+o*c-s*l,t[1]=i+o*l+s*c,t[2]=e[2],t}},{}],362:[function(t,e,r){e.exports=function(t,e){return t[0]=Math.round(e[0]),t[1]=Math.round(e[1]),t[2]=Math.round(e[2]),t}},{}],363:[function(t,e,r){e.exports=function(t,e,r){return t[0]=e[0]*r,t[1]=e[1]*r,t[2]=e[2]*r,t}},{}],364:[function(t,e,r){e.exports=function(t,e,r,n){return t[0]=e[0]+r[0]*n,t[1]=e[1]+r[1]*n,t[2]=e[2]+r[2]*n,t}},{}],365:[function(t,e,r){e.exports=function(t,e,r,n){return t[0]=e,t[1]=r,t[2]=n,t}},{}],366:[function(t,e,r){e.exports=t(\&quot;./squaredDistance\&quot;)},{\&quot;./squaredDistance\&quot;:368}],367:[function(t,e,r){e.exports=t(\&quot;./squaredLength\&quot;)},{\&quot;./squaredLength\&quot;:369}],368:[function(t,e,r){e.exports=function(t,e){var r=e[0]-t[0],n=e[1]-t[1],a=e[2]-t[2];return r*r+n*n+a*a}},{}],369:[function(t,e,r){e.exports=function(t){var e=t[0],r=t[1],n=t[2];return e*e+r*r+n*n}},{}],370:[function(t,e,r){e.exports=t(\&quot;./subtract\&quot;)},{\&quot;./subtract\&quot;:371}],371:[function(t,e,r){e.exports=function(t,e,r){return t[0]=e[0]-r[0],t[1]=e[1]-r[1],t[2]=e[2]-r[2],t}},{}],372:[function(t,e,r){e.exports=function(t,e,r){var n=e[0],a=e[1],i=e[2];return t[0]=n*r[0]+a*r[3]+i*r[6],t[1]=n*r[1]+a*r[4]+i*r[7],t[2]=n*r[2]+a*r[5]+i*r[8],t}},{}],373:[function(t,e,r){e.exports=function(t,e,r){var n=e[0],a=e[1],i=e[2],o=r[3]*n+r[7]*a+r[11]*i+r[15];return o=o||1,t[0]=(r[0]*n+r[4]*a+r[8]*i+r[12])/o,t[1]=(r[1]*n+r[5]*a+r[9]*i+r[13])/o,t[2]=(r[2]*n+r[6]*a+r[10]*i+r[14])/o,t}},{}],374:[function(t,e,r){e.exports=function(t,e,r){var n=e[0],a=e[1],i=e[2],o=r[0],s=r[1],l=r[2],c=r[3],u=c*n+s*i-l*a,h=c*a+l*n-o*i,f=c*i+o*a-s*n,p=-o*n-s*a-l*i;return t[0]=u*c+p*-o+h*-l-f*-s,t[1]=h*c+p*-s+f*-o-u*-l,t[2]=f*c+p*-l+u*-s-h*-o,t}},{}],375:[function(t,e,r){e.exports=function(t,e,r){return t[0]=e[0]+r[0],t[1]=e[1]+r[1],t[2]=e[2]+r[2],t[3]=e[3]+r[3],t}},{}],376:[function(t,e,r){e.exports=function(t){var e=new Float32Array(4);return e[0]=t[0],e[1]=t[1],e[2]=t[2],e[3]=t[3],e}},{}],377:[function(t,e,r){e.exports=function(t,e){return t[0]=e[0],t[1]=e[1],t[2]=e[2],t[3]=e[3],t}},{}],378:[function(t,e,r){e.exports=function(){var t=new Float32Array(4);return t[0]=0,t[1]=0,t[2]=0,t[3]=0,t}},{}],379:[function(t,e,r){e.exports=function(t,e){var r=e[0]-t[0],n=e[1]-t[1],a=e[2]-t[2],i=e[3]-t[3];return Math.sqrt(r*r+n*n+a*a+i*i)}},{}],380:[function(t,e,r){e.exports=function(t,e,r){return t[0]=e[0]/r[0],t[1]=e[1]/r[1],t[2]=e[2]/r[2],t[3]=e[3]/r[3],t}},{}],381:[function(t,e,r){e.exports=function(t,e){return t[0]*e[0]+t[1]*e[1]+t[2]*e[2]+t[3]*e[3]}},{}],382:[function(t,e,r){e.exports=function(t,e,r,n){var a=new Float32Array(4);return a[0]=t,a[1]=e,a[2]=r,a[3]=n,a}},{}],383:[function(t,e,r){e.exports={create:t(\&quot;./create\&quot;),clone:t(\&quot;./clone\&quot;),fromValues:t(\&quot;./fromValues\&quot;),copy:t(\&quot;./copy\&quot;),set:t(\&quot;./set\&quot;),add:t(\&quot;./add\&quot;),subtract:t(\&quot;./subtract\&quot;),multiply:t(\&quot;./multiply\&quot;),divide:t(\&quot;./divide\&quot;),min:t(\&quot;./min\&quot;),max:t(\&quot;./max\&quot;),scale:t(\&quot;./scale\&quot;),scaleAndAdd:t(\&quot;./scaleAndAdd\&quot;),distance:t(\&quot;./distance\&quot;),squaredDistance:t(\&quot;./squaredDistance\&quot;),length:t(\&quot;./length\&quot;),squaredLength:t(\&quot;./squaredLength\&quot;),negate:t(\&quot;./negate\&quot;),inverse:t(\&quot;./inverse\&quot;),normalize:t(\&quot;./normalize\&quot;),dot:t(\&quot;./dot\&quot;),lerp:t(\&quot;./lerp\&quot;),random:t(\&quot;./random\&quot;),transformMat4:t(\&quot;./transformMat4\&quot;),transformQuat:t(\&quot;./transformQuat\&quot;)}},{\&quot;./add\&quot;:375,\&quot;./clone\&quot;:376,\&quot;./copy\&quot;:377,\&quot;./create\&quot;:378,\&quot;./distance\&quot;:379,\&quot;./divide\&quot;:380,\&quot;./dot\&quot;:381,\&quot;./fromValues\&quot;:382,\&quot;./inverse\&quot;:384,\&quot;./length\&quot;:385,\&quot;./lerp\&quot;:386,\&quot;./max\&quot;:387,\&quot;./min\&quot;:388,\&quot;./multiply\&quot;:389,\&quot;./negate\&quot;:390,\&quot;./normalize\&quot;:391,\&quot;./random\&quot;:392,\&quot;./scale\&quot;:393,\&quot;./scaleAndAdd\&quot;:394,\&quot;./set\&quot;:395,\&quot;./squaredDistance\&quot;:396,\&quot;./squaredLength\&quot;:397,\&quot;./subtract\&quot;:398,\&quot;./transformMat4\&quot;:399,\&quot;./transformQuat\&quot;:400}],384:[function(t,e,r){e.exports=function(t,e){return t[0]=1/e[0],t[1]=1/e[1],t[2]=1/e[2],t[3]=1/e[3],t}},{}],385:[function(t,e,r){e.exports=function(t){var e=t[0],r=t[1],n=t[2],a=t[3];return Math.sqrt(e*e+r*r+n*n+a*a)}},{}],386:[function(t,e,r){e.exports=function(t,e,r,n){var a=e[0],i=e[1],o=e[2],s=e[3];return t[0]=a+n*(r[0]-a),t[1]=i+n*(r[1]-i),t[2]=o+n*(r[2]-o),t[3]=s+n*(r[3]-s),t}},{}],387:[function(t,e,r){e.exports=function(t,e,r){return t[0]=Math.max(e[0],r[0]),t[1]=Math.max(e[1],r[1]),t[2]=Math.max(e[2],r[2]),t[3]=Math.max(e[3],r[3]),t}},{}],388:[function(t,e,r){e.exports=function(t,e,r){return t[0]=Math.min(e[0],r[0]),t[1]=Math.min(e[1],r[1]),t[2]=Math.min(e[2],r[2]),t[3]=Math.min(e[3],r[3]),t}},{}],389:[function(t,e,r){e.exports=function(t,e,r){return t[0]=e[0]*r[0],t[1]=e[1]*r[1],t[2]=e[2]*r[2],t[3]=e[3]*r[3],t}},{}],390:[function(t,e,r){e.exports=function(t,e){return t[0]=-e[0],t[1]=-e[1],t[2]=-e[2],t[3]=-e[3],t}},{}],391:[function(t,e,r){e.exports=function(t,e){var r=e[0],n=e[1],a=e[2],i=e[3],o=r*r+n*n+a*a+i*i;o&gt;0&amp;&amp;(o=1/Math.sqrt(o),t[0]=r*o,t[1]=n*o,t[2]=a*o,t[3]=i*o);return t}},{}],392:[function(t,e,r){var n=t(\&quot;./normalize\&quot;),a=t(\&quot;./scale\&quot;);e.exports=function(t,e){return e=e||1,t[0]=Math.random(),t[1]=Math.random(),t[2]=Math.random(),t[3]=Math.random(),n(t,t),a(t,t,e),t}},{\&quot;./normalize\&quot;:391,\&quot;./scale\&quot;:393}],393:[function(t,e,r){e.exports=function(t,e,r){return t[0]=e[0]*r,t[1]=e[1]*r,t[2]=e[2]*r,t[3]=e[3]*r,t}},{}],394:[function(t,e,r){e.exports=function(t,e,r,n){return t[0]=e[0]+r[0]*n,t[1]=e[1]+r[1]*n,t[2]=e[2]+r[2]*n,t[3]=e[3]+r[3]*n,t}},{}],395:[function(t,e,r){e.exports=function(t,e,r,n,a){return t[0]=e,t[1]=r,t[2]=n,t[3]=a,t}},{}],396:[function(t,e,r){e.exports=function(t,e){var r=e[0]-t[0],n=e[1]-t[1],a=e[2]-t[2],i=e[3]-t[3];return r*r+n*n+a*a+i*i}},{}],397:[function(t,e,r){e.exports=function(t){var e=t[0],r=t[1],n=t[2],a=t[3];return e*e+r*r+n*n+a*a}},{}],398:[function(t,e,r){e.exports=function(t,e,r){return t[0]=e[0]-r[0],t[1]=e[1]-r[1],t[2]=e[2]-r[2],t[3]=e[3]-r[3],t}},{}],399:[function(t,e,r){e.exports=function(t,e,r){var n=e[0],a=e[1],i=e[2],o=e[3];return t[0]=r[0]*n+r[4]*a+r[8]*i+r[12]*o,t[1]=r[1]*n+r[5]*a+r[9]*i+r[13]*o,t[2]=r[2]*n+r[6]*a+r[10]*i+r[14]*o,t[3]=r[3]*n+r[7]*a+r[11]*i+r[15]*o,t}},{}],400:[function(t,e,r){e.exports=function(t,e,r){var n=e[0],a=e[1],i=e[2],o=r[0],s=r[1],l=r[2],c=r[3],u=c*n+s*i-l*a,h=c*a+l*n-o*i,f=c*i+o*a-s*n,p=-o*n-s*a-l*i;return t[0]=u*c+p*-o+h*-l-f*-s,t[1]=h*c+p*-s+f*-o-u*-l,t[2]=f*c+p*-l+u*-s-h*-o,t[3]=e[3],t}},{}],401:[function(t,e,r){e.exports=function(t,e,r,i){return n[0]=i,n[1]=r,n[2]=e,n[3]=t,a[0]};var n=new Uint8Array(4),a=new Float32Array(n.buffer)},{}],402:[function(t,e,r){var n=t(\&quot;glsl-tokenizer\&quot;),a=t(\&quot;atob-lite\&quot;);e.exports=function(t){for(var e=Array.isArray(t)?t:n(t),r=0;r&lt;e.length;r++){var i=e[r];if(\&quot;preprocessor\&quot;===i.type){var o=i.data.match(/\\#define\\s+SHADER_NAME(_B64)?\\s+(.+)$/);if(o&amp;&amp;o[2]){var s=o[1],l=o[2];return(s?a(l):l).trim()}}}}},{\&quot;atob-lite\&quot;:73,\&quot;glsl-tokenizer\&quot;:409}],403:[function(t,e,r){e.exports=function(t){var e,r,k,T=0,A=0,M=l,S=[],E=[],C=1,L=0,P=0,O=!1,z=!1,I=\&quot;\&quot;,D=i,R=n;\&quot;300 es\&quot;===(t=t||{}).version&amp;&amp;(D=s,R=o);return function(t){return E=[],null!==t?function(t){var r;T=0,k=(I+=t).length;for(;e=I[T],T&lt;k;){switch(r=T,M){case u:T=V();break;case h:case f:T=j();break;case p:T=U();break;case d:T=G();break;case _:T=H();break;case g:T=Y();break;case c:T=W();break;case x:T=N();break;case l:T=B()}if(r!==T)switch(I[r]){case\&quot;\\n\&quot;:L=0,++C;break;default:++L}}return A+=T,I=I.slice(T),E}(t.replace?t.replace(/\\r\\n/g,\&quot;\\n\&quot;):t):function(t){S.length&amp;&amp;F(S.join(\&quot;\&quot;));return M=b,F(\&quot;(eof)\&quot;),E}()};function F(t){t.length&amp;&amp;E.push({type:w[M],data:t,position:P,line:C,column:L})}function B(){return S=S.length?[]:S,\&quot;/\&quot;===r&amp;&amp;\&quot;*\&quot;===e?(P=A+T-1,M=u,r=e,T+1):\&quot;/\&quot;===r&amp;&amp;\&quot;/\&quot;===e?(P=A+T-1,M=h,r=e,T+1):\&quot;#\&quot;===e?(M=f,P=A+T,T):/\\s/.test(e)?(M=x,P=A+T,T):(O=/\\d/.test(e),z=/[^\\w_]/.test(e),P=A+T,M=O?d:z?p:c,T)}function N(){return/[^\\s]/g.test(e)?(F(S.join(\&quot;\&quot;)),M=l,T):(S.push(e),r=e,T+1)}function j(){return\&quot;\\r\&quot;!==e&amp;&amp;\&quot;\\n\&quot;!==e||\&quot;\\\\\&quot;===r?(S.push(e),r=e,T+1):(F(S.join(\&quot;\&quot;)),M=l,T)}function V(){return\&quot;/\&quot;===e&amp;&amp;\&quot;*\&quot;===r?(S.push(e),F(S.join(\&quot;\&quot;)),M=l,T+1):(S.push(e),r=e,T+1)}function U(){if(\&quot;.\&quot;===r&amp;&amp;/\\d/.test(e))return M=g,T;if(\&quot;/\&quot;===r&amp;&amp;\&quot;*\&quot;===e)return M=u,T;if(\&quot;/\&quot;===r&amp;&amp;\&quot;/\&quot;===e)return M=h,T;if(\&quot;.\&quot;===e&amp;&amp;S.length){for(;q(S););return M=g,T}if(\&quot;;\&quot;===e||\&quot;)\&quot;===e||\&quot;(\&quot;===e){if(S.length)for(;q(S););return F(e),M=l,T+1}var t=2===S.length&amp;&amp;\&quot;=\&quot;!==e;if(/[\\w_\\d\\s]/.test(e)||t){for(;q(S););return M=l,T}return S.push(e),r=e,T+1}function q(t){for(var e,r,n=0;;){if(e=a.indexOf(t.slice(0,t.length+n).join(\&quot;\&quot;)),r=a[e],-1===e){if(n--+t.length&gt;0)continue;r=t.slice(0,1).join(\&quot;\&quot;)}return F(r),P+=r.length,(S=S.slice(r.length)).length}}function H(){return/[^a-fA-F0-9]/.test(e)?(F(S.join(\&quot;\&quot;)),M=l,T):(S.push(e),r=e,T+1)}function G(){return\&quot;.\&quot;===e?(S.push(e),M=g,r=e,T+1):/[eE]/.test(e)?(S.push(e),M=g,r=e,T+1):\&quot;x\&quot;===e&amp;&amp;1===S.length&amp;&amp;\&quot;0\&quot;===S[0]?(M=_,S.push(e),r=e,T+1):/[^\\d]/.test(e)?(F(S.join(\&quot;\&quot;)),M=l,T):(S.push(e),r=e,T+1)}function Y(){return\&quot;f\&quot;===e&amp;&amp;(S.push(e),r=e,T+=1),/[eE]/.test(e)?(S.push(e),r=e,T+1):\&quot;-\&quot;===e&amp;&amp;/[eE]/.test(r)?(S.push(e),r=e,T+1):/[^\\d]/.test(e)?(F(S.join(\&quot;\&quot;)),M=l,T):(S.push(e),r=e,T+1)}function W(){if(/[^\\d\\w_]/.test(e)){var t=S.join(\&quot;\&quot;);return M=R.indexOf(t)&gt;-1?y:D.indexOf(t)&gt;-1?m:v,F(S.join(\&quot;\&quot;)),M=l,T}return S.push(e),r=e,T+1}};var n=t(\&quot;./lib/literals\&quot;),a=t(\&quot;./lib/operators\&quot;),i=t(\&quot;./lib/builtins\&quot;),o=t(\&quot;./lib/literals-300es\&quot;),s=t(\&quot;./lib/builtins-300es\&quot;),l=999,c=9999,u=0,h=1,f=2,p=3,d=4,g=5,v=6,m=7,y=8,x=9,b=10,_=11,w=[\&quot;block-comment\&quot;,\&quot;line-comment\&quot;,\&quot;preprocessor\&quot;,\&quot;operator\&quot;,\&quot;integer\&quot;,\&quot;float\&quot;,\&quot;ident\&quot;,\&quot;builtin\&quot;,\&quot;keyword\&quot;,\&quot;whitespace\&quot;,\&quot;eof\&quot;,\&quot;integer\&quot;]},{\&quot;./lib/builtins\&quot;:405,\&quot;./lib/builtins-300es\&quot;:404,\&quot;./lib/literals\&quot;:407,\&quot;./lib/literals-300es\&quot;:406,\&quot;./lib/operators\&quot;:408}],404:[function(t,e,r){var n=t(\&quot;./builtins\&quot;);n=n.slice().filter(function(t){return!/^(gl\\_|texture)/.test(t)}),e.exports=n.concat([\&quot;gl_VertexID\&quot;,\&quot;gl_InstanceID\&quot;,\&quot;gl_Position\&quot;,\&quot;gl_PointSize\&quot;,\&quot;gl_FragCoord\&quot;,\&quot;gl_FrontFacing\&quot;,\&quot;gl_FragDepth\&quot;,\&quot;gl_PointCoord\&quot;,\&quot;gl_MaxVertexAttribs\&quot;,\&quot;gl_MaxVertexUniformVectors\&quot;,\&quot;gl_MaxVertexOutputVectors\&quot;,\&quot;gl_MaxFragmentInputVectors\&quot;,\&quot;gl_MaxVertexTextureImageUnits\&quot;,\&quot;gl_MaxCombinedTextureImageUnits\&quot;,\&quot;gl_MaxTextureImageUnits\&quot;,\&quot;gl_MaxFragmentUniformVectors\&quot;,\&quot;gl_MaxDrawBuffers\&quot;,\&quot;gl_MinProgramTexelOffset\&quot;,\&quot;gl_MaxProgramTexelOffset\&quot;,\&quot;gl_DepthRangeParameters\&quot;,\&quot;gl_DepthRange\&quot;,\&quot;trunc\&quot;,\&quot;round\&quot;,\&quot;roundEven\&quot;,\&quot;isnan\&quot;,\&quot;isinf\&quot;,\&quot;floatBitsToInt\&quot;,\&quot;floatBitsToUint\&quot;,\&quot;intBitsToFloat\&quot;,\&quot;uintBitsToFloat\&quot;,\&quot;packSnorm2x16\&quot;,\&quot;unpackSnorm2x16\&quot;,\&quot;packUnorm2x16\&quot;,\&quot;unpackUnorm2x16\&quot;,\&quot;packHalf2x16\&quot;,\&quot;unpackHalf2x16\&quot;,\&quot;outerProduct\&quot;,\&quot;transpose\&quot;,\&quot;determinant\&quot;,\&quot;inverse\&quot;,\&quot;texture\&quot;,\&quot;textureSize\&quot;,\&quot;textureProj\&quot;,\&quot;textureLod\&quot;,\&quot;textureOffset\&quot;,\&quot;texelFetch\&quot;,\&quot;texelFetchOffset\&quot;,\&quot;textureProjOffset\&quot;,\&quot;textureLodOffset\&quot;,\&quot;textureProjLod\&quot;,\&quot;textureProjLodOffset\&quot;,\&quot;textureGrad\&quot;,\&quot;textureGradOffset\&quot;,\&quot;textureProjGrad\&quot;,\&quot;textureProjGradOffset\&quot;])},{\&quot;./builtins\&quot;:405}],405:[function(t,e,r){e.exports=[\&quot;abs\&quot;,\&quot;acos\&quot;,\&quot;all\&quot;,\&quot;any\&quot;,\&quot;asin\&quot;,\&quot;atan\&quot;,\&quot;ceil\&quot;,\&quot;clamp\&quot;,\&quot;cos\&quot;,\&quot;cross\&quot;,\&quot;dFdx\&quot;,\&quot;dFdy\&quot;,\&quot;degrees\&quot;,\&quot;distance\&quot;,\&quot;dot\&quot;,\&quot;equal\&quot;,\&quot;exp\&quot;,\&quot;exp2\&quot;,\&quot;faceforward\&quot;,\&quot;floor\&quot;,\&quot;fract\&quot;,\&quot;gl_BackColor\&quot;,\&quot;gl_BackLightModelProduct\&quot;,\&quot;gl_BackLightProduct\&quot;,\&quot;gl_BackMaterial\&quot;,\&quot;gl_BackSecondaryColor\&quot;,\&quot;gl_ClipPlane\&quot;,\&quot;gl_ClipVertex\&quot;,\&quot;gl_Color\&quot;,\&quot;gl_DepthRange\&quot;,\&quot;gl_DepthRangeParameters\&quot;,\&quot;gl_EyePlaneQ\&quot;,\&quot;gl_EyePlaneR\&quot;,\&quot;gl_EyePlaneS\&quot;,\&quot;gl_EyePlaneT\&quot;,\&quot;gl_Fog\&quot;,\&quot;gl_FogCoord\&quot;,\&quot;gl_FogFragCoord\&quot;,\&quot;gl_FogParameters\&quot;,\&quot;gl_FragColor\&quot;,\&quot;gl_FragCoord\&quot;,\&quot;gl_FragData\&quot;,\&quot;gl_FragDepth\&quot;,\&quot;gl_FragDepthEXT\&quot;,\&quot;gl_FrontColor\&quot;,\&quot;gl_FrontFacing\&quot;,\&quot;gl_FrontLightModelProduct\&quot;,\&quot;gl_FrontLightProduct\&quot;,\&quot;gl_FrontMaterial\&quot;,\&quot;gl_FrontSecondaryColor\&quot;,\&quot;gl_LightModel\&quot;,\&quot;gl_LightModelParameters\&quot;,\&quot;gl_LightModelProducts\&quot;,\&quot;gl_LightProducts\&quot;,\&quot;gl_LightSource\&quot;,\&quot;gl_LightSourceParameters\&quot;,\&quot;gl_MaterialParameters\&quot;,\&quot;gl_MaxClipPlanes\&quot;,\&quot;gl_MaxCombinedTextureImageUnits\&quot;,\&quot;gl_MaxDrawBuffers\&quot;,\&quot;gl_MaxFragmentUniformComponents\&quot;,\&quot;gl_MaxLights\&quot;,\&quot;gl_MaxTextureCoords\&quot;,\&quot;gl_MaxTextureImageUnits\&quot;,\&quot;gl_MaxTextureUnits\&quot;,\&quot;gl_MaxVaryingFloats\&quot;,\&quot;gl_MaxVertexAttribs\&quot;,\&quot;gl_MaxVertexTextureImageUnits\&quot;,\&quot;gl_MaxVertexUniformComponents\&quot;,\&quot;gl_ModelViewMatrix\&quot;,\&quot;gl_ModelViewMatrixInverse\&quot;,\&quot;gl_ModelViewMatrixInverseTranspose\&quot;,\&quot;gl_ModelViewMatrixTranspose\&quot;,\&quot;gl_ModelViewProjectionMatrix\&quot;,\&quot;gl_ModelViewProjectionMatrixInverse\&quot;,\&quot;gl_ModelViewProjectionMatrixInverseTranspose\&quot;,\&quot;gl_ModelViewProjectionMatrixTranspose\&quot;,\&quot;gl_MultiTexCoord0\&quot;,\&quot;gl_MultiTexCoord1\&quot;,\&quot;gl_MultiTexCoord2\&quot;,\&quot;gl_MultiTexCoord3\&quot;,\&quot;gl_MultiTexCoord4\&quot;,\&quot;gl_MultiTexCoord5\&quot;,\&quot;gl_MultiTexCoord6\&quot;,\&quot;gl_MultiTexCoord7\&quot;,\&quot;gl_Normal\&quot;,\&quot;gl_NormalMatrix\&quot;,\&quot;gl_NormalScale\&quot;,\&quot;gl_ObjectPlaneQ\&quot;,\&quot;gl_ObjectPlaneR\&quot;,\&quot;gl_ObjectPlaneS\&quot;,\&quot;gl_ObjectPlaneT\&quot;,\&quot;gl_Point\&quot;,\&quot;gl_PointCoord\&quot;,\&quot;gl_PointParameters\&quot;,\&quot;gl_PointSize\&quot;,\&quot;gl_Position\&quot;,\&quot;gl_ProjectionMatrix\&quot;,\&quot;gl_ProjectionMatrixInverse\&quot;,\&quot;gl_ProjectionMatrixInverseTranspose\&quot;,\&quot;gl_ProjectionMatrixTranspose\&quot;,\&quot;gl_SecondaryColor\&quot;,\&quot;gl_TexCoord\&quot;,\&quot;gl_TextureEnvColor\&quot;,\&quot;gl_TextureMatrix\&quot;,\&quot;gl_TextureMatrixInverse\&quot;,\&quot;gl_TextureMatrixInverseTranspose\&quot;,\&quot;gl_TextureMatrixTranspose\&quot;,\&quot;gl_Vertex\&quot;,\&quot;greaterThan\&quot;,\&quot;greaterThanEqual\&quot;,\&quot;inversesqrt\&quot;,\&quot;length\&quot;,\&quot;lessThan\&quot;,\&quot;lessThanEqual\&quot;,\&quot;log\&quot;,\&quot;log2\&quot;,\&quot;matrixCompMult\&quot;,\&quot;max\&quot;,\&quot;min\&quot;,\&quot;mix\&quot;,\&quot;mod\&quot;,\&quot;normalize\&quot;,\&quot;not\&quot;,\&quot;notEqual\&quot;,\&quot;pow\&quot;,\&quot;radians\&quot;,\&quot;reflect\&quot;,\&quot;refract\&quot;,\&quot;sign\&quot;,\&quot;sin\&quot;,\&quot;smoothstep\&quot;,\&quot;sqrt\&quot;,\&quot;step\&quot;,\&quot;tan\&quot;,\&quot;texture2D\&quot;,\&quot;texture2DLod\&quot;,\&quot;texture2DProj\&quot;,\&quot;texture2DProjLod\&quot;,\&quot;textureCube\&quot;,\&quot;textureCubeLod\&quot;,\&quot;texture2DLodEXT\&quot;,\&quot;texture2DProjLodEXT\&quot;,\&quot;textureCubeLodEXT\&quot;,\&quot;texture2DGradEXT\&quot;,\&quot;texture2DProjGradEXT\&quot;,\&quot;textureCubeGradEXT\&quot;]},{}],406:[function(t,e,r){var n=t(\&quot;./literals\&quot;);e.exports=n.slice().concat([\&quot;layout\&quot;,\&quot;centroid\&quot;,\&quot;smooth\&quot;,\&quot;case\&quot;,\&quot;mat2x2\&quot;,\&quot;mat2x3\&quot;,\&quot;mat2x4\&quot;,\&quot;mat3x2\&quot;,\&quot;mat3x3\&quot;,\&quot;mat3x4\&quot;,\&quot;mat4x2\&quot;,\&quot;mat4x3\&quot;,\&quot;mat4x4\&quot;,\&quot;uint\&quot;,\&quot;uvec2\&quot;,\&quot;uvec3\&quot;,\&quot;uvec4\&quot;,\&quot;samplerCubeShadow\&quot;,\&quot;sampler2DArray\&quot;,\&quot;sampler2DArrayShadow\&quot;,\&quot;isampler2D\&quot;,\&quot;isampler3D\&quot;,\&quot;isamplerCube\&quot;,\&quot;isampler2DArray\&quot;,\&quot;usampler2D\&quot;,\&quot;usampler3D\&quot;,\&quot;usamplerCube\&quot;,\&quot;usampler2DArray\&quot;,\&quot;coherent\&quot;,\&quot;restrict\&quot;,\&quot;readonly\&quot;,\&quot;writeonly\&quot;,\&quot;resource\&quot;,\&quot;atomic_uint\&quot;,\&quot;noperspective\&quot;,\&quot;patch\&quot;,\&quot;sample\&quot;,\&quot;subroutine\&quot;,\&quot;common\&quot;,\&quot;partition\&quot;,\&quot;active\&quot;,\&quot;filter\&quot;,\&quot;image1D\&quot;,\&quot;image2D\&quot;,\&quot;image3D\&quot;,\&quot;imageCube\&quot;,\&quot;iimage1D\&quot;,\&quot;iimage2D\&quot;,\&quot;iimage3D\&quot;,\&quot;iimageCube\&quot;,\&quot;uimage1D\&quot;,\&quot;uimage2D\&quot;,\&quot;uimage3D\&quot;,\&quot;uimageCube\&quot;,\&quot;image1DArray\&quot;,\&quot;image2DArray\&quot;,\&quot;iimage1DArray\&quot;,\&quot;iimage2DArray\&quot;,\&quot;uimage1DArray\&quot;,\&quot;uimage2DArray\&quot;,\&quot;image1DShadow\&quot;,\&quot;image2DShadow\&quot;,\&quot;image1DArrayShadow\&quot;,\&quot;image2DArrayShadow\&quot;,\&quot;imageBuffer\&quot;,\&quot;iimageBuffer\&quot;,\&quot;uimageBuffer\&quot;,\&quot;sampler1DArray\&quot;,\&quot;sampler1DArrayShadow\&quot;,\&quot;isampler1D\&quot;,\&quot;isampler1DArray\&quot;,\&quot;usampler1D\&quot;,\&quot;usampler1DArray\&quot;,\&quot;isampler2DRect\&quot;,\&quot;usampler2DRect\&quot;,\&quot;samplerBuffer\&quot;,\&quot;isamplerBuffer\&quot;,\&quot;usamplerBuffer\&quot;,\&quot;sampler2DMS\&quot;,\&quot;isampler2DMS\&quot;,\&quot;usampler2DMS\&quot;,\&quot;sampler2DMSArray\&quot;,\&quot;isampler2DMSArray\&quot;,\&quot;usampler2DMSArray\&quot;])},{\&quot;./literals\&quot;:407}],407:[function(t,e,r){e.exports=[\&quot;precision\&quot;,\&quot;highp\&quot;,\&quot;mediump\&quot;,\&quot;lowp\&quot;,\&quot;attribute\&quot;,\&quot;const\&quot;,\&quot;uniform\&quot;,\&quot;varying\&quot;,\&quot;break\&quot;,\&quot;continue\&quot;,\&quot;do\&quot;,\&quot;for\&quot;,\&quot;while\&quot;,\&quot;if\&quot;,\&quot;else\&quot;,\&quot;in\&quot;,\&quot;out\&quot;,\&quot;inout\&quot;,\&quot;float\&quot;,\&quot;int\&quot;,\&quot;void\&quot;,\&quot;bool\&quot;,\&quot;true\&quot;,\&quot;false\&quot;,\&quot;discard\&quot;,\&quot;return\&quot;,\&quot;mat2\&quot;,\&quot;mat3\&quot;,\&quot;mat4\&quot;,\&quot;vec2\&quot;,\&quot;vec3\&quot;,\&quot;vec4\&quot;,\&quot;ivec2\&quot;,\&quot;ivec3\&quot;,\&quot;ivec4\&quot;,\&quot;bvec2\&quot;,\&quot;bvec3\&quot;,\&quot;bvec4\&quot;,\&quot;sampler1D\&quot;,\&quot;sampler2D\&quot;,\&quot;sampler3D\&quot;,\&quot;samplerCube\&quot;,\&quot;sampler1DShadow\&quot;,\&quot;sampler2DShadow\&quot;,\&quot;struct\&quot;,\&quot;asm\&quot;,\&quot;class\&quot;,\&quot;union\&quot;,\&quot;enum\&quot;,\&quot;typedef\&quot;,\&quot;template\&quot;,\&quot;this\&quot;,\&quot;packed\&quot;,\&quot;goto\&quot;,\&quot;switch\&quot;,\&quot;default\&quot;,\&quot;inline\&quot;,\&quot;noinline\&quot;,\&quot;volatile\&quot;,\&quot;public\&quot;,\&quot;static\&quot;,\&quot;extern\&quot;,\&quot;external\&quot;,\&quot;interface\&quot;,\&quot;long\&quot;,\&quot;short\&quot;,\&quot;double\&quot;,\&quot;half\&quot;,\&quot;fixed\&quot;,\&quot;unsigned\&quot;,\&quot;input\&quot;,\&quot;output\&quot;,\&quot;hvec2\&quot;,\&quot;hvec3\&quot;,\&quot;hvec4\&quot;,\&quot;dvec2\&quot;,\&quot;dvec3\&quot;,\&quot;dvec4\&quot;,\&quot;fvec2\&quot;,\&quot;fvec3\&quot;,\&quot;fvec4\&quot;,\&quot;sampler2DRect\&quot;,\&quot;sampler3DRect\&quot;,\&quot;sampler2DRectShadow\&quot;,\&quot;sizeof\&quot;,\&quot;cast\&quot;,\&quot;namespace\&quot;,\&quot;using\&quot;]},{}],408:[function(t,e,r){e.exports=[\&quot;&lt;&lt;=\&quot;,\&quot;&gt;&gt;=\&quot;,\&quot;++\&quot;,\&quot;--\&quot;,\&quot;&lt;&lt;\&quot;,\&quot;&gt;&gt;\&quot;,\&quot;&lt;=\&quot;,\&quot;&gt;=\&quot;,\&quot;==\&quot;,\&quot;!=\&quot;,\&quot;&amp;&amp;\&quot;,\&quot;||\&quot;,\&quot;+=\&quot;,\&quot;-=\&quot;,\&quot;*=\&quot;,\&quot;/=\&quot;,\&quot;%=\&quot;,\&quot;&amp;=\&quot;,\&quot;^^\&quot;,\&quot;^=\&quot;,\&quot;|=\&quot;,\&quot;(\&quot;,\&quot;)\&quot;,\&quot;[\&quot;,\&quot;]\&quot;,\&quot;.\&quot;,\&quot;!\&quot;,\&quot;~\&quot;,\&quot;*\&quot;,\&quot;/\&quot;,\&quot;%\&quot;,\&quot;+\&quot;,\&quot;-\&quot;,\&quot;&lt;\&quot;,\&quot;&gt;\&quot;,\&quot;&amp;\&quot;,\&quot;^\&quot;,\&quot;|\&quot;,\&quot;?\&quot;,\&quot;:\&quot;,\&quot;=\&quot;,\&quot;,\&quot;,\&quot;;\&quot;,\&quot;{\&quot;,\&quot;}\&quot;]},{}],409:[function(t,e,r){var n=t(\&quot;./index\&quot;);e.exports=function(t,e){var r=n(e),a=[];return a=(a=a.concat(r(t))).concat(r(null))}},{\&quot;./index\&quot;:403}],410:[function(t,e,r){e.exports=function(t){\&quot;string\&quot;==typeof t&amp;&amp;(t=[t]);for(var e=[].slice.call(arguments,1),r=[],n=0;n&lt;t.length-1;n++)r.push(t[n],e[n]||\&quot;\&quot;);return r.push(t[n]),r.join(\&quot;\&quot;)}},{}],411:[function(t,e,r){(function(r){\&quot;use strict\&quot;;var n,a=t(\&quot;is-browser\&quot;);n=\&quot;function\&quot;==typeof r.matchMedia?!r.matchMedia(\&quot;(hover: none)\&quot;).matches:a,e.exports=n}).call(this,\&quot;undefined\&quot;!=typeof global?global:\&quot;undefined\&quot;!=typeof self?self:\&quot;undefined\&quot;!=typeof window?window:{})},{\&quot;is-browser\&quot;:418}],412:[function(t,e,r){\&quot;use strict\&quot;;var n=t(\&quot;is-browser\&quot;);e.exports=n&amp;&amp;function(){var t=!1;try{var e=Object.defineProperty({},\&quot;passive\&quot;,{get:function(){t=!0}});window.addEventListener(\&quot;test\&quot;,null,e),window.removeEventListener(\&quot;test\&quot;,null,e)}catch(e){t=!1}return t}()},{\&quot;is-browser\&quot;:418}],413:[function(t,e,r){r.read=function(t,e,r,n,a){var i,o,s=8*a-n-1,l=(1&lt;&lt;s)-1,c=l&gt;&gt;1,u=-7,h=r?a-1:0,f=r?-1:1,p=t[e+h];for(h+=f,i=p&amp;(1&lt;&lt;-u)-1,p&gt;&gt;=-u,u+=s;u&gt;0;i=256*i+t[e+h],h+=f,u-=8);for(o=i&amp;(1&lt;&lt;-u)-1,i&gt;&gt;=-u,u+=n;u&gt;0;o=256*o+t[e+h],h+=f,u-=8);if(0===i)i=1-c;else{if(i===l)return o?NaN:1/0*(p?-1:1);o+=Math.pow(2,n),i-=c}return(p?-1:1)*o*Math.pow(2,i-n)},r.write=function(t,e,r,n,a,i){var o,s,l,c=8*i-a-1,u=(1&lt;&lt;c)-1,h=u&gt;&gt;1,f=23===a?Math.pow(2,-24)-Math.pow(2,-77):0,p=n?0:i-1,d=n?1:-1,g=e&lt;0||0===e&amp;&amp;1/e&lt;0?1:0;for(e=Math.abs(e),isNaN(e)||e===1/0?(s=isNaN(e)?1:0,o=u):(o=Math.floor(Math.log(e)/Math.LN2),e*(l=Math.pow(2,-o))&lt;1&amp;&amp;(o--,l*=2),(e+=o+h&gt;=1?f/l:f*Math.pow(2,1-h))*l&gt;=2&amp;&amp;(o++,l/=2),o+h&gt;=u?(s=0,o=u):o+h&gt;=1?(s=(e*l-1)*Math.pow(2,a),o+=h):(s=e*Math.pow(2,h-1)*Math.pow(2,a),o=0));a&gt;=8;t[r+p]=255&amp;s,p+=d,s/=256,a-=8);for(o=o&lt;&lt;a|s,c+=a;c&gt;0;t[r+p]=255&amp;o,p+=d,o/=256,c-=8);t[r+p-d]|=128*g}},{}],414:[function(t,e,r){\&quot;use strict\&quot;;e.exports=function(t,e){var r=t.length;if(0===r)throw new Error(\&quot;Must have at least d+1 points\&quot;);var a=t[0].length;if(r&lt;=a)throw new Error(\&quot;Must input at least d+1 points\&quot;);var o=t.slice(0,a+1),s=n.apply(void 0,o);if(0===s)throw new Error(\&quot;Input not in general position\&quot;);for(var l=new Array(a+1),u=0;u&lt;=a;++u)l[u]=u;s&lt;0&amp;&amp;(l[0]=1,l[1]=0);for(var h=new i(l,new Array(a+1),!1),f=h.adjacent,p=new Array(a+2),u=0;u&lt;=a;++u){for(var d=l.slice(),g=0;g&lt;=a;++g)g===u&amp;&amp;(d[g]=-1);var v=d[0];d[0]=d[1],d[1]=v;var m=new i(d,new Array(a+1),!0);f[u]=m,p[u]=m}p[a+1]=h;for(var u=0;u&lt;=a;++u)for(var d=f[u].vertices,y=f[u].adjacent,g=0;g&lt;=a;++g){var x=d[g];if(x&lt;0)y[g]=h;else for(var b=0;b&lt;=a;++b)f[b].vertices.indexOf(x)&lt;0&amp;&amp;(y[g]=f[b])}for(var _=new c(a,o,p),w=!!e,u=a+1;u&lt;r;++u)_.insert(t[u],w);return _.boundary()};var n=t(\&quot;robust-orientation\&quot;),a=t(\&quot;simplicial-complex\&quot;).compareCells;function i(t,e,r){this.vertices=t,this.adjacent=e,this.boundary=r,this.lastVisited=-1}function o(t,e,r){this.vertices=t,this.cell=e,this.index=r}function s(t,e){return a(t.vertices,e.vertices)}i.prototype.flip=function(){var t=this.vertices[0];this.vertices[0]=this.vertices[1],this.vertices[1]=t;var e=this.adjacent[0];this.adjacent[0]=this.adjacent[1],this.adjacent[1]=e};var l=[];function c(t,e,r){this.dimension=t,this.vertices=e,this.simplices=r,this.interior=r.filter(function(t){return!t.boundary}),this.tuple=new Array(t+1);for(var a=0;a&lt;=t;++a)this.tuple[a]=this.vertices[a];var i=l[t];i||(i=l[t]=function(t){for(var e=[\&quot;function orient(){var tuple=this.tuple;return test(\&quot;],r=0;r&lt;=t;++r)r&gt;0&amp;&amp;e.push(\&quot;,\&quot;),e.push(\&quot;tuple[\&quot;,r,\&quot;]\&quot;);e.push(\&quot;)}return orient\&quot;);var a=new Function(\&quot;test\&quot;,e.join(\&quot;\&quot;)),i=n[t+1];return i||(i=n),a(i)}(t)),this.orient=i}var u=c.prototype;u.handleBoundaryDegeneracy=function(t,e){var r=this.dimension,n=this.vertices.length-1,a=this.tuple,i=this.vertices,o=[t];for(t.lastVisited=-n;o.length&gt;0;){(t=o.pop()).vertices;for(var s=t.adjacent,l=0;l&lt;=r;++l){var c=s[l];if(c.boundary&amp;&amp;!(c.lastVisited&lt;=-n)){for(var u=c.vertices,h=0;h&lt;=r;++h){var f=u[h];a[h]=f&lt;0?e:i[f]}var p=this.orient();if(p&gt;0)return c;c.lastVisited=-n,0===p&amp;&amp;o.push(c)}}}return null},u.walk=function(t,e){var r=this.vertices.length-1,n=this.dimension,a=this.vertices,i=this.tuple,o=e?this.interior.length*Math.random()|0:this.interior.length-1,s=this.interior[o];t:for(;!s.boundary;){for(var l=s.vertices,c=s.adjacent,u=0;u&lt;=n;++u)i[u]=a[l[u]];s.lastVisited=r;for(u=0;u&lt;=n;++u){var h=c[u];if(!(h.lastVisited&gt;=r)){var f=i[u];i[u]=t;var p=this.orient();if(i[u]=f,p&lt;0){s=h;continue t}h.boundary?h.lastVisited=-r:h.lastVisited=r}}return}return s},u.addPeaks=function(t,e){var r=this.vertices.length-1,n=this.dimension,a=this.vertices,l=this.tuple,c=this.interior,u=this.simplices,h=[e];e.lastVisited=r,e.vertices[e.vertices.indexOf(-1)]=r,e.boundary=!1,c.push(e);for(var f=[];h.length&gt;0;){var p=(e=h.pop()).vertices,d=e.adjacent,g=p.indexOf(r);if(!(g&lt;0))for(var v=0;v&lt;=n;++v)if(v!==g){var m=d[v];if(m.boundary&amp;&amp;!(m.lastVisited&gt;=r)){var y=m.vertices;if(m.lastVisited!==-r){for(var x=0,b=0;b&lt;=n;++b)y[b]&lt;0?(x=b,l[b]=t):l[b]=a[y[b]];if(this.orient()&gt;0){y[x]=r,m.boundary=!1,c.push(m),h.push(m),m.lastVisited=r;continue}m.lastVisited=-r}var _=m.adjacent,w=p.slice(),k=d.slice(),T=new i(w,k,!0);u.push(T);var A=_.indexOf(e);if(!(A&lt;0)){_[A]=T,k[g]=m,w[v]=-1,k[v]=e,d[v]=T,T.flip();for(b=0;b&lt;=n;++b){var M=w[b];if(!(M&lt;0||M===r)){for(var S=new Array(n-1),E=0,C=0;C&lt;=n;++C){var L=w[C];L&lt;0||C===b||(S[E++]=L)}f.push(new o(S,T,b))}}}}}}f.sort(s);for(v=0;v+1&lt;f.length;v+=2){var P=f[v],O=f[v+1],z=P.index,I=O.index;z&lt;0||I&lt;0||(P.cell.adjacent[P.index]=O.cell,O.cell.adjacent[O.index]=P.cell)}},u.insert=function(t,e){var r=this.vertices;r.push(t);var n=this.walk(t,e);if(n){for(var a=this.dimension,i=this.tuple,o=0;o&lt;=a;++o){var s=n.vertices[o];i[o]=s&lt;0?t:r[s]}var l=this.orient(i);l&lt;0||(0!==l||(n=this.handleBoundaryDegeneracy(n,t)))&amp;&amp;this.addPeaks(t,n)}},u.boundary=function(){for(var t=this.dimension,e=[],r=this.simplices,n=r.length,a=0;a&lt;n;++a){var i=r[a];if(i.boundary){for(var o=new Array(t),s=i.vertices,l=0,c=0,u=0;u&lt;=t;++u)s[u]&gt;=0?o[l++]=s[u]:c=1&amp;u;if(c===(1&amp;t)){var h=o[0];o[0]=o[1],o[1]=h}e.push(o)}}return e}},{\&quot;robust-orientation\&quot;:508,\&quot;simplicial-complex\&quot;:518}],415:[function(t,e,r){\&quot;use strict\&quot;;var n=t(\&quot;binary-search-bounds\&quot;),a=0,i=1;function o(t,e,r,n,a){this.mid=t,this.left=e,this.right=r,this.leftPoints=n,this.rightPoints=a,this.count=(e?e.count:0)+(r?r.count:0)+n.length}e.exports=function(t){if(!t||0===t.length)return new x(null);return new x(y(t))};var s=o.prototype;function l(t,e){t.mid=e.mid,t.left=e.left,t.right=e.right,t.leftPoints=e.leftPoints,t.rightPoints=e.rightPoints,t.count=e.count}function c(t,e){var r=y(e);t.mid=r.mid,t.left=r.left,t.right=r.right,t.leftPoints=r.leftPoints,t.rightPoints=r.rightPoints,t.count=r.count}function u(t,e){var r=t.intervals([]);r.push(e),c(t,r)}function h(t,e){var r=t.intervals([]),n=r.indexOf(e);return n&lt;0?a:(r.splice(n,1),c(t,r),i)}function f(t,e,r){for(var n=0;n&lt;t.length&amp;&amp;t[n][0]&lt;=e;++n){var a=r(t[n]);if(a)return a}}function p(t,e,r){for(var n=t.length-1;n&gt;=0&amp;&amp;t[n][1]&gt;=e;--n){var a=r(t[n]);if(a)return a}}function d(t,e){for(var r=0;r&lt;t.length;++r){var n=e(t[r]);if(n)return n}}function g(t,e){return t-e}function v(t,e){var r=t[0]-e[0];return r||t[1]-e[1]}function m(t,e){var r=t[1]-e[1];return r||t[0]-e[0]}function y(t){if(0===t.length)return null;for(var e=[],r=0;r&lt;t.length;++r)e.push(t[r][0],t[r][1]);e.sort(g);var n=e[e.length&gt;&gt;1],a=[],i=[],s=[];for(r=0;r&lt;t.length;++r){var l=t[r];l[1]&lt;n?a.push(l):n&lt;l[0]?i.push(l):s.push(l)}var c=s,u=s.slice();return c.sort(v),u.sort(m),new o(n,y(a),y(i),c,u)}function x(t){this.root=t}s.intervals=function(t){return t.push.apply(t,this.leftPoints),this.left&amp;&amp;this.left.intervals(t),this.right&amp;&amp;this.right.intervals(t),t},s.insert=function(t){var e=this.count-this.leftPoints.length;if(this.count+=1,t[1]&lt;this.mid)this.left?4*(this.left.count+1)&gt;3*(e+1)?u(this,t):this.left.insert(t):this.left=y([t]);else if(t[0]&gt;this.mid)this.right?4*(this.right.count+1)&gt;3*(e+1)?u(this,t):this.right.insert(t):this.right=y([t]);else{var r=n.ge(this.leftPoints,t,v),a=n.ge(this.rightPoints,t,m);this.leftPoints.splice(r,0,t),this.rightPoints.splice(a,0,t)}},s.remove=function(t){var e=this.count-this.leftPoints;if(t[1]&lt;this.mid)return this.left?4*(this.right?this.right.count:0)&gt;3*(e-1)?h(this,t):2===(c=this.left.remove(t))?(this.left=null,this.count-=1,i):(c===i&amp;&amp;(this.count-=1),c):a;if(t[0]&gt;this.mid)return this.right?4*(this.left?this.left.count:0)&gt;3*(e-1)?h(this,t):2===(c=this.right.remove(t))?(this.right=null,this.count-=1,i):(c===i&amp;&amp;(this.count-=1),c):a;if(1===this.count)return this.leftPoints[0]===t?2:a;if(1===this.leftPoints.length&amp;&amp;this.leftPoints[0]===t){if(this.left&amp;&amp;this.right){for(var r=this,o=this.left;o.right;)r=o,o=o.right;if(r===this)o.right=this.right;else{var s=this.left,c=this.right;r.count-=o.count,r.right=o.left,o.left=s,o.right=c}l(this,o),this.count=(this.left?this.left.count:0)+(this.right?this.right.count:0)+this.leftPoints.length}else this.left?l(this,this.left):l(this,this.right);return i}for(s=n.ge(this.leftPoints,t,v);s&lt;this.leftPoints.length&amp;&amp;this.leftPoints[s][0]===t[0];++s)if(this.leftPoints[s]===t){this.count-=1,this.leftPoints.splice(s,1);for(c=n.ge(this.rightPoints,t,m);c&lt;this.rightPoints.length&amp;&amp;this.rightPoints[c][1]===t[1];++c)if(this.rightPoints[c]===t)return this.rightPoints.splice(c,1),i}return a},s.queryPoint=function(t,e){if(t&lt;this.mid){if(this.left)if(r=this.left.queryPoint(t,e))return r;return f(this.leftPoints,t,e)}if(t&gt;this.mid){var r;if(this.right)if(r=this.right.queryPoint(t,e))return r;return p(this.rightPoints,t,e)}return d(this.leftPoints,e)},s.queryInterval=function(t,e,r){var n;if(t&lt;this.mid&amp;&amp;this.left&amp;&amp;(n=this.left.queryInterval(t,e,r)))return n;if(e&gt;this.mid&amp;&amp;this.right&amp;&amp;(n=this.right.queryInterval(t,e,r)))return n;return e&lt;this.mid?f(this.leftPoints,e,r):t&gt;this.mid?p(this.rightPoints,t,r):d(this.leftPoints,r)};var b=x.prototype;b.insert=function(t){this.root?this.root.insert(t):this.root=new o(t[0],null,null,[t],[t])},b.remove=function(t){if(this.root){var e=this.root.remove(t);return 2===e&amp;&amp;(this.root=null),e!==a}return!1},b.queryPoint=function(t,e){if(this.root)return this.root.queryPoint(t,e)},b.queryInterval=function(t,e,r){if(t&lt;=e&amp;&amp;this.root)return this.root.queryInterval(t,e,r)},Object.defineProperty(b,\&quot;count\&quot;,{get:function(){return this.root?this.root.count:0}}),Object.defineProperty(b,\&quot;intervals\&quot;,{get:function(){return this.root?this.root.intervals([]):[]}})},{\&quot;binary-search-bounds\&quot;:92}],416:[function(t,e,r){\&quot;use strict\&quot;;e.exports=function(t,e){e=e||new Array(t.length);for(var r=0;r&lt;t.length;++r)e[t[r]]=r;return e}},{}],417:[function(t,e,r){\&quot;use strict\&quot;;e.exports=function(t){for(var e=new Array(t),r=0;r&lt;t;++r)e[r]=r;return e}},{}],418:[function(t,e,r){e.exports=!0},{}],419:[function(t,e,r){function n(t){return!!t.constructor&amp;&amp;\&quot;function\&quot;==typeof t.constructor.isBuffer&amp;&amp;t.constructor.isBuffer(t)}e.exports=function(t){return null!=t&amp;&amp;(n(t)||function(t){return\&quot;function\&quot;==typeof t.readFloatLE&amp;&amp;\&quot;function\&quot;==typeof t.slice&amp;&amp;n(t.slice(0,0))}(t)||!!t._isBuffer)}},{}],420:[function(t,e,r){\&quot;use strict\&quot;;e.exports=\&quot;undefined\&quot;!=typeof navigator&amp;&amp;(/MSIE/.test(navigator.userAgent)||/Trident\\//.test(navigator.appVersion))},{}],421:[function(t,e,r){\&quot;use strict\&quot;;e.exports=i,e.exports.isMobile=i,e.exports.default=i;var n=/(android|bb\\d+|meego).+mobile|avantgo|bada\\/|blackberry|blazer|compal|elaine|fennec|hiptop|iemobile|ip(hone|od)|iris|kindle|lge |maemo|midp|mmp|mobile.+firefox|netfront|opera m(ob|in)i|palm( os)?|phone|p(ixi|re)\\/|plucker|pocket|psp|series[46]0|symbian|treo|up\\.(browser|link)|vodafone|wap|windows (ce|phone)|xda|xiino/i,a=/(android|bb\\d+|meego).+mobile|avantgo|bada\\/|blackberry|blazer|compal|elaine|fennec|hiptop|iemobile|ip(hone|od)|iris|kindle|lge |maemo|midp|mmp|mobile.+firefox|netfront|opera m(ob|in)i|palm( os)?|phone|p(ixi|re)\\/|plucker|pocket|psp|series[46]0|symbian|treo|up\\.(browser|link)|vodafone|wap|windows (ce|phone)|xda|xiino|android|ipad|playbook|silk/i;function i(t){t||(t={});var e=t.ua;return e||\&quot;undefined\&quot;==typeof navigator||(e=navigator.userAgent),e&amp;&amp;e.headers&amp;&amp;\&quot;string\&quot;==typeof e.headers[\&quot;user-agent\&quot;]&amp;&amp;(e=e.headers[\&quot;user-agent\&quot;]),\&quot;string\&quot;==typeof e&amp;&amp;(t.tablet?a.test(e):n.test(e))}},{}],422:[function(t,e,r){\&quot;use strict\&quot;;e.exports=function(t){var e=typeof t;return null!==t&amp;&amp;(\&quot;object\&quot;===e||\&quot;function\&quot;===e)}},{}],423:[function(t,e,r){\&quot;use strict\&quot;;var n=Object.prototype.toString;e.exports=function(t){var e;return\&quot;[object Object]\&quot;===n.call(t)&amp;&amp;(null===(e=Object.getPrototypeOf(t))||e===Object.getPrototypeOf({}))}},{}],424:[function(t,e,r){\&quot;use strict\&quot;;e.exports=function(t){for(var e,r=t.length,n=0;n&lt;r;n++)if(((e=t.charCodeAt(n))&lt;9||e&gt;13)&amp;&amp;32!==e&amp;&amp;133!==e&amp;&amp;160!==e&amp;&amp;5760!==e&amp;&amp;6158!==e&amp;&amp;(e&lt;8192||e&gt;8205)&amp;&amp;8232!==e&amp;&amp;8233!==e&amp;&amp;8239!==e&amp;&amp;8287!==e&amp;&amp;8288!==e&amp;&amp;12288!==e&amp;&amp;65279!==e)return!1;return!0}},{}],425:[function(t,e,r){\&quot;use strict\&quot;;e.exports=function(t){return\&quot;string\&quot;==typeof t&amp;&amp;(t=t.trim(),!!(/^[mzlhvcsqta]\\s*[-+.0-9][^mlhvzcsqta]+/i.test(t)&amp;&amp;/[\\dz]$/i.test(t)&amp;&amp;t.length&gt;4))}},{}],426:[function(t,e,r){e.exports=function(t,e,r){return t*(1-r)+e*r}},{}],427:[function(t,e,r){var n,a;n=this,a=function(){\&quot;use strict\&quot;;var t,e,r;function n(n,a){if(t)if(e){var i=\&quot;var sharedChunk = {}; (\&quot;+t+\&quot;)(sharedChunk); (\&quot;+e+\&quot;)(sharedChunk);\&quot;,o={};t(o),(r=a(o)).workerUrl=window.URL.createObjectURL(new Blob([i],{type:\&quot;text/javascript\&quot;}))}else e=a;else t=a}return n(0,function(t){function e(t,e){return t(e={exports:{}},e.exports),e.exports}var r=n;function n(t,e,r,n){this.cx=3*t,this.bx=3*(r-t)-this.cx,this.ax=1-this.cx-this.bx,this.cy=3*e,this.by=3*(n-e)-this.cy,this.ay=1-this.cy-this.by,this.p1x=t,this.p1y=n,this.p2x=r,this.p2y=n}n.prototype.sampleCurveX=function(t){return((this.ax*t+this.bx)*t+this.cx)*t},n.prototype.sampleCurveY=function(t){return((this.ay*t+this.by)*t+this.cy)*t},n.prototype.sampleCurveDerivativeX=function(t){return(3*this.ax*t+2*this.bx)*t+this.cx},n.prototype.solveCurveX=function(t,e){var r,n,a,i,o;for(void 0===e&amp;&amp;(e=1e-6),a=t,o=0;o&lt;8;o++){if(i=this.sampleCurveX(a)-t,Math.abs(i)&lt;e)return a;var s=this.sampleCurveDerivativeX(a);if(Math.abs(s)&lt;1e-6)break;a-=i/s}if((a=t)&lt;(r=0))return r;if(a&gt;(n=1))return n;for(;r&lt;n;){if(i=this.sampleCurveX(a),Math.abs(i-t)&lt;e)return a;t&gt;i?r=a:n=a,a=.5*(n-r)+r}return a},n.prototype.solve=function(t,e){return this.sampleCurveY(this.solveCurveX(t,e))};var a=i;function i(t,e){this.x=t,this.y=e}function o(t,e){if(Array.isArray(t)){if(!Array.isArray(e)||t.length!==e.length)return!1;for(var r=0;r&lt;t.length;r++)if(!o(t[r],e[r]))return!1;return!0}if(\&quot;object\&quot;==typeof t&amp;&amp;null!==t&amp;&amp;null!==e){if(\&quot;object\&quot;!=typeof e)return!1;if(Object.keys(t).length!==Object.keys(e).length)return!1;for(var n in t)if(!o(t[n],e[n]))return!1;return!0}return t===e}function s(t,e,n,a){var i=new r(t,e,n,a);return function(t){return i.solve(t)}}i.prototype={clone:function(){return new i(this.x,this.y)},add:function(t){return this.clone()._add(t)},sub:function(t){return this.clone()._sub(t)},multByPoint:function(t){return this.clone()._multByPoint(t)},divByPoint:function(t){return this.clone()._divByPoint(t)},mult:function(t){return this.clone()._mult(t)},div:function(t){return this.clone()._div(t)},rotate:function(t){return this.clone()._rotate(t)},rotateAround:function(t,e){return this.clone()._rotateAround(t,e)},matMult:function(t){return this.clone()._matMult(t)},unit:function(){return this.clone()._unit()},perp:function(){return this.clone()._perp()},round:function(){return this.clone()._round()},mag:function(){return Math.sqrt(this.x*this.x+this.y*this.y)},equals:function(t){return this.x===t.x&amp;&amp;this.y===t.y},dist:function(t){return Math.sqrt(this.distSqr(t))},distSqr:function(t){var e=t.x-this.x,r=t.y-this.y;return e*e+r*r},angle:function(){return Math.atan2(this.y,this.x)},angleTo:function(t){return Math.atan2(this.y-t.y,this.x-t.x)},angleWith:function(t){return this.angleWithSep(t.x,t.y)},angleWithSep:function(t,e){return Math.atan2(this.x*e-this.y*t,this.x*t+this.y*e)},_matMult:function(t){var e=t[0]*this.x+t[1]*this.y,r=t[2]*this.x+t[3]*this.y;return this.x=e,this.y=r,this},_add:function(t){return this.x+=t.x,this.y+=t.y,this},_sub:function(t){return this.x-=t.x,this.y-=t.y,this},_mult:function(t){return this.x*=t,this.y*=t,this},_div:function(t){return this.x/=t,this.y/=t,this},_multByPoint:function(t){return this.x*=t.x,this.y*=t.y,this},_divByPoint:function(t){return this.x/=t.x,this.y/=t.y,this},_unit:function(){return this._div(this.mag()),this},_perp:function(){var t=this.y;return this.y=this.x,this.x=-t,this},_rotate:function(t){var e=Math.cos(t),r=Math.sin(t),n=e*this.x-r*this.y,a=r*this.x+e*this.y;return this.x=n,this.y=a,this},_rotateAround:function(t,e){var r=Math.cos(t),n=Math.sin(t),a=e.x+r*(this.x-e.x)-n*(this.y-e.y),i=e.y+n*(this.x-e.x)+r*(this.y-e.y);return this.x=a,this.y=i,this},_round:function(){return this.x=Math.round(this.x),this.y=Math.round(this.y),this}},i.convert=function(t){return t instanceof i?t:Array.isArray(t)?new i(t[0],t[1]):t};var l=s(.25,.1,.25,1);function c(t,e,r){return Math.min(r,Math.max(e,t))}function u(t,e,r){var n=r-e,a=((t-e)%n+n)%n+e;return a===e?r:a}function h(t){for(var e=[],r=arguments.length-1;r-- &gt;0;)e[r]=arguments[r+1];for(var n=0,a=e;n&lt;a.length;n+=1){var i=a[n];for(var o in i)t[o]=i[o]}return t}var f=1;function p(){return f++}function d(){return function t(e){return e?(e^16*Math.random()&gt;&gt;e/4).toString(16):([1e7]+-[1e3]+-4e3+-8e3+-1e11).replace(/[018]/g,t)}()}function g(t){return!!t&amp;&amp;/^[0-9a-f]{8}-[0-9a-f]{4}-[4][0-9a-f]{3}-[89ab][0-9a-f]{3}-[0-9a-f]{12}$/i.test(t)}function v(t,e){t.forEach(function(t){e[t]&amp;&amp;(e[t]=e[t].bind(e))})}function m(t,e){return-1!==t.indexOf(e,t.length-e.length)}function y(t,e,r){var n={};for(var a in t)n[a]=e.call(r||this,t[a],a,t);return n}function x(t,e,r){var n={};for(var a in t)e.call(r||this,t[a],a,t)&amp;&amp;(n[a]=t[a]);return n}function b(t){return Array.isArray(t)?t.map(b):\&quot;object\&quot;==typeof t&amp;&amp;t?y(t,b):t}var _={};function w(t){_[t]||(\&quot;undefined\&quot;!=typeof console&amp;&amp;console.warn(t),_[t]=!0)}function k(t,e,r){return(r.y-t.y)*(e.x-t.x)&gt;(e.y-t.y)*(r.x-t.x)}function T(t){for(var e=0,r=0,n=t.length,a=n-1,i=void 0,o=void 0;r&lt;n;a=r++)i=t[r],e+=((o=t[a]).x-i.x)*(i.y+o.y);return e}function A(t){var e={};if(t.replace(/(?:^|(?:\\s*\\,\\s*))([^\\x00-\\x20\\(\\)&lt;&gt;@\\,;\\:\\\\\&quot;\\/\\[\\]\\?\\=\\{\\}\\x7F]+)(?:\\=(?:([^\\x00-\\x20\\(\\)&lt;&gt;@\\,;\\:\\\\\&quot;\\/\\[\\]\\?\\=\\{\\}\\x7F]+)|(?:\\\&quot;((?:[^\&quot;\\\\]|\\\\.)*)\\\&quot;)))?/g,function(t,r,n,a){var i=n||a;return e[r]=!i||i.toLowerCase(),\&quot;\&quot;}),e[\&quot;max-age\&quot;]){var r=parseInt(e[\&quot;max-age\&quot;],10);isNaN(r)?delete e[\&quot;max-age\&quot;]:e[\&quot;max-age\&quot;]=r}return e}function M(t){try{var e=self[t];return e.setItem(\&quot;_mapbox_test_\&quot;,1),e.removeItem(\&quot;_mapbox_test_\&quot;),!0}catch(t){return!1}}var S,E,C,L,P=self.performance&amp;&amp;self.performance.now?self.performance.now.bind(self.performance):Date.now.bind(Date),O=self.requestAnimationFrame||self.mozRequestAnimationFrame||self.webkitRequestAnimationFrame||self.msRequestAnimationFrame,z=self.cancelAnimationFrame||self.mozCancelAnimationFrame||self.webkitCancelAnimationFrame||self.msCancelAnimationFrame,I={now:P,frame:function(t){var e=O(t);return{cancel:function(){return z(e)}}},getImageData:function(t){var e=self.document.createElement(\&quot;canvas\&quot;),r=e.getContext(\&quot;2d\&quot;);if(!r)throw new Error(\&quot;failed to create canvas 2d context\&quot;);return e.width=t.width,e.height=t.height,r.drawImage(t,0,0,t.width,t.height),r.getImageData(0,0,t.width,t.height)},resolveURL:function(t){return S||(S=self.document.createElement(\&quot;a\&quot;)),S.href=t,S.href},hardwareConcurrency:self.navigator.hardwareConcurrency||4,get devicePixelRatio(){return self.devicePixelRatio},get prefersReducedMotion(){return!!self.matchMedia&amp;&amp;(null==E&amp;&amp;(E=self.matchMedia(\&quot;(prefers-reduced-motion: reduce)\&quot;)),E.matches)}},D={API_URL:\&quot;https://api.mapbox.com\&quot;,get EVENTS_URL(){return this.API_URL?0===this.API_URL.indexOf(\&quot;https://api.mapbox.cn\&quot;)?\&quot;https://events.mapbox.cn/events/v2\&quot;:0===this.API_URL.indexOf(\&quot;https://api.mapbox.com\&quot;)?\&quot;https://events.mapbox.com/events/v2\&quot;:null:null},FEEDBACK_URL:\&quot;https://apps.mapbox.com/feedback\&quot;,REQUIRE_ACCESS_TOKEN:!0,ACCESS_TOKEN:null,MAX_PARALLEL_IMAGE_REQUESTS:16},R={supported:!1,testSupport:function(t){!F&amp;&amp;L&amp;&amp;(B?N(t):C=t)}},F=!1,B=!1;function N(t){var e=t.createTexture();t.bindTexture(t.TEXTURE_2D,e);try{if(t.texImage2D(t.TEXTURE_2D,0,t.RGBA,t.RGBA,t.UNSIGNED_BYTE,L),t.isContextLost())return;R.supported=!0}catch(t){}t.deleteTexture(e),F=!0}self.document&amp;&amp;((L=self.document.createElement(\&quot;img\&quot;)).onload=function(){C&amp;&amp;N(C),C=null,B=!0},L.onerror=function(){F=!0,C=null},L.src=\&quot;data:image/webp;base64,UklGRh4AAABXRUJQVlA4TBEAAAAvAQAAAAfQ//73v/+BiOh/AAA=\&quot;);var j=\&quot;01\&quot;,V=function(t,e){this._transformRequestFn=t,this._customAccessToken=e,this._createSkuToken()};function U(t){return 0===t.indexOf(\&quot;mapbox:\&quot;)}V.prototype._createSkuToken=function(){var t=function(){for(var t=\&quot;\&quot;,e=0;e&lt;10;e++)t+=\&quot;0123456789abcdefghijklmnopqrstuvwxyzABCDEFGHIJKLMNOPQRSTUVWXYZ\&quot;[Math.floor(62*Math.random())];return{token:[\&quot;1\&quot;,j,t].join(\&quot;\&quot;),tokenExpiresAt:Date.now()+432e5}}();this._skuToken=t.token,this._skuTokenExpiresAt=t.tokenExpiresAt},V.prototype._isSkuTokenExpired=function(){return Date.now()&gt;this._skuTokenExpiresAt},V.prototype.transformRequest=function(t,e){return this._transformRequestFn&amp;&amp;this._transformRequestFn(t,e)||{url:t}},V.prototype.normalizeStyleURL=function(t,e){if(!U(t))return t;var r=Y(t);return r.path=\&quot;/styles/v1\&quot;+r.path,this._makeAPIURL(r,this._customAccessToken||e)},V.prototype.normalizeGlyphsURL=function(t,e){if(!U(t))return t;var r=Y(t);return r.path=\&quot;/fonts/v1\&quot;+r.path,this._makeAPIURL(r,this._customAccessToken||e)},V.prototype.normalizeSourceURL=function(t,e){if(!U(t))return t;var r=Y(t);return r.path=\&quot;/v4/\&quot;+r.authority+\&quot;.json\&quot;,r.params.push(\&quot;secure\&quot;),this._makeAPIURL(r,this._customAccessToken||e)},V.prototype.normalizeSpriteURL=function(t,e,r,n){var a=Y(t);return U(t)?(a.path=\&quot;/styles/v1\&quot;+a.path+\&quot;/sprite\&quot;+e+r,this._makeAPIURL(a,this._customAccessToken||n)):(a.path+=\&quot;\&quot;+e+r,W(a))},V.prototype.normalizeTileURL=function(t,e,r){if(this._isSkuTokenExpired()&amp;&amp;this._createSkuToken(),!e||!U(e))return t;var n=Y(t),a=I.devicePixelRatio&gt;=2||512===r?\&quot;@2x\&quot;:\&quot;\&quot;,i=R.supported?\&quot;.webp\&quot;:\&quot;$1\&quot;;return n.path=n.path.replace(/(\\.(png|jpg)\\d*)(?=$)/,\&quot;\&quot;+a+i),n.path=n.path.replace(/^.+\\/v4\\//,\&quot;/\&quot;),n.path=\&quot;/v4\&quot;+n.path,D.REQUIRE_ACCESS_TOKEN&amp;&amp;(D.ACCESS_TOKEN||this._customAccessToken)&amp;&amp;this._skuToken&amp;&amp;n.params.push(\&quot;sku=\&quot;+this._skuToken),this._makeAPIURL(n,this._customAccessToken)},V.prototype.canonicalizeTileURL=function(t){var e=Y(t);if(!e.path.match(/(^\\/v4\\/)/)||!e.path.match(/\\.[\\w]+$/))return t;var r=\&quot;mapbox://tiles/\&quot;;r+=e.path.replace(\&quot;/v4/\&quot;,\&quot;\&quot;);var n=e.params.filter(function(t){return!t.match(/^access_token=/)});return n.length&amp;&amp;(r+=\&quot;?\&quot;+n.join(\&quot;&amp;\&quot;)),r},V.prototype.canonicalizeTileset=function(t,e){if(!U(e))return t.tiles||[];for(var r=[],n=0,a=t.tiles;n&lt;a.length;n+=1){var i=a[n],o=this.canonicalizeTileURL(i);r.push(o)}return r},V.prototype._makeAPIURL=function(t,e){var r=\&quot;See https://www.mapbox.com/api-documentation/#access-tokens-and-token-scopes\&quot;,n=Y(D.API_URL);if(t.protocol=n.protocol,t.authority=n.authority,\&quot;/\&quot;!==n.path&amp;&amp;(t.path=\&quot;\&quot;+n.path+t.path),!D.REQUIRE_ACCESS_TOKEN)return W(t);if(!(e=e||D.ACCESS_TOKEN))throw new Error(\&quot;An API access token is required to use Mapbox GL. \&quot;+r);if(\&quot;s\&quot;===e[0])throw new Error(\&quot;Use a public access token (pk.*) with Mapbox GL, not a secret access token (sk.*). \&quot;+r);return t.params=t.params.filter(function(t){return-1===t.indexOf(\&quot;access_token\&quot;)}),t.params.push(\&quot;access_token=\&quot;+e),W(t)};var q=/^((https?:)?\\/\\/)?([^\\/]+\\.)?mapbox\\.c(n|om)(\\/|\\?|$)/i;function H(t){return q.test(t)}var G=/^(\\w+):\\/\\/([^\\/?]*)(\\/[^?]+)?\\??(.+)?/;function Y(t){var e=t.match(G);if(!e)throw new Error(\&quot;Unable to parse URL object\&quot;);return{protocol:e[1],authority:e[2],path:e[3]||\&quot;/\&quot;,params:e[4]?e[4].split(\&quot;&amp;\&quot;):[]}}function W(t){var e=t.params.length?\&quot;?\&quot;+t.params.join(\&quot;&amp;\&quot;):\&quot;\&quot;;return t.protocol+\&quot;://\&quot;+t.authority+t.path+e}function X(t){if(!t)return null;var e,r=t.split(\&quot;.\&quot;);if(!r||3!==r.length)return null;try{return JSON.parse((e=r[1],decodeURIComponent(self.atob(e).split(\&quot;\&quot;).map(function(t){return\&quot;%\&quot;+(\&quot;00\&quot;+t.charCodeAt(0).toString(16)).slice(-2)}).join(\&quot;\&quot;))))}catch(t){return null}}var Z=function(t){this.type=t,this.anonId=null,this.eventData={},this.queue=[],this.pendingRequest=null};Z.prototype.getStorageKey=function(t){var e,r=X(D.ACCESS_TOKEN),n=\&quot;\&quot;;return r&amp;&amp;r.u?(e=r.u,n=self.btoa(encodeURIComponent(e).replace(/%([0-9A-F]{2})/g,function(t,e){return String.fromCharCode(Number(\&quot;0x\&quot;+e))}))):n=D.ACCESS_TOKEN||\&quot;\&quot;,t?\&quot;mapbox.eventData.\&quot;+t+\&quot;:\&quot;+n:\&quot;mapbox.eventData:\&quot;+n},Z.prototype.fetchEventData=function(){var t=M(\&quot;localStorage\&quot;),e=this.getStorageKey(),r=this.getStorageKey(\&quot;uuid\&quot;);if(t)try{var n=self.localStorage.getItem(e);n&amp;&amp;(this.eventData=JSON.parse(n));var a=self.localStorage.getItem(r);a&amp;&amp;(this.anonId=a)}catch(t){w(\&quot;Unable to read from LocalStorage\&quot;)}},Z.prototype.saveEventData=function(){var t=M(\&quot;localStorage\&quot;),e=this.getStorageKey(),r=this.getStorageKey(\&quot;uuid\&quot;);if(t)try{self.localStorage.setItem(r,this.anonId),Object.keys(this.eventData).length&gt;=1&amp;&amp;self.localStorage.setItem(e,JSON.stringify(this.eventData))}catch(t){w(\&quot;Unable to write to LocalStorage\&quot;)}},Z.prototype.processRequests=function(t){},Z.prototype.postEvent=function(t,e,r,n){var a=this;if(D.EVENTS_URL){var i=Y(D.EVENTS_URL);i.params.push(\&quot;access_token=\&quot;+(n||D.ACCESS_TOKEN||\&quot;\&quot;));var o={event:this.type,created:new Date(t).toISOString(),sdkIdentifier:\&quot;mapbox-gl-js\&quot;,sdkVersion:\&quot;1.3.2\&quot;,skuId:j,userId:this.anonId},s=e?h(o,e):o,l={url:W(i),headers:{\&quot;Content-Type\&quot;:\&quot;text/plain\&quot;},body:JSON.stringify([s])};this.pendingRequest=mt(l,function(t){a.pendingRequest=null,r(t),a.saveEventData(),a.processRequests(n)})}},Z.prototype.queueRequest=function(t,e){this.queue.push(t),this.processRequests(e)};var J,K=function(t){function e(){t.call(this,\&quot;map.load\&quot;),this.success={},this.skuToken=\&quot;\&quot;}return t&amp;&amp;(e.__proto__=t),e.prototype=Object.create(t&amp;&amp;t.prototype),e.prototype.constructor=e,e.prototype.postMapLoadEvent=function(t,e,r,n){this.skuToken=r,(D.EVENTS_URL&amp;&amp;n||D.ACCESS_TOKEN&amp;&amp;Array.isArray(t)&amp;&amp;t.some(function(t){return U(t)||H(t)}))&amp;&amp;this.queueRequest({id:e,timestamp:Date.now()},n)},e.prototype.processRequests=function(t){var e=this;if(!this.pendingRequest&amp;&amp;0!==this.queue.length){var r=this.queue.shift(),n=r.id,a=r.timestamp;n&amp;&amp;this.success[n]||(this.anonId||this.fetchEventData(),g(this.anonId)||(this.anonId=d()),this.postEvent(a,{skuToken:this.skuToken},function(t){t||n&amp;&amp;(e.success[n]=!0)},t))}},e}(Z),Q=new(function(t){function e(e){t.call(this,\&quot;appUserTurnstile\&quot;),this._customAccessToken=e}return t&amp;&amp;(e.__proto__=t),e.prototype=Object.create(t&amp;&amp;t.prototype),e.prototype.constructor=e,e.prototype.postTurnstileEvent=function(t,e){D.EVENTS_URL&amp;&amp;D.ACCESS_TOKEN&amp;&amp;Array.isArray(t)&amp;&amp;t.some(function(t){return U(t)||H(t)})&amp;&amp;this.queueRequest(Date.now(),e)},e.prototype.processRequests=function(t){var e=this;if(!this.pendingRequest&amp;&amp;0!==this.queue.length){this.anonId&amp;&amp;this.eventData.lastSuccess&amp;&amp;this.eventData.tokenU||this.fetchEventData();var r=X(D.ACCESS_TOKEN),n=r?r.u:D.ACCESS_TOKEN,a=n!==this.eventData.tokenU;g(this.anonId)||(this.anonId=d(),a=!0);var i=this.queue.shift();if(this.eventData.lastSuccess){var o=new Date(this.eventData.lastSuccess),s=new Date(i),l=(i-this.eventData.lastSuccess)/864e5;a=a||l&gt;=1||l&lt;-1||o.getDate()!==s.getDate()}else a=!0;if(!a)return this.processRequests();this.postEvent(i,{\&quot;enabled.telemetry\&quot;:!1},function(t){t||(e.eventData.lastSuccess=i,e.eventData.tokenU=n)},t)}},e}(Z)),$=Q.postTurnstileEvent.bind(Q),tt=new K,et=tt.postMapLoadEvent.bind(tt),rt=\&quot;mapbox-tiles\&quot;,nt=500,at=50,it=42e4;function ot(t){var e=t.indexOf(\&quot;?\&quot;);return e&lt;0?t:t.slice(0,e)}var st=1/0,lt={Unknown:\&quot;Unknown\&quot;,Style:\&quot;Style\&quot;,Source:\&quot;Source\&quot;,Tile:\&quot;Tile\&quot;,Glyphs:\&quot;Glyphs\&quot;,SpriteImage:\&quot;SpriteImage\&quot;,SpriteJSON:\&quot;SpriteJSON\&quot;,Image:\&quot;Image\&quot;};\&quot;function\&quot;==typeof Object.freeze&amp;&amp;Object.freeze(lt);var ct=function(t){function e(e,r,n){401===r&amp;&amp;H(n)&amp;&amp;(e+=\&quot;: you may have provided an invalid Mapbox access token. See https://www.mapbox.com/api-documentation/#access-tokens-and-token-scopes\&quot;),t.call(this,e),this.status=r,this.url=n,this.name=this.constructor.name,this.message=e}return t&amp;&amp;(e.__proto__=t),e.prototype=Object.create(t&amp;&amp;t.prototype),e.prototype.constructor=e,e.prototype.toString=function(){return this.name+\&quot;: \&quot;+this.message+\&quot; (\&quot;+this.status+\&quot;): \&quot;+this.url},e}(Error);function ut(){return\&quot;undefined\&quot;!=typeof WorkerGlobalScope&amp;&amp;\&quot;undefined\&quot;!=typeof self&amp;&amp;self instanceof WorkerGlobalScope}var ht=ut()?function(){return self.worker&amp;&amp;self.worker.referrer}:function(){return(\&quot;blob:\&quot;===self.location.protocol?self.parent:self).location.href};function ft(t,e){var r,n=new self.AbortController,a=new self.Request(t.url,{method:t.method||\&quot;GET\&quot;,body:t.body,credentials:t.credentials,headers:t.headers,referrer:ht(),signal:n.signal}),i=!1,o=!1,s=(r=a.url).indexOf(\&quot;sku=\&quot;)&gt;0&amp;&amp;H(r);\&quot;json\&quot;===t.type&amp;&amp;a.headers.set(\&quot;Accept\&quot;,\&quot;application/json\&quot;);var l=function(r,n,i){if(!o){if(r&amp;&amp;\&quot;SecurityError\&quot;!==r.message&amp;&amp;w(r),n&amp;&amp;i)return c(n);var l=Date.now();self.fetch(a).then(function(r){if(r.ok){var n=s?r.clone():null;return c(r,n,l)}return e(new ct(r.statusText,r.status,t.url))}).catch(function(t){20!==t.code&amp;&amp;e(new Error(t.message))})}},c=function(r,n,s){(\&quot;arrayBuffer\&quot;===t.type?r.arrayBuffer():\&quot;json\&quot;===t.type?r.json():r.text()).then(function(t){o||(n&amp;&amp;s&amp;&amp;function(t,e,r){if(self.caches){var n={status:e.status,statusText:e.statusText,headers:new self.Headers};e.headers.forEach(function(t,e){return n.headers.set(e,t)});var a=A(e.headers.get(\&quot;Cache-Control\&quot;)||\&quot;\&quot;);a[\&quot;no-store\&quot;]||(a[\&quot;max-age\&quot;]&amp;&amp;n.headers.set(\&quot;Expires\&quot;,new Date(r+1e3*a[\&quot;max-age\&quot;]).toUTCString()),new Date(n.headers.get(\&quot;Expires\&quot;)).getTime()-r&lt;it||function(t,e){if(void 0===J)try{new Response(new ReadableStream),J=!0}catch(t){J=!1}J?e(t.body):t.blob().then(e)}(e,function(e){var r=new self.Response(e,n);self.caches.open(rt).then(function(e){return e.put(ot(t.url),r)}).catch(function(t){return w(t.message)})}))}}(a,n,s),i=!0,e(null,t,r.headers.get(\&quot;Cache-Control\&quot;),r.headers.get(\&quot;Expires\&quot;)))}).catch(function(t){return e(new Error(t.message))})};return s?function(t,e){if(!self.caches)return e(null);var r=ot(t.url);self.caches.open(rt).then(function(t){t.match(r).then(function(n){var a=function(t){if(!t)return!1;var e=new Date(t.headers.get(\&quot;Expires\&quot;)),r=A(t.headers.get(\&quot;Cache-Control\&quot;)||\&quot;\&quot;);return e&gt;Date.now()&amp;&amp;!r[\&quot;no-cache\&quot;]}(n);t.delete(r),a&amp;&amp;t.put(r,n.clone()),e(null,n,a)}).catch(e)}).catch(e)}(a,l):l(null,null),{cancel:function(){o=!0,i||n.abort()}}}var pt,dt,gt=function(t,e){if(r=t.url,!(/^file:/.test(r)||/^file:/.test(ht())&amp;&amp;!/^\\w+:/.test(r))){if(self.fetch&amp;&amp;self.Request&amp;&amp;self.AbortController&amp;&amp;self.Request.prototype.hasOwnProperty(\&quot;signal\&quot;))return ft(t,e);if(ut()&amp;&amp;self.worker&amp;&amp;self.worker.actor)return self.worker.actor.send(\&quot;getResource\&quot;,t,e)}var r;return function(t,e){var r=new self.XMLHttpRequest;for(var n in r.open(t.method||\&quot;GET\&quot;,t.url,!0),\&quot;arrayBuffer\&quot;===t.type&amp;&amp;(r.responseType=\&quot;arraybuffer\&quot;),t.headers)r.setRequestHeader(n,t.headers[n]);return\&quot;json\&quot;===t.type&amp;&amp;(r.responseType=\&quot;text\&quot;,r.setRequestHeader(\&quot;Accept\&quot;,\&quot;application/json\&quot;)),r.withCredentials=\&quot;include\&quot;===t.credentials,r.onerror=function(){e(new Error(r.statusText))},r.onload=function(){if((r.status&gt;=200&amp;&amp;r.status&lt;300||0===r.status)&amp;&amp;null!==r.response){var n=r.response;if(\&quot;json\&quot;===t.type)try{n=JSON.parse(r.response)}catch(t){return e(t)}e(null,n,r.getResponseHeader(\&quot;Cache-Control\&quot;),r.getResponseHeader(\&quot;Expires\&quot;))}else e(new ct(r.statusText,r.status,t.url))},r.send(t.body),{cancel:function(){return r.abort()}}}(t,e)},vt=function(t,e){return gt(h(t,{type:\&quot;arrayBuffer\&quot;}),e)},mt=function(t,e){return gt(h(t,{method:\&quot;POST\&quot;}),e)};pt=[],dt=0;var yt=function(t,e){if(dt&gt;=D.MAX_PARALLEL_IMAGE_REQUESTS){var r={requestParameters:t,callback:e,cancelled:!1,cancel:function(){this.cancelled=!0}};return pt.push(r),r}dt++;var n=!1,a=function(){if(!n)for(n=!0,dt--;pt.length&amp;&amp;dt&lt;D.MAX_PARALLEL_IMAGE_REQUESTS;){var t=pt.shift(),e=t.requestParameters,r=t.callback;t.cancelled||(t.cancel=yt(e,r).cancel)}},i=vt(t,function(t,r,n,i){if(a(),t)e(t);else if(r){var o=new self.Image,s=self.URL||self.webkitURL;o.onload=function(){e(null,o),s.revokeObjectURL(o.src)},o.onerror=function(){return e(new Error(\&quot;Could not load image. Please make sure to use a supported image type such as PNG or JPEG. Note that SVGs are not supported.\&quot;))};var l=new self.Blob([new Uint8Array(r)],{type:\&quot;image/png\&quot;});o.cacheControl=n,o.expires=i,o.src=r.byteLength?s.createObjectURL(l):\&quot;data:image/png;base64,iVBORw0KGgoAAAANSUhEUgAAAAEAAAABCAYAAAAfFcSJAAAAC0lEQVQYV2NgAAIAAAUAAarVyFEAAAAASUVORK5CYII=\&quot;}});return{cancel:function(){i.cancel(),a()}}};function xt(t,e,r){r[t]&amp;&amp;-1!==r[t].indexOf(e)||(r[t]=r[t]||[],r[t].push(e))}function bt(t,e,r){if(r&amp;&amp;r[t]){var n=r[t].indexOf(e);-1!==n&amp;&amp;r[t].splice(n,1)}}var _t=function(t,e){void 0===e&amp;&amp;(e={}),h(this,e),this.type=t},wt=function(t){function e(e,r){void 0===r&amp;&amp;(r={}),t.call(this,\&quot;error\&quot;,h({error:e},r))}return t&amp;&amp;(e.__proto__=t),e.prototype=Object.create(t&amp;&amp;t.prototype),e.prototype.constructor=e,e}(_t),kt=function(){};kt.prototype.on=function(t,e){return this._listeners=this._listeners||{},xt(t,e,this._listeners),this},kt.prototype.off=function(t,e){return bt(t,e,this._listeners),bt(t,e,this._oneTimeListeners),this},kt.prototype.once=function(t,e){return this._oneTimeListeners=this._oneTimeListeners||{},xt(t,e,this._oneTimeListeners),this},kt.prototype.fire=function(t,e){\&quot;string\&quot;==typeof t&amp;&amp;(t=new _t(t,e||{}));var r=t.type;if(this.listens(r)){t.target=this;for(var n=0,a=this._listeners&amp;&amp;this._listeners[r]?this._listeners[r].slice():[];n&lt;a.length;n+=1)a[n].call(this,t);for(var i=0,o=this._oneTimeListeners&amp;&amp;this._oneTimeListeners[r]?this._oneTimeListeners[r].slice():[];i&lt;o.length;i+=1){var s=o[i];bt(r,s,this._oneTimeListeners),s.call(this,t)}var l=this._eventedParent;l&amp;&amp;(h(t,\&quot;function\&quot;==typeof this._eventedParentData?this._eventedParentData():this._eventedParentData),l.fire(t))}else t instanceof wt&amp;&amp;console.error(t.error);return this},kt.prototype.listens=function(t){return this._listeners&amp;&amp;this._listeners[t]&amp;&amp;this._listeners[t].length&gt;0||this._oneTimeListeners&amp;&amp;this._oneTimeListeners[t]&amp;&amp;this._oneTimeListeners[t].length&gt;0||this._eventedParent&amp;&amp;this._eventedParent.listens(t)},kt.prototype.setEventedParent=function(t,e){return this._eventedParent=t,this._eventedParentData=e,this};var Tt={$version:8,$root:{version:{required:!0,type:\&quot;enum\&quot;,values:[8]},name:{type:\&quot;string\&quot;},metadata:{type:\&quot;*\&quot;},center:{type:\&quot;array\&quot;,value:\&quot;number\&quot;},zoom:{type:\&quot;number\&quot;},bearing:{type:\&quot;number\&quot;,default:0,period:360,units:\&quot;degrees\&quot;},pitch:{type:\&quot;number\&quot;,default:0,units:\&quot;degrees\&quot;},light:{type:\&quot;light\&quot;},sources:{required:!0,type:\&quot;sources\&quot;},sprite:{type:\&quot;string\&quot;},glyphs:{type:\&quot;string\&quot;},transition:{type:\&quot;transition\&quot;},layers:{required:!0,type:\&quot;array\&quot;,value:\&quot;layer\&quot;}},sources:{\&quot;*\&quot;:{type:\&quot;source\&quot;}},source:[\&quot;source_vector\&quot;,\&quot;source_raster\&quot;,\&quot;source_raster_dem\&quot;,\&quot;source_geojson\&quot;,\&quot;source_video\&quot;,\&quot;source_image\&quot;],source_vector:{type:{required:!0,type:\&quot;enum\&quot;,values:{vector:{}}},url:{type:\&quot;string\&quot;},tiles:{type:\&quot;array\&quot;,value:\&quot;string\&quot;},bounds:{type:\&quot;array\&quot;,value:\&quot;number\&quot;,length:4,default:[-180,-85.051129,180,85.051129]},scheme:{type:\&quot;enum\&quot;,values:{xyz:{},tms:{}},default:\&quot;xyz\&quot;},minzoom:{type:\&quot;number\&quot;,default:0},maxzoom:{type:\&quot;number\&quot;,default:22},attribution:{type:\&quot;string\&quot;},\&quot;*\&quot;:{type:\&quot;*\&quot;}},source_raster:{type:{required:!0,type:\&quot;enum\&quot;,values:{raster:{}}},url:{type:\&quot;string\&quot;},tiles:{type:\&quot;array\&quot;,value:\&quot;string\&quot;},bounds:{type:\&quot;array\&quot;,value:\&quot;number\&quot;,length:4,default:[-180,-85.051129,180,85.051129]},minzoom:{type:\&quot;number\&quot;,default:0},maxzoom:{type:\&quot;number\&quot;,default:22},tileSize:{type:\&quot;number\&quot;,default:512,units:\&quot;pixels\&quot;},scheme:{type:\&quot;enum\&quot;,values:{xyz:{},tms:{}},default:\&quot;xyz\&quot;},attribution:{type:\&quot;string\&quot;},\&quot;*\&quot;:{type:\&quot;*\&quot;}},source_raster_dem:{type:{required:!0,type:\&quot;enum\&quot;,values:{\&quot;raster-dem\&quot;:{}}},url:{type:\&quot;string\&quot;},tiles:{type:\&quot;array\&quot;,value:\&quot;string\&quot;},bounds:{type:\&quot;array\&quot;,value:\&quot;number\&quot;,length:4,default:[-180,-85.051129,180,85.051129]},minzoom:{type:\&quot;number\&quot;,default:0},maxzoom:{type:\&quot;number\&quot;,default:22},tileSize:{type:\&quot;number\&quot;,default:512,units:\&quot;pixels\&quot;},attribution:{type:\&quot;string\&quot;},encoding:{type:\&quot;enum\&quot;,values:{terrarium:{},mapbox:{}},default:\&quot;mapbox\&quot;},\&quot;*\&quot;:{type:\&quot;*\&quot;}},source_geojson:{type:{required:!0,type:\&quot;enum\&quot;,values:{geojson:{}}},data:{type:\&quot;*\&quot;},maxzoom:{type:\&quot;number\&quot;,default:18},attribution:{type:\&quot;string\&quot;},buffer:{type:\&quot;number\&quot;,default:128,maximum:512,minimum:0},tolerance:{type:\&quot;number\&quot;,default:.375},cluster:{type:\&quot;boolean\&quot;,default:!1},clusterRadius:{type:\&quot;number\&quot;,default:50,minimum:0},clusterMaxZoom:{type:\&quot;number\&quot;},clusterProperties:{type:\&quot;*\&quot;},lineMetrics:{type:\&quot;boolean\&quot;,default:!1},generateId:{type:\&quot;boolean\&quot;,default:!1}},source_video:{type:{required:!0,type:\&quot;enum\&quot;,values:{video:{}}},urls:{required:!0,type:\&quot;array\&quot;,value:\&quot;string\&quot;},coordinates:{required:!0,type:\&quot;array\&quot;,length:4,value:{type:\&quot;array\&quot;,length:2,value:\&quot;number\&quot;}}},source_image:{type:{required:!0,type:\&quot;enum\&quot;,values:{image:{}}},url:{required:!0,type:\&quot;string\&quot;},coordinates:{required:!0,type:\&quot;array\&quot;,length:4,value:{type:\&quot;array\&quot;,length:2,value:\&quot;number\&quot;}}},layer:{id:{type:\&quot;string\&quot;,required:!0},type:{type:\&quot;enum\&quot;,values:{fill:{},line:{},symbol:{},circle:{},heatmap:{},\&quot;fill-extrusion\&quot;:{},raster:{},hillshade:{},background:{}},required:!0},metadata:{type:\&quot;*\&quot;},source:{type:\&quot;string\&quot;},\&quot;source-layer\&quot;:{type:\&quot;string\&quot;},minzoom:{type:\&quot;number\&quot;,minimum:0,maximum:24},maxzoom:{type:\&quot;number\&quot;,minimum:0,maximum:24},filter:{type:\&quot;filter\&quot;},layout:{type:\&quot;layout\&quot;},paint:{type:\&quot;paint\&quot;}},layout:[\&quot;layout_fill\&quot;,\&quot;layout_line\&quot;,\&quot;layout_circle\&quot;,\&quot;layout_heatmap\&quot;,\&quot;layout_fill-extrusion\&quot;,\&quot;layout_symbol\&quot;,\&quot;layout_raster\&quot;,\&quot;layout_hillshade\&quot;,\&quot;layout_background\&quot;],layout_background:{visibility:{type:\&quot;enum\&quot;,values:{visible:{},none:{}},default:\&quot;visible\&quot;,\&quot;property-type\&quot;:\&quot;constant\&quot;}},layout_fill:{\&quot;fill-sort-key\&quot;:{type:\&quot;number\&quot;,expression:{interpolated:!1,parameters:[\&quot;zoom\&quot;,\&quot;feature\&quot;]},\&quot;property-type\&quot;:\&quot;data-driven\&quot;},visibility:{type:\&quot;enum\&quot;,values:{visible:{},none:{}},default:\&quot;visible\&quot;,\&quot;property-type\&quot;:\&quot;constant\&quot;}},layout_circle:{\&quot;circle-sort-key\&quot;:{type:\&quot;number\&quot;,expression:{interpolated:!1,parameters:[\&quot;zoom\&quot;,\&quot;feature\&quot;]},\&quot;property-type\&quot;:\&quot;data-driven\&quot;},visibility:{type:\&quot;enum\&quot;,values:{visible:{},none:{}},default:\&quot;visible\&quot;,\&quot;property-type\&quot;:\&quot;constant\&quot;}},layout_heatmap:{visibility:{type:\&quot;enum\&quot;,values:{visible:{},none:{}},default:\&quot;visible\&quot;,\&quot;property-type\&quot;:\&quot;constant\&quot;}},\&quot;layout_fill-extrusion\&quot;:{visibility:{type:\&quot;enum\&quot;,values:{visible:{},none:{}},default:\&quot;visible\&quot;,\&quot;property-type\&quot;:\&quot;constant\&quot;}},layout_line:{\&quot;line-cap\&quot;:{type:\&quot;enum\&quot;,values:{butt:{},round:{},square:{}},default:\&quot;butt\&quot;,expression:{interpolated:!1,parameters:[\&quot;zoom\&quot;]},\&quot;property-type\&quot;:\&quot;data-constant\&quot;},\&quot;line-join\&quot;:{type:\&quot;enum\&quot;,values:{bevel:{},round:{},miter:{}},default:\&quot;miter\&quot;,expression:{interpolated:!1,parameters:[\&quot;zoom\&quot;,\&quot;feature\&quot;]},\&quot;property-type\&quot;:\&quot;data-driven\&quot;},\&quot;line-miter-limit\&quot;:{type:\&quot;number\&quot;,default:2,requires:[{\&quot;line-join\&quot;:\&quot;miter\&quot;}],expression:{interpolated:!0,parameters:[\&quot;zoom\&quot;]},\&quot;property-type\&quot;:\&quot;data-constant\&quot;},\&quot;line-round-limit\&quot;:{type:\&quot;number\&quot;,default:1.05,requires:[{\&quot;line-join\&quot;:\&quot;round\&quot;}],expression:{interpolated:!0,parameters:[\&quot;zoom\&quot;]},\&quot;property-type\&quot;:\&quot;data-constant\&quot;},\&quot;line-sort-key\&quot;:{type:\&quot;number\&quot;,expression:{interpolated:!1,parameters:[\&quot;zoom\&quot;,\&quot;feature\&quot;]},\&quot;property-type\&quot;:\&quot;data-driven\&quot;},visibility:{type:\&quot;enum\&quot;,values:{visible:{},none:{}},default:\&quot;visible\&quot;,\&quot;property-type\&quot;:\&quot;constant\&quot;}},layout_symbol:{\&quot;symbol-placement\&quot;:{type:\&quot;enum\&quot;,values:{point:{},line:{},\&quot;line-center\&quot;:{}},default:\&quot;point\&quot;,expression:{interpolated:!1,parameters:[\&quot;zoom\&quot;]},\&quot;property-type\&quot;:\&quot;data-constant\&quot;},\&quot;symbol-spacing\&quot;:{type:\&quot;number\&quot;,default:250,minimum:1,units:\&quot;pixels\&quot;,requires:[{\&quot;symbol-placement\&quot;:\&quot;line\&quot;}],expression:{interpolated:!0,parameters:[\&quot;zoom\&quot;]},\&quot;property-type\&quot;:\&quot;data-constant\&quot;},\&quot;symbol-avoid-edges\&quot;:{type:\&quot;boolean\&quot;,default:!1,expression:{interpolated:!1,parameters:[\&quot;zoom\&quot;]},\&quot;property-type\&quot;:\&quot;data-constant\&quot;},\&quot;symbol-sort-key\&quot;:{type:\&quot;number\&quot;,expression:{interpolated:!1,parameters:[\&quot;zoom\&quot;,\&quot;feature\&quot;]},\&quot;property-type\&quot;:\&quot;data-driven\&quot;},\&quot;symbol-z-order\&quot;:{type:\&quot;enum\&quot;,values:{auto:{},\&quot;viewport-y\&quot;:{},source:{}},default:\&quot;auto\&quot;,expression:{interpolated:!1,parameters:[\&quot;zoom\&quot;]},\&quot;property-type\&quot;:\&quot;data-constant\&quot;},\&quot;icon-allow-overlap\&quot;:{type:\&quot;boolean\&quot;,default:!1,requires:[\&quot;icon-image\&quot;],expression:{interpolated:!1,parameters:[\&quot;zoom\&quot;]},\&quot;property-type\&quot;:\&quot;data-constant\&quot;},\&quot;icon-ignore-placement\&quot;:{type:\&quot;boolean\&quot;,default:!1,requires:[\&quot;icon-image\&quot;],expression:{interpolated:!1,parameters:[\&quot;zoom\&quot;]},\&quot;property-type\&quot;:\&quot;data-constant\&quot;},\&quot;icon-optional\&quot;:{type:\&quot;boolean\&quot;,default:!1,requires:[\&quot;icon-image\&quot;,\&quot;text-field\&quot;],expression:{interpolated:!1,parameters:[\&quot;zoom\&quot;]},\&quot;property-type\&quot;:\&quot;data-constant\&quot;},\&quot;icon-rotation-alignment\&quot;:{type:\&quot;enum\&quot;,values:{map:{},viewport:{},auto:{}},default:\&quot;auto\&quot;,requires:[\&quot;icon-image\&quot;],expression:{interpolated:!1,parameters:[\&quot;zoom\&quot;]},\&quot;property-type\&quot;:\&quot;data-constant\&quot;},\&quot;icon-size\&quot;:{type:\&quot;number\&quot;,default:1,minimum:0,units:\&quot;factor of the original icon size\&quot;,requires:[\&quot;icon-image\&quot;],expression:{interpolated:!0,parameters:[\&quot;zoom\&quot;,\&quot;feature\&quot;]},\&quot;property-type\&quot;:\&quot;data-driven\&quot;},\&quot;icon-text-fit\&quot;:{type:\&quot;enum\&quot;,values:{none:{},width:{},height:{},both:{}},default:\&quot;none\&quot;,requires:[\&quot;icon-image\&quot;,\&quot;text-field\&quot;],expression:{interpolated:!1,parameters:[\&quot;zoom\&quot;]},\&quot;property-type\&quot;:\&quot;data-constant\&quot;},\&quot;icon-text-fit-padding\&quot;:{type:\&quot;array\&quot;,value:\&quot;number\&quot;,length:4,default:[0,0,0,0],units:\&quot;pixels\&quot;,requires:[\&quot;icon-image\&quot;,\&quot;text-field\&quot;,{\&quot;icon-text-fit\&quot;:[\&quot;both\&quot;,\&quot;width\&quot;,\&quot;height\&quot;]}],expression:{interpolated:!0,parameters:[\&quot;zoom\&quot;]},\&quot;property-type\&quot;:\&quot;data-constant\&quot;},\&quot;icon-image\&quot;:{type:\&quot;string\&quot;,tokens:!0,expression:{interpolated:!1,parameters:[\&quot;zoom\&quot;,\&quot;feature\&quot;]},\&quot;property-type\&quot;:\&quot;data-driven\&quot;},\&quot;icon-rotate\&quot;:{type:\&quot;number\&quot;,default:0,period:360,units:\&quot;degrees\&quot;,requires:[\&quot;icon-image\&quot;],expression:{interpolated:!0,parameters:[\&quot;zoom\&quot;,\&quot;feature\&quot;]},\&quot;property-type\&quot;:\&quot;data-driven\&quot;},\&quot;icon-padding\&quot;:{type:\&quot;number\&quot;,default:2,minimum:0,units:\&quot;pixels\&quot;,requires:[\&quot;icon-image\&quot;],expression:{interpolated:!0,parameters:[\&quot;zoom\&quot;]},\&quot;property-type\&quot;:\&quot;data-constant\&quot;},\&quot;icon-keep-upright\&quot;:{type:\&quot;boolean\&quot;,default:!1,requires:[\&quot;icon-image\&quot;,{\&quot;icon-rotation-alignment\&quot;:\&quot;map\&quot;},{\&quot;symbol-placement\&quot;:[\&quot;line\&quot;,\&quot;line-center\&quot;]}],expression:{interpolated:!1,parameters:[\&quot;zoom\&quot;]},\&quot;property-type\&quot;:\&quot;data-constant\&quot;},\&quot;icon-offset\&quot;:{type:\&quot;array\&quot;,value:\&quot;number\&quot;,length:2,default:[0,0],requires:[\&quot;icon-image\&quot;],expression:{interpolated:!0,parameters:[\&quot;zoom\&quot;,\&quot;feature\&quot;]},\&quot;property-type\&quot;:\&quot;data-driven\&quot;},\&quot;icon-anchor\&quot;:{type:\&quot;enum\&quot;,values:{center:{},left:{},right:{},top:{},bottom:{},\&quot;top-left\&quot;:{},\&quot;top-right\&quot;:{},\&quot;bottom-left\&quot;:{},\&quot;bottom-right\&quot;:{}},default:\&quot;center\&quot;,requires:[\&quot;icon-image\&quot;],expression:{interpolated:!1,parameters:[\&quot;zoom\&quot;,\&quot;feature\&quot;]},\&quot;property-type\&quot;:\&quot;data-driven\&quot;},\&quot;icon-pitch-alignment\&quot;:{type:\&quot;enum\&quot;,values:{map:{},viewport:{},auto:{}},default:\&quot;auto\&quot;,requires:[\&quot;icon-image\&quot;],expression:{interpolated:!1,parameters:[\&quot;zoom\&quot;]},\&quot;property-type\&quot;:\&quot;data-constant\&quot;},\&quot;text-pitch-alignment\&quot;:{type:\&quot;enum\&quot;,values:{map:{},viewport:{},auto:{}},default:\&quot;auto\&quot;,requires:[\&quot;text-field\&quot;],expression:{interpolated:!1,parameters:[\&quot;zoom\&quot;]},\&quot;property-type\&quot;:\&quot;data-constant\&quot;},\&quot;text-rotation-alignment\&quot;:{type:\&quot;enum\&quot;,values:{map:{},viewport:{},auto:{}},default:\&quot;auto\&quot;,requires:[\&quot;text-field\&quot;],expression:{interpolated:!1,parameters:[\&quot;zoom\&quot;]},\&quot;property-type\&quot;:\&quot;data-constant\&quot;},\&quot;text-field\&quot;:{type:\&quot;formatted\&quot;,default:\&quot;\&quot;,tokens:!0,expression:{interpolated:!1,parameters:[\&quot;zoom\&quot;,\&quot;feature\&quot;]},\&quot;property-type\&quot;:\&quot;data-driven\&quot;},\&quot;text-font\&quot;:{type:\&quot;array\&quot;,value:\&quot;string\&quot;,default:[\&quot;Open Sans Regular\&quot;,\&quot;Arial Unicode MS Regular\&quot;],requires:[\&quot;text-field\&quot;],expression:{interpolated:!1,parameters:[\&quot;zoom\&quot;,\&quot;feature\&quot;]},\&quot;property-type\&quot;:\&quot;data-driven\&quot;},\&quot;text-size\&quot;:{type:\&quot;number\&quot;,default:16,minimum:0,units:\&quot;pixels\&quot;,requires:[\&quot;text-field\&quot;],expression:{interpolated:!0,parameters:[\&quot;zoom\&quot;,\&quot;feature\&quot;]},\&quot;property-type\&quot;:\&quot;data-driven\&quot;},\&quot;text-max-width\&quot;:{type:\&quot;number\&quot;,default:10,minimum:0,units:\&quot;ems\&quot;,requires:[\&quot;text-field\&quot;],expression:{interpolated:!0,parameters:[\&quot;zoom\&quot;,\&quot;feature\&quot;]},\&quot;property-type\&quot;:\&quot;data-driven\&quot;},\&quot;text-line-height\&quot;:{type:\&quot;number\&quot;,default:1.2,units:\&quot;ems\&quot;,requires:[\&quot;text-field\&quot;],expression:{interpolated:!0,parameters:[\&quot;zoom\&quot;]},\&quot;property-type\&quot;:\&quot;data-constant\&quot;},\&quot;text-letter-spacing\&quot;:{type:\&quot;number\&quot;,default:0,units:\&quot;ems\&quot;,requires:[\&quot;text-field\&quot;],expression:{interpolated:!0,parameters:[\&quot;zoom\&quot;,\&quot;feature\&quot;]},\&quot;property-type\&quot;:\&quot;data-driven\&quot;},\&quot;text-justify\&quot;:{type:\&quot;enum\&quot;,values:{auto:{},left:{},center:{},right:{}},default:\&quot;center\&quot;,requires:[\&quot;text-field\&quot;],expression:{interpolated:!1,parameters:[\&quot;zoom\&quot;,\&quot;feature\&quot;]},\&quot;property-type\&quot;:\&quot;data-driven\&quot;},\&quot;text-radial-offset\&quot;:{type:\&quot;number\&quot;,units:\&quot;ems\&quot;,default:0,requires:[\&quot;text-field\&quot;],\&quot;property-type\&quot;:\&quot;data-driven\&quot;,expression:{interpolated:!0,parameters:[\&quot;zoom\&quot;,\&quot;feature\&quot;]}},\&quot;text-variable-anchor\&quot;:{type:\&quot;array\&quot;,value:\&quot;enum\&quot;,values:{center:{},left:{},right:{},top:{},bottom:{},\&quot;top-left\&quot;:{},\&quot;top-right\&quot;:{},\&quot;bottom-left\&quot;:{},\&quot;bottom-right\&quot;:{}},requires:[\&quot;text-field\&quot;,{\&quot;symbol-placement\&quot;:[\&quot;point\&quot;]}],expression:{interpolated:!1,parameters:[\&quot;zoom\&quot;]},\&quot;property-type\&quot;:\&quot;data-constant\&quot;},\&quot;text-anchor\&quot;:{type:\&quot;enum\&quot;,values:{center:{},left:{},right:{},top:{},bottom:{},\&quot;top-left\&quot;:{},\&quot;top-right\&quot;:{},\&quot;bottom-left\&quot;:{},\&quot;bottom-right\&quot;:{}},default:\&quot;center\&quot;,requires:[\&quot;text-field\&quot;,{\&quot;!\&quot;:\&quot;text-variable-anchor\&quot;}],expression:{interpolated:!1,parameters:[\&quot;zoom\&quot;,\&quot;feature\&quot;]},\&quot;property-type\&quot;:\&quot;data-driven\&quot;},\&quot;text-max-angle\&quot;:{type:\&quot;number\&quot;,default:45,units:\&quot;degrees\&quot;,requires:[\&quot;text-field\&quot;,{\&quot;symbol-placement\&quot;:[\&quot;line\&quot;,\&quot;line-center\&quot;]}],expression:{interpolated:!0,parameters:[\&quot;zoom\&quot;]},\&quot;property-type\&quot;:\&quot;data-constant\&quot;},\&quot;text-writing-mode\&quot;:{type:\&quot;array\&quot;,value:\&quot;enum\&quot;,values:{horizontal:{},vertical:{}},requires:[\&quot;text-field\&quot;,{\&quot;symbol-placement\&quot;:[\&quot;point\&quot;]}],expression:{interpolated:!1,parameters:[\&quot;zoom\&quot;]},\&quot;property-type\&quot;:\&quot;data-constant\&quot;},\&quot;text-rotate\&quot;:{type:\&quot;number\&quot;,default:0,period:360,units:\&quot;degrees\&quot;,requires:[\&quot;text-field\&quot;],expression:{interpolated:!0,parameters:[\&quot;zoom\&quot;,\&quot;feature\&quot;]},\&quot;property-type\&quot;:\&quot;data-driven\&quot;},\&quot;text-padding\&quot;:{type:\&quot;number\&quot;,default:2,minimum:0,units:\&quot;pixels\&quot;,requires:[\&quot;text-field\&quot;],expression:{interpolated:!0,parameters:[\&quot;zoom\&quot;]},\&quot;property-type\&quot;:\&quot;data-constant\&quot;},\&quot;text-keep-upright\&quot;:{type:\&quot;boolean\&quot;,default:!0,requires:[\&quot;text-field\&quot;,{\&quot;text-rotation-alignment\&quot;:\&quot;map\&quot;},{\&quot;symbol-placement\&quot;:[\&quot;line\&quot;,\&quot;line-center\&quot;]}],expression:{interpolated:!1,parameters:[\&quot;zoom\&quot;]},\&quot;property-type\&quot;:\&quot;data-constant\&quot;},\&quot;text-transform\&quot;:{type:\&quot;enum\&quot;,values:{none:{},uppercase:{},lowercase:{}},default:\&quot;none\&quot;,requires:[\&quot;text-field\&quot;],expression:{interpolated:!1,parameters:[\&quot;zoom\&quot;,\&quot;feature\&quot;]},\&quot;property-type\&quot;:\&quot;data-driven\&quot;},\&quot;text-offset\&quot;:{type:\&quot;array\&quot;,value:\&quot;number\&quot;,units:\&quot;ems\&quot;,length:2,default:[0,0],requires:[\&quot;text-field\&quot;,{\&quot;!\&quot;:\&quot;text-radial-offset\&quot;},{\&quot;!\&quot;:\&quot;text-variable-anchor\&quot;}],expression:{interpolated:!0,parameters:[\&quot;zoom\&quot;,\&quot;feature\&quot;]},\&quot;property-type\&quot;:\&quot;data-driven\&quot;},\&quot;text-allow-overlap\&quot;:{type:\&quot;boolean\&quot;,default:!1,requires:[\&quot;text-field\&quot;],expression:{interpolated:!1,parameters:[\&quot;zoom\&quot;]},\&quot;property-type\&quot;:\&quot;data-constant\&quot;},\&quot;text-ignore-placement\&quot;:{type:\&quot;boolean\&quot;,default:!1,requires:[\&quot;text-field\&quot;],expression:{interpolated:!1,parameters:[\&quot;zoom\&quot;]},\&quot;property-type\&quot;:\&quot;data-constant\&quot;},\&quot;text-optional\&quot;:{type:\&quot;boolean\&quot;,default:!1,requires:[\&quot;text-field\&quot;,\&quot;icon-image\&quot;],expression:{interpolated:!1,parameters:[\&quot;zoom\&quot;]},\&quot;property-type\&quot;:\&quot;data-constant\&quot;},visibility:{type:\&quot;enum\&quot;,values:{visible:{},none:{}},default:\&quot;visible\&quot;,\&quot;property-type\&quot;:\&quot;constant\&quot;}},layout_raster:{visibility:{type:\&quot;enum\&quot;,values:{visible:{},none:{}},default:\&quot;visible\&quot;,\&quot;property-type\&quot;:\&quot;constant\&quot;}},layout_hillshade:{visibility:{type:\&quot;enum\&quot;,values:{visible:{},none:{}},default:\&quot;visible\&quot;,\&quot;property-type\&quot;:\&quot;constant\&quot;}},filter:{type:\&quot;array\&quot;,value:\&quot;*\&quot;},filter_operator:{type:\&quot;enum\&quot;,values:{\&quot;==\&quot;:{},\&quot;!=\&quot;:{},\&quot;&gt;\&quot;:{},\&quot;&gt;=\&quot;:{},\&quot;&lt;\&quot;:{},\&quot;&lt;=\&quot;:{},in:{},\&quot;!in\&quot;:{},all:{},any:{},none:{},has:{},\&quot;!has\&quot;:{}}},geometry_type:{type:\&quot;enum\&quot;,values:{Point:{},LineString:{},Polygon:{}}},function:{expression:{type:\&quot;expression\&quot;},stops:{type:\&quot;array\&quot;,value:\&quot;function_stop\&quot;},base:{type:\&quot;number\&quot;,default:1,minimum:0},property:{type:\&quot;string\&quot;,default:\&quot;$zoom\&quot;},type:{type:\&quot;enum\&quot;,values:{identity:{},exponential:{},interval:{},categorical:{}},default:\&quot;exponential\&quot;},colorSpace:{type:\&quot;enum\&quot;,values:{rgb:{},lab:{},hcl:{}},default:\&quot;rgb\&quot;},default:{type:\&quot;*\&quot;,required:!1}},function_stop:{type:\&quot;array\&quot;,minimum:0,maximum:22,value:[\&quot;number\&quot;,\&quot;color\&quot;],length:2},expression:{type:\&quot;array\&quot;,value:\&quot;*\&quot;,minimum:1},expression_name:{type:\&quot;enum\&quot;,values:{let:{group:\&quot;Variable binding\&quot;},var:{group:\&quot;Variable binding\&quot;},literal:{group:\&quot;Types\&quot;},array:{group:\&quot;Types\&quot;},at:{group:\&quot;Lookup\&quot;},case:{group:\&quot;Decision\&quot;},match:{group:\&quot;Decision\&quot;},coalesce:{group:\&quot;Decision\&quot;},step:{group:\&quot;Ramps, scales, curves\&quot;},interpolate:{group:\&quot;Ramps, scales, curves\&quot;},\&quot;interpolate-hcl\&quot;:{group:\&quot;Ramps, scales, curves\&quot;},\&quot;interpolate-lab\&quot;:{group:\&quot;Ramps, scales, curves\&quot;},ln2:{group:\&quot;Math\&quot;},pi:{group:\&quot;Math\&quot;},e:{group:\&quot;Math\&quot;},typeof:{group:\&quot;Types\&quot;},string:{group:\&quot;Types\&quot;},number:{group:\&quot;Types\&quot;},boolean:{group:\&quot;Types\&quot;},object:{group:\&quot;Types\&quot;},collator:{group:\&quot;Types\&quot;},format:{group:\&quot;Types\&quot;},\&quot;number-format\&quot;:{group:\&quot;Types\&quot;},\&quot;to-string\&quot;:{group:\&quot;Types\&quot;},\&quot;to-number\&quot;:{group:\&quot;Types\&quot;},\&quot;to-boolean\&quot;:{group:\&quot;Types\&quot;},\&quot;to-rgba\&quot;:{group:\&quot;Color\&quot;},\&quot;to-color\&quot;:{group:\&quot;Types\&quot;},rgb:{group:\&quot;Color\&quot;},rgba:{group:\&quot;Color\&quot;},get:{group:\&quot;Lookup\&quot;},has:{group:\&quot;Lookup\&quot;},length:{group:\&quot;Lookup\&quot;},properties:{group:\&quot;Feature data\&quot;},\&quot;feature-state\&quot;:{group:\&quot;Feature data\&quot;},\&quot;geometry-type\&quot;:{group:\&quot;Feature data\&quot;},id:{group:\&quot;Feature data\&quot;},zoom:{group:\&quot;Zoom\&quot;},\&quot;heatmap-density\&quot;:{group:\&quot;Heatmap\&quot;},\&quot;line-progress\&quot;:{group:\&quot;Feature data\&quot;},accumulated:{group:\&quot;Feature data\&quot;},\&quot;+\&quot;:{group:\&quot;Math\&quot;},\&quot;*\&quot;:{group:\&quot;Math\&quot;},\&quot;-\&quot;:{group:\&quot;Math\&quot;},\&quot;/\&quot;:{group:\&quot;Math\&quot;},\&quot;%\&quot;:{group:\&quot;Math\&quot;},\&quot;^\&quot;:{group:\&quot;Math\&quot;},sqrt:{group:\&quot;Math\&quot;},log10:{group:\&quot;Math\&quot;},ln:{group:\&quot;Math\&quot;},log2:{group:\&quot;Math\&quot;},sin:{group:\&quot;Math\&quot;},cos:{group:\&quot;Math\&quot;},tan:{group:\&quot;Math\&quot;},asin:{group:\&quot;Math\&quot;},acos:{group:\&quot;Math\&quot;},atan:{group:\&quot;Math\&quot;},min:{group:\&quot;Math\&quot;},max:{group:\&quot;Math\&quot;},round:{group:\&quot;Math\&quot;},abs:{group:\&quot;Math\&quot;},ceil:{group:\&quot;Math\&quot;},floor:{group:\&quot;Math\&quot;},\&quot;==\&quot;:{group:\&quot;Decision\&quot;},\&quot;!=\&quot;:{group:\&quot;Decision\&quot;},\&quot;&gt;\&quot;:{group:\&quot;Decision\&quot;},\&quot;&lt;\&quot;:{group:\&quot;Decision\&quot;},\&quot;&gt;=\&quot;:{group:\&quot;Decision\&quot;},\&quot;&lt;=\&quot;:{group:\&quot;Decision\&quot;},all:{group:\&quot;Decision\&quot;},any:{group:\&quot;Decision\&quot;},\&quot;!\&quot;:{group:\&quot;Decision\&quot;},\&quot;is-supported-script\&quot;:{group:\&quot;String\&quot;},upcase:{group:\&quot;String\&quot;},downcase:{group:\&quot;String\&quot;},concat:{group:\&quot;String\&quot;},\&quot;resolved-locale\&quot;:{group:\&quot;String\&quot;}}},light:{anchor:{type:\&quot;enum\&quot;,default:\&quot;viewport\&quot;,values:{map:{},viewport:{}},\&quot;property-type\&quot;:\&quot;data-constant\&quot;,transition:!1,expression:{interpolated:!1,parameters:[\&quot;zoom\&quot;]}},position:{type:\&quot;array\&quot;,default:[1.15,210,30],length:3,value:\&quot;number\&quot;,\&quot;property-type\&quot;:\&quot;data-constant\&quot;,transition:!0,expression:{interpolated:!0,parameters:[\&quot;zoom\&quot;]}},color:{type:\&quot;color\&quot;,\&quot;property-type\&quot;:\&quot;data-constant\&quot;,default:\&quot;#ffffff\&quot;,expression:{interpolated:!0,parameters:[\&quot;zoom\&quot;]},transition:!0},intensity:{type:\&quot;number\&quot;,\&quot;property-type\&quot;:\&quot;data-constant\&quot;,default:.5,minimum:0,maximum:1,expression:{interpolated:!0,parameters:[\&quot;zoom\&quot;]},transition:!0}},paint:[\&quot;paint_fill\&quot;,\&quot;paint_line\&quot;,\&quot;paint_circle\&quot;,\&quot;paint_heatmap\&quot;,\&quot;paint_fill-extrusion\&quot;,\&quot;paint_symbol\&quot;,\&quot;paint_raster\&quot;,\&quot;paint_hillshade\&quot;,\&quot;paint_background\&quot;],paint_fill:{\&quot;fill-antialias\&quot;:{type:\&quot;boolean\&quot;,default:!0,expression:{interpolated:!1,parameters:[\&quot;zoom\&quot;]},\&quot;property-type\&quot;:\&quot;data-constant\&quot;},\&quot;fill-opacity\&quot;:{type:\&quot;number\&quot;,default:1,minimum:0,maximum:1,transition:!0,expression:{interpolated:!0,parameters:[\&quot;zoom\&quot;,\&quot;feature\&quot;,\&quot;feature-state\&quot;]},\&quot;property-type\&quot;:\&quot;data-driven\&quot;},\&quot;fill-color\&quot;:{type:\&quot;color\&quot;,default:\&quot;#000000\&quot;,transition:!0,requires:[{\&quot;!\&quot;:\&quot;fill-pattern\&quot;}],expression:{interpolated:!0,parameters:[\&quot;zoom\&quot;,\&quot;feature\&quot;,\&quot;feature-state\&quot;]},\&quot;property-type\&quot;:\&quot;data-driven\&quot;},\&quot;fill-outline-color\&quot;:{type:\&quot;color\&quot;,transition:!0,requires:[{\&quot;!\&quot;:\&quot;fill-pattern\&quot;},{\&quot;fill-antialias\&quot;:!0}],expression:{interpolated:!0,parameters:[\&quot;zoom\&quot;,\&quot;feature\&quot;,\&quot;feature-state\&quot;]},\&quot;property-type\&quot;:\&quot;data-driven\&quot;},\&quot;fill-translate\&quot;:{type:\&quot;array\&quot;,value:\&quot;number\&quot;,length:2,default:[0,0],transition:!0,units:\&quot;pixels\&quot;,expression:{interpolated:!0,parameters:[\&quot;zoom\&quot;]},\&quot;property-type\&quot;:\&quot;data-constant\&quot;},\&quot;fill-translate-anchor\&quot;:{type:\&quot;enum\&quot;,values:{map:{},viewport:{}},default:\&quot;map\&quot;,requires:[\&quot;fill-translate\&quot;],expression:{interpolated:!1,parameters:[\&quot;zoom\&quot;]},\&quot;property-type\&quot;:\&quot;data-constant\&quot;},\&quot;fill-pattern\&quot;:{type:\&quot;string\&quot;,transition:!0,expression:{interpolated:!1,parameters:[\&quot;zoom\&quot;,\&quot;feature\&quot;]},\&quot;property-type\&quot;:\&quot;cross-faded-data-driven\&quot;}},\&quot;paint_fill-extrusion\&quot;:{\&quot;fill-extrusion-opacity\&quot;:{type:\&quot;number\&quot;,default:1,minimum:0,maximum:1,transition:!0,expression:{interpolated:!0,parameters:[\&quot;zoom\&quot;]},\&quot;property-type\&quot;:\&quot;data-constant\&quot;},\&quot;fill-extrusion-color\&quot;:{type:\&quot;color\&quot;,default:\&quot;#000000\&quot;,transition:!0,requires:[{\&quot;!\&quot;:\&quot;fill-extrusion-pattern\&quot;}],expression:{interpolated:!0,parameters:[\&quot;zoom\&quot;,\&quot;feature\&quot;,\&quot;feature-state\&quot;]},\&quot;property-type\&quot;:\&quot;data-driven\&quot;},\&quot;fill-extrusion-translate\&quot;:{type:\&quot;array\&quot;,value:\&quot;number\&quot;,length:2,default:[0,0],transition:!0,units:\&quot;pixels\&quot;,expression:{interpolated:!0,parameters:[\&quot;zoom\&quot;]},\&quot;property-type\&quot;:\&quot;data-constant\&quot;},\&quot;fill-extrusion-translate-anchor\&quot;:{type:\&quot;enum\&quot;,values:{map:{},viewport:{}},default:\&quot;map\&quot;,requires:[\&quot;fill-extrusion-translate\&quot;],expression:{interpolated:!1,parameters:[\&quot;zoom\&quot;]},\&quot;property-type\&quot;:\&quot;data-constant\&quot;},\&quot;fill-extrusion-pattern\&quot;:{type:\&quot;string\&quot;,transition:!0,expression:{interpolated:!1,parameters:[\&quot;zoom\&quot;,\&quot;feature\&quot;]},\&quot;property-type\&quot;:\&quot;cross-faded-data-driven\&quot;},\&quot;fill-extrusion-height\&quot;:{type:\&quot;number\&quot;,default:0,minimum:0,units:\&quot;meters\&quot;,transition:!0,expression:{interpolated:!0,parameters:[\&quot;zoom\&quot;,\&quot;feature\&quot;,\&quot;feature-state\&quot;]},\&quot;property-type\&quot;:\&quot;data-driven\&quot;},\&quot;fill-extrusion-base\&quot;:{type:\&quot;number\&quot;,default:0,minimum:0,units:\&quot;meters\&quot;,transition:!0,requires:[\&quot;fill-extrusion-height\&quot;],expression:{interpolated:!0,parameters:[\&quot;zoom\&quot;,\&quot;feature\&quot;,\&quot;feature-state\&quot;]},\&quot;property-type\&quot;:\&quot;data-driven\&quot;},\&quot;fill-extrusion-vertical-gradient\&quot;:{type:\&quot;boolean\&quot;,default:!0,transition:!1,expression:{interpolated:!1,parameters:[\&quot;zoom\&quot;]},\&quot;property-type\&quot;:\&quot;data-constant\&quot;}},paint_line:{\&quot;line-opacity\&quot;:{type:\&quot;number\&quot;,default:1,minimum:0,maximum:1,transition:!0,expression:{interpolated:!0,parameters:[\&quot;zoom\&quot;,\&quot;feature\&quot;,\&quot;feature-state\&quot;]},\&quot;property-type\&quot;:\&quot;data-driven\&quot;},\&quot;line-color\&quot;:{type:\&quot;color\&quot;,default:\&quot;#000000\&quot;,transition:!0,requires:[{\&quot;!\&quot;:\&quot;line-pattern\&quot;}],expression:{interpolated:!0,parameters:[\&quot;zoom\&quot;,\&quot;feature\&quot;,\&quot;feature-state\&quot;]},\&quot;property-type\&quot;:\&quot;data-driven\&quot;},\&quot;line-translate\&quot;:{type:\&quot;array\&quot;,value:\&quot;number\&quot;,length:2,default:[0,0],transition:!0,units:\&quot;pixels\&quot;,expression:{interpolated:!0,parameters:[\&quot;zoom\&quot;]},\&quot;property-type\&quot;:\&quot;data-constant\&quot;},\&quot;line-translate-anchor\&quot;:{type:\&quot;enum\&quot;,values:{map:{},viewport:{}},default:\&quot;map\&quot;,requires:[\&quot;line-translate\&quot;],expression:{interpolated:!1,parameters:[\&quot;zoom\&quot;]},\&quot;property-type\&quot;:\&quot;data-constant\&quot;},\&quot;line-width\&quot;:{type:\&quot;number\&quot;,default:1,minimum:0,transition:!0,units:\&quot;pixels\&quot;,expression:{interpolated:!0,parameters:[\&quot;zoom\&quot;,\&quot;feature\&quot;,\&quot;feature-state\&quot;]},\&quot;property-type\&quot;:\&quot;data-driven\&quot;},\&quot;line-gap-width\&quot;:{type:\&quot;number\&quot;,default:0,minimum:0,transition:!0,units:\&quot;pixels\&quot;,expression:{interpolated:!0,parameters:[\&quot;zoom\&quot;,\&quot;feature\&quot;,\&quot;feature-state\&quot;]},\&quot;property-type\&quot;:\&quot;data-driven\&quot;},\&quot;line-offset\&quot;:{type:\&quot;number\&quot;,default:0,transition:!0,units:\&quot;pixels\&quot;,expression:{interpolated:!0,parameters:[\&quot;zoom\&quot;,\&quot;feature\&quot;,\&quot;feature-state\&quot;]},\&quot;property-type\&quot;:\&quot;data-driven\&quot;},\&quot;line-blur\&quot;:{type:\&quot;number\&quot;,default:0,minimum:0,transition:!0,units:\&quot;pixels\&quot;,expression:{interpolated:!0,parameters:[\&quot;zoom\&quot;,\&quot;feature\&quot;,\&quot;feature-state\&quot;]},\&quot;property-type\&quot;:\&quot;data-driven\&quot;},\&quot;line-dasharray\&quot;:{type:\&quot;array\&quot;,value:\&quot;number\&quot;,minimum:0,transition:!0,units:\&quot;line widths\&quot;,requires:[{\&quot;!\&quot;:\&quot;line-pattern\&quot;}],expression:{interpolated:!1,parameters:[\&quot;zoom\&quot;]},\&quot;property-type\&quot;:\&quot;cross-faded\&quot;},\&quot;line-pattern\&quot;:{type:\&quot;string\&quot;,transition:!0,expression:{interpolated:!1,parameters:[\&quot;zoom\&quot;,\&quot;feature\&quot;]},\&quot;property-type\&quot;:\&quot;cross-faded-data-driven\&quot;},\&quot;line-gradient\&quot;:{type:\&quot;color\&quot;,transition:!1,requires:[{\&quot;!\&quot;:\&quot;line-dasharray\&quot;},{\&quot;!\&quot;:\&quot;line-pattern\&quot;},{source:\&quot;geojson\&quot;,has:{lineMetrics:!0}}],expression:{interpolated:!0,parameters:[\&quot;line-progress\&quot;]},\&quot;property-type\&quot;:\&quot;color-ramp\&quot;}},paint_circle:{\&quot;circle-radius\&quot;:{type:\&quot;number\&quot;,default:5,minimum:0,transition:!0,units:\&quot;pixels\&quot;,expression:{interpolated:!0,parameters:[\&quot;zoom\&quot;,\&quot;feature\&quot;,\&quot;feature-state\&quot;]},\&quot;property-type\&quot;:\&quot;data-driven\&quot;},\&quot;circle-color\&quot;:{type:\&quot;color\&quot;,default:\&quot;#000000\&quot;,transition:!0,expression:{interpolated:!0,parameters:[\&quot;zoom\&quot;,\&quot;feature\&quot;,\&quot;feature-state\&quot;]},\&quot;property-type\&quot;:\&quot;data-driven\&quot;},\&quot;circle-blur\&quot;:{type:\&quot;number\&quot;,default:0,transition:!0,expression:{interpolated:!0,parameters:[\&quot;zoom\&quot;,\&quot;feature\&quot;,\&quot;feature-state\&quot;]},\&quot;property-type\&quot;:\&quot;data-driven\&quot;},\&quot;circle-opacity\&quot;:{type:\&quot;number\&quot;,default:1,minimum:0,maximum:1,transition:!0,expression:{interpolated:!0,parameters:[\&quot;zoom\&quot;,\&quot;feature\&quot;,\&quot;feature-state\&quot;]},\&quot;property-type\&quot;:\&quot;data-driven\&quot;},\&quot;circle-translate\&quot;:{type:\&quot;array\&quot;,value:\&quot;number\&quot;,length:2,default:[0,0],transition:!0,units:\&quot;pixels\&quot;,expression:{interpolated:!0,parameters:[\&quot;zoom\&quot;]},\&quot;property-type\&quot;:\&quot;data-constant\&quot;},\&quot;circle-translate-anchor\&quot;:{type:\&quot;enum\&quot;,values:{map:{},viewport:{}},default:\&quot;map\&quot;,requires:[\&quot;circle-translate\&quot;],expression:{interpolated:!1,parameters:[\&quot;zoom\&quot;]},\&quot;property-type\&quot;:\&quot;data-constant\&quot;},\&quot;circle-pitch-scale\&quot;:{type:\&quot;enum\&quot;,values:{map:{},viewport:{}},default:\&quot;map\&quot;,expression:{interpolated:!1,parameters:[\&quot;zoom\&quot;]},\&quot;property-type\&quot;:\&quot;data-constant\&quot;},\&quot;circle-pitch-alignment\&quot;:{type:\&quot;enum\&quot;,values:{map:{},viewport:{}},default:\&quot;viewport\&quot;,expression:{interpolated:!1,parameters:[\&quot;zoom\&quot;]},\&quot;property-type\&quot;:\&quot;data-constant\&quot;},\&quot;circle-stroke-width\&quot;:{type:\&quot;number\&quot;,default:0,minimum:0,transition:!0,units:\&quot;pixels\&quot;,expression:{interpolated:!0,parameters:[\&quot;zoom\&quot;,\&quot;feature\&quot;,\&quot;feature-state\&quot;]},\&quot;property-type\&quot;:\&quot;data-driven\&quot;},\&quot;circle-stroke-color\&quot;:{type:\&quot;color\&quot;,default:\&quot;#000000\&quot;,transition:!0,expression:{interpolated:!0,parameters:[\&quot;zoom\&quot;,\&quot;feature\&quot;,\&quot;feature-state\&quot;]},\&quot;property-type\&quot;:\&quot;data-driven\&quot;},\&quot;circle-stroke-opacity\&quot;:{type:\&quot;number\&quot;,default:1,minimum:0,maximum:1,transition:!0,expression:{interpolated:!0,parameters:[\&quot;zoom\&quot;,\&quot;feature\&quot;,\&quot;feature-state\&quot;]},\&quot;property-type\&quot;:\&quot;data-driven\&quot;}},paint_heatmap:{\&quot;heatmap-radius\&quot;:{type:\&quot;number\&quot;,default:30,minimum:1,transition:!0,units:\&quot;pixels\&quot;,expression:{interpolated:!0,parameters:[\&quot;zoom\&quot;,\&quot;feature\&quot;,\&quot;feature-state\&quot;]},\&quot;property-type\&quot;:\&quot;data-driven\&quot;},\&quot;heatmap-weight\&quot;:{type:\&quot;number\&quot;,default:1,minimum:0,transition:!1,expression:{interpolated:!0,parameters:[\&quot;zoom\&quot;,\&quot;feature\&quot;,\&quot;feature-state\&quot;]},\&quot;property-type\&quot;:\&quot;data-driven\&quot;},\&quot;heatmap-intensity\&quot;:{type:\&quot;number\&quot;,default:1,minimum:0,transition:!0,expression:{interpolated:!0,parameters:[\&quot;zoom\&quot;]},\&quot;property-type\&quot;:\&quot;data-constant\&quot;},\&quot;heatmap-color\&quot;:{type:\&quot;color\&quot;,default:[\&quot;interpolate\&quot;,[\&quot;linear\&quot;],[\&quot;heatmap-density\&quot;],0,\&quot;rgba(0, 0, 255, 0)\&quot;,.1,\&quot;royalblue\&quot;,.3,\&quot;cyan\&quot;,.5,\&quot;lime\&quot;,.7,\&quot;yellow\&quot;,1,\&quot;red\&quot;],transition:!1,expression:{interpolated:!0,parameters:[\&quot;heatmap-density\&quot;]},\&quot;property-type\&quot;:\&quot;color-ramp\&quot;},\&quot;heatmap-opacity\&quot;:{type:\&quot;number\&quot;,default:1,minimum:0,maximum:1,transition:!0,expression:{interpolated:!0,parameters:[\&quot;zoom\&quot;]},\&quot;property-type\&quot;:\&quot;data-constant\&quot;}},paint_symbol:{\&quot;icon-opacity\&quot;:{type:\&quot;number\&quot;,default:1,minimum:0,maximum:1,transition:!0,requires:[\&quot;icon-image\&quot;],expression:{interpolated:!0,parameters:[\&quot;zoom\&quot;,\&quot;feature\&quot;,\&quot;feature-state\&quot;]},\&quot;property-type\&quot;:\&quot;data-driven\&quot;},\&quot;icon-color\&quot;:{type:\&quot;color\&quot;,default:\&quot;#000000\&quot;,transition:!0,requires:[\&quot;icon-image\&quot;],expression:{interpolated:!0,parameters:[\&quot;zoom\&quot;,\&quot;feature\&quot;,\&quot;feature-state\&quot;]},\&quot;property-type\&quot;:\&quot;data-driven\&quot;},\&quot;icon-halo-color\&quot;:{type:\&quot;color\&quot;,default:\&quot;rgba(0, 0, 0, 0)\&quot;,transition:!0,requires:[\&quot;icon-image\&quot;],expression:{interpolated:!0,parameters:[\&quot;zoom\&quot;,\&quot;feature\&quot;,\&quot;feature-state\&quot;]},\&quot;property-type\&quot;:\&quot;data-driven\&quot;},\&quot;icon-halo-width\&quot;:{type:\&quot;number\&quot;,default:0,minimum:0,transition:!0,units:\&quot;pixels\&quot;,requires:[\&quot;icon-image\&quot;],expression:{interpolated:!0,parameters:[\&quot;zoom\&quot;,\&quot;feature\&quot;,\&quot;feature-state\&quot;]},\&quot;property-type\&quot;:\&quot;data-driven\&quot;},\&quot;icon-halo-blur\&quot;:{type:\&quot;number\&quot;,default:0,minimum:0,transition:!0,units:\&quot;pixels\&quot;,requires:[\&quot;icon-image\&quot;],expression:{interpolated:!0,parameters:[\&quot;zoom\&quot;,\&quot;feature\&quot;,\&quot;feature-state\&quot;]},\&quot;property-type\&quot;:\&quot;data-driven\&quot;},\&quot;icon-translate\&quot;:{type:\&quot;array\&quot;,value:\&quot;number\&quot;,length:2,default:[0,0],transition:!0,units:\&quot;pixels\&quot;,requires:[\&quot;icon-image\&quot;],expression:{interpolated:!0,parameters:[\&quot;zoom\&quot;]},\&quot;property-type\&quot;:\&quot;data-constant\&quot;},\&quot;icon-translate-anchor\&quot;:{type:\&quot;enum\&quot;,values:{map:{},viewport:{}},default:\&quot;map\&quot;,requires:[\&quot;icon-image\&quot;,\&quot;icon-translate\&quot;],expression:{interpolated:!1,parameters:[\&quot;zoom\&quot;]},\&quot;property-type\&quot;:\&quot;data-constant\&quot;},\&quot;text-opacity\&quot;:{type:\&quot;number\&quot;,default:1,minimum:0,maximum:1,transition:!0,requires:[\&quot;text-field\&quot;],expression:{interpolated:!0,parameters:[\&quot;zoom\&quot;,\&quot;feature\&quot;,\&quot;feature-state\&quot;]},\&quot;property-type\&quot;:\&quot;data-driven\&quot;},\&quot;text-color\&quot;:{type:\&quot;color\&quot;,default:\&quot;#000000\&quot;,transition:!0,overridable:!0,requires:[\&quot;text-field\&quot;],expression:{interpolated:!0,parameters:[\&quot;zoom\&quot;,\&quot;feature\&quot;,\&quot;feature-state\&quot;]},\&quot;property-type\&quot;:\&quot;data-driven\&quot;},\&quot;text-halo-color\&quot;:{type:\&quot;color\&quot;,default:\&quot;rgba(0, 0, 0, 0)\&quot;,transition:!0,requires:[\&quot;text-field\&quot;],expression:{interpolated:!0,parameters:[\&quot;zoom\&quot;,\&quot;feature\&quot;,\&quot;feature-state\&quot;]},\&quot;property-type\&quot;:\&quot;data-driven\&quot;},\&quot;text-halo-width\&quot;:{type:\&quot;number\&quot;,default:0,minimum:0,transition:!0,units:\&quot;pixels\&quot;,requires:[\&quot;text-field\&quot;],expression:{interpolated:!0,parameters:[\&quot;zoom\&quot;,\&quot;feature\&quot;,\&quot;feature-state\&quot;]},\&quot;property-type\&quot;:\&quot;data-driven\&quot;},\&quot;text-halo-blur\&quot;:{type:\&quot;number\&quot;,default:0,minimum:0,transition:!0,units:\&quot;pixels\&quot;,requires:[\&quot;text-field\&quot;],expression:{interpolated:!0,parameters:[\&quot;zoom\&quot;,\&quot;feature\&quot;,\&quot;feature-state\&quot;]},\&quot;property-type\&quot;:\&quot;data-driven\&quot;},\&quot;text-translate\&quot;:{type:\&quot;array\&quot;,value:\&quot;number\&quot;,length:2,default:[0,0],transition:!0,units:\&quot;pixels\&quot;,requires:[\&quot;text-field\&quot;],expression:{interpolated:!0,parameters:[\&quot;zoom\&quot;]},\&quot;property-type\&quot;:\&quot;data-constant\&quot;},\&quot;text-translate-anchor\&quot;:{type:\&quot;enum\&quot;,values:{map:{},viewport:{}},default:\&quot;map\&quot;,requires:[\&quot;text-field\&quot;,\&quot;text-translate\&quot;],expression:{interpolated:!1,parameters:[\&quot;zoom\&quot;]},\&quot;property-type\&quot;:\&quot;data-constant\&quot;}},paint_raster:{\&quot;raster-opacity\&quot;:{type:\&quot;number\&quot;,default:1,minimum:0,maximum:1,transition:!0,expression:{interpolated:!0,parameters:[\&quot;zoom\&quot;]},\&quot;property-type\&quot;:\&quot;data-constant\&quot;},\&quot;raster-hue-rotate\&quot;:{type:\&quot;number\&quot;,default:0,period:360,transition:!0,units:\&quot;degrees\&quot;,expression:{interpolated:!0,parameters:[\&quot;zoom\&quot;]},\&quot;property-type\&quot;:\&quot;data-constant\&quot;},\&quot;raster-brightness-min\&quot;:{type:\&quot;number\&quot;,default:0,minimum:0,maximum:1,transition:!0,expression:{interpolated:!0,parameters:[\&quot;zoom\&quot;]},\&quot;property-type\&quot;:\&quot;data-constant\&quot;},\&quot;raster-brightness-max\&quot;:{type:\&quot;number\&quot;,default:1,minimum:0,maximum:1,transition:!0,expression:{interpolated:!0,parameters:[\&quot;zoom\&quot;]},\&quot;property-type\&quot;:\&quot;data-constant\&quot;},\&quot;raster-saturation\&quot;:{type:\&quot;number\&quot;,default:0,minimum:-1,maximum:1,transition:!0,expression:{interpolated:!0,parameters:[\&quot;zoom\&quot;]},\&quot;property-type\&quot;:\&quot;data-constant\&quot;},\&quot;raster-contrast\&quot;:{type:\&quot;number\&quot;,default:0,minimum:-1,maximum:1,transition:!0,expression:{interpolated:!0,parameters:[\&quot;zoom\&quot;]},\&quot;property-type\&quot;:\&quot;data-constant\&quot;},\&quot;raster-resampling\&quot;:{type:\&quot;enum\&quot;,values:{linear:{},nearest:{}},default:\&quot;linear\&quot;,expression:{interpolated:!1,parameters:[\&quot;zoom\&quot;]},\&quot;property-type\&quot;:\&quot;data-constant\&quot;},\&quot;raster-fade-duration\&quot;:{type:\&quot;number\&quot;,default:300,minimum:0,transition:!1,units:\&quot;milliseconds\&quot;,expression:{interpolated:!0,parameters:[\&quot;zoom\&quot;]},\&quot;property-type\&quot;:\&quot;data-constant\&quot;}},paint_hillshade:{\&quot;hillshade-illumination-direction\&quot;:{type:\&quot;number\&quot;,default:335,minimum:0,maximum:359,transition:!1,expression:{interpolated:!0,parameters:[\&quot;zoom\&quot;]},\&quot;property-type\&quot;:\&quot;data-constant\&quot;},\&quot;hillshade-illumination-anchor\&quot;:{type:\&quot;enum\&quot;,values:{map:{},viewport:{}},default:\&quot;viewport\&quot;,expression:{interpolated:!1,parameters:[\&quot;zoom\&quot;]},\&quot;property-type\&quot;:\&quot;data-constant\&quot;},\&quot;hillshade-exaggeration\&quot;:{type:\&quot;number\&quot;,default:.5,minimum:0,maximum:1,transition:!0,expression:{interpolated:!0,parameters:[\&quot;zoom\&quot;]},\&quot;property-type\&quot;:\&quot;data-constant\&quot;},\&quot;hillshade-shadow-color\&quot;:{type:\&quot;color\&quot;,default:\&quot;#000000\&quot;,transition:!0,expression:{interpolated:!0,parameters:[\&quot;zoom\&quot;]},\&quot;property-type\&quot;:\&quot;data-constant\&quot;},\&quot;hillshade-highlight-color\&quot;:{type:\&quot;color\&quot;,default:\&quot;#FFFFFF\&quot;,transition:!0,expression:{interpolated:!0,parameters:[\&quot;zoom\&quot;]},\&quot;property-type\&quot;:\&quot;data-constant\&quot;},\&quot;hillshade-accent-color\&quot;:{type:\&quot;color\&quot;,default:\&quot;#000000\&quot;,transition:!0,expression:{interpolated:!0,parameters:[\&quot;zoom\&quot;]},\&quot;property-type\&quot;:\&quot;data-constant\&quot;}},paint_background:{\&quot;background-color\&quot;:{type:\&quot;color\&quot;,default:\&quot;#000000\&quot;,transition:!0,requires:[{\&quot;!\&quot;:\&quot;background-pattern\&quot;}],expression:{interpolated:!0,parameters:[\&quot;zoom\&quot;]},\&quot;property-type\&quot;:\&quot;data-constant\&quot;},\&quot;background-pattern\&quot;:{type:\&quot;string\&quot;,transition:!0,expression:{interpolated:!1,parameters:[\&quot;zoom\&quot;]},\&quot;property-type\&quot;:\&quot;cross-faded\&quot;},\&quot;background-opacity\&quot;:{type:\&quot;number\&quot;,default:1,minimum:0,maximum:1,transition:!0,expression:{interpolated:!0,parameters:[\&quot;zoom\&quot;]},\&quot;property-type\&quot;:\&quot;data-constant\&quot;}},transition:{duration:{type:\&quot;number\&quot;,default:300,minimum:0,units:\&quot;milliseconds\&quot;},delay:{type:\&quot;number\&quot;,default:0,minimum:0,units:\&quot;milliseconds\&quot;}},\&quot;property-type\&quot;:{\&quot;data-driven\&quot;:{type:\&quot;property-type\&quot;},\&quot;cross-faded\&quot;:{type:\&quot;property-type\&quot;},\&quot;cross-faded-data-driven\&quot;:{type:\&quot;property-type\&quot;},\&quot;color-ramp\&quot;:{type:\&quot;property-type\&quot;},\&quot;data-constant\&quot;:{type:\&quot;property-type\&quot;},constant:{type:\&quot;property-type\&quot;}}},At=function(t,e,r,n){this.message=(t?t+\&quot;: \&quot;:\&quot;\&quot;)+r,n&amp;&amp;(this.identifier=n),null!=e&amp;&amp;e.__line__&amp;&amp;(this.line=e.__line__)};function Mt(t){var e=t.key,r=t.value;return r?[new At(e,r,\&quot;constants have been deprecated as of v8\&quot;)]:[]}function St(t){for(var e=[],r=arguments.length-1;r-- &gt;0;)e[r]=arguments[r+1];for(var n=0,a=e;n&lt;a.length;n+=1){var i=a[n];for(var o in i)t[o]=i[o]}return t}function Et(t){return t instanceof Number||t instanceof String||t instanceof Boolean}function Ct(t){return Et(t)?t.valueOf():t}function Lt(t){if(Array.isArray(t))return t.map(Lt);if(t instanceof Object&amp;&amp;!Et(t)){var e={};for(var r in t)e[r]=Lt(t[r]);return e}return Ct(t)}var Pt=function(t){function e(e,r){t.call(this,r),this.message=r,this.key=e}return t&amp;&amp;(e.__proto__=t),e.prototype=Object.create(t&amp;&amp;t.prototype),e.prototype.constructor=e,e}(Error),Ot=function(t,e){void 0===e&amp;&amp;(e=[]),this.parent=t,this.bindings={};for(var r=0,n=e;r&lt;n.length;r+=1){var a=n[r],i=a[0],o=a[1];this.bindings[i]=o}};Ot.prototype.concat=function(t){return new Ot(this,t)},Ot.prototype.get=function(t){if(this.bindings[t])return this.bindings[t];if(this.parent)return this.parent.get(t);throw new Error(t+\&quot; not found in scope.\&quot;)},Ot.prototype.has=function(t){return!!this.bindings[t]||!!this.parent&amp;&amp;this.parent.has(t)};var zt={kind:\&quot;null\&quot;},It={kind:\&quot;number\&quot;},Dt={kind:\&quot;string\&quot;},Rt={kind:\&quot;boolean\&quot;},Ft={kind:\&quot;color\&quot;},Bt={kind:\&quot;object\&quot;},Nt={kind:\&quot;value\&quot;},jt={kind:\&quot;collator\&quot;},Vt={kind:\&quot;formatted\&quot;};function Ut(t,e){return{kind:\&quot;array\&quot;,itemType:t,N:e}}function qt(t){if(\&quot;array\&quot;===t.kind){var e=qt(t.itemType);return\&quot;number\&quot;==typeof t.N?\&quot;array&lt;\&quot;+e+\&quot;, \&quot;+t.N+\&quot;&gt;\&quot;:\&quot;value\&quot;===t.itemType.kind?\&quot;array\&quot;:\&quot;array&lt;\&quot;+e+\&quot;&gt;\&quot;}return t.kind}var Ht=[zt,It,Dt,Rt,Ft,Vt,Bt,Ut(Nt)];function Gt(t,e){if(\&quot;error\&quot;===e.kind)return null;if(\&quot;array\&quot;===t.kind){if(\&quot;array\&quot;===e.kind&amp;&amp;(0===e.N&amp;&amp;\&quot;value\&quot;===e.itemType.kind||!Gt(t.itemType,e.itemType))&amp;&amp;(\&quot;number\&quot;!=typeof t.N||t.N===e.N))return null}else{if(t.kind===e.kind)return null;if(\&quot;value\&quot;===t.kind)for(var r=0,n=Ht;r&lt;n.length;r+=1)if(!Gt(n[r],e))return null}return\&quot;Expected \&quot;+qt(t)+\&quot; but found \&quot;+qt(e)+\&quot; instead.\&quot;}var Yt=e(function(t,e){var r={transparent:[0,0,0,0],aliceblue:[240,248,255,1],antiquewhite:[250,235,215,1],aqua:[0,255,255,1],aquamarine:[127,255,212,1],azure:[240,255,255,1],beige:[245,245,220,1],bisque:[255,228,196,1],black:[0,0,0,1],blanchedalmond:[255,235,205,1],blue:[0,0,255,1],blueviolet:[138,43,226,1],brown:[165,42,42,1],burlywood:[222,184,135,1],cadetblue:[95,158,160,1],chartreuse:[127,255,0,1],chocolate:[210,105,30,1],coral:[255,127,80,1],cornflowerblue:[100,149,237,1],cornsilk:[255,248,220,1],crimson:[220,20,60,1],cyan:[0,255,255,1],darkblue:[0,0,139,1],darkcyan:[0,139,139,1],darkgoldenrod:[184,134,11,1],darkgray:[169,169,169,1],darkgreen:[0,100,0,1],darkgrey:[169,169,169,1],darkkhaki:[189,183,107,1],darkmagenta:[139,0,139,1],darkolivegreen:[85,107,47,1],darkorange:[255,140,0,1],darkorchid:[153,50,204,1],darkred:[139,0,0,1],darksalmon:[233,150,122,1],darkseagreen:[143,188,143,1],darkslateblue:[72,61,139,1],darkslategray:[47,79,79,1],darkslategrey:[47,79,79,1],darkturquoise:[0,206,209,1],darkviolet:[148,0,211,1],deeppink:[255,20,147,1],deepskyblue:[0,191,255,1],dimgray:[105,105,105,1],dimgrey:[105,105,105,1],dodgerblue:[30,144,255,1],firebrick:[178,34,34,1],floralwhite:[255,250,240,1],forestgreen:[34,139,34,1],fuchsia:[255,0,255,1],gainsboro:[220,220,220,1],ghostwhite:[248,248,255,1],gold:[255,215,0,1],goldenrod:[218,165,32,1],gray:[128,128,128,1],green:[0,128,0,1],greenyellow:[173,255,47,1],grey:[128,128,128,1],honeydew:[240,255,240,1],hotpink:[255,105,180,1],indianred:[205,92,92,1],indigo:[75,0,130,1],ivory:[255,255,240,1],khaki:[240,230,140,1],lavender:[230,230,250,1],lavenderblush:[255,240,245,1],lawngreen:[124,252,0,1],lemonchiffon:[255,250,205,1],lightblue:[173,216,230,1],lightcoral:[240,128,128,1],lightcyan:[224,255,255,1],lightgoldenrodyellow:[250,250,210,1],lightgray:[211,211,211,1],lightgreen:[144,238,144,1],lightgrey:[211,211,211,1],lightpink:[255,182,193,1],lightsalmon:[255,160,122,1],lightseagreen:[32,178,170,1],lightskyblue:[135,206,250,1],lightslategray:[119,136,153,1],lightslategrey:[119,136,153,1],lightsteelblue:[176,196,222,1],lightyellow:[255,255,224,1],lime:[0,255,0,1],limegreen:[50,205,50,1],linen:[250,240,230,1],magenta:[255,0,255,1],maroon:[128,0,0,1],mediumaquamarine:[102,205,170,1],mediumblue:[0,0,205,1],mediumorchid:[186,85,211,1],mediumpurple:[147,112,219,1],mediumseagreen:[60,179,113,1],mediumslateblue:[123,104,238,1],mediumspringgreen:[0,250,154,1],mediumturquoise:[72,209,204,1],mediumvioletred:[199,21,133,1],midnightblue:[25,25,112,1],mintcream:[245,255,250,1],mistyrose:[255,228,225,1],moccasin:[255,228,181,1],navajowhite:[255,222,173,1],navy:[0,0,128,1],oldlace:[253,245,230,1],olive:[128,128,0,1],olivedrab:[107,142,35,1],orange:[255,165,0,1],orangered:[255,69,0,1],orchid:[218,112,214,1],palegoldenrod:[238,232,170,1],palegreen:[152,251,152,1],paleturquoise:[175,238,238,1],palevioletred:[219,112,147,1],papayawhip:[255,239,213,1],peachpuff:[255,218,185,1],peru:[205,133,63,1],pink:[255,192,203,1],plum:[221,160,221,1],powderblue:[176,224,230,1],purple:[128,0,128,1],rebeccapurple:[102,51,153,1],red:[255,0,0,1],rosybrown:[188,143,143,1],royalblue:[65,105,225,1],saddlebrown:[139,69,19,1],salmon:[250,128,114,1],sandybrown:[244,164,96,1],seagreen:[46,139,87,1],seashell:[255,245,238,1],sienna:[160,82,45,1],silver:[192,192,192,1],skyblue:[135,206,235,1],slateblue:[106,90,205,1],slategray:[112,128,144,1],slategrey:[112,128,144,1],snow:[255,250,250,1],springgreen:[0,255,127,1],steelblue:[70,130,180,1],tan:[210,180,140,1],teal:[0,128,128,1],thistle:[216,191,216,1],tomato:[255,99,71,1],turquoise:[64,224,208,1],violet:[238,130,238,1],wheat:[245,222,179,1],white:[255,255,255,1],whitesmoke:[245,245,245,1],yellow:[255,255,0,1],yellowgreen:[154,205,50,1]};function n(t){return(t=Math.round(t))&lt;0?0:t&gt;255?255:t}function a(t){return t&lt;0?0:t&gt;1?1:t}function i(t){return\&quot;%\&quot;===t[t.length-1]?n(parseFloat(t)/100*255):n(parseInt(t))}function o(t){return\&quot;%\&quot;===t[t.length-1]?a(parseFloat(t)/100):a(parseFloat(t))}function s(t,e,r){return r&lt;0?r+=1:r&gt;1&amp;&amp;(r-=1),6*r&lt;1?t+(e-t)*r*6:2*r&lt;1?e:3*r&lt;2?t+(e-t)*(2/3-r)*6:t}try{e.parseCSSColor=function(t){var e,a=t.replace(/ /g,\&quot;\&quot;).toLowerCase();if(a in r)return r[a].slice();if(\&quot;#\&quot;===a[0])return 4===a.length?(e=parseInt(a.substr(1),16))&gt;=0&amp;&amp;e&lt;=4095?[(3840&amp;e)&gt;&gt;4|(3840&amp;e)&gt;&gt;8,240&amp;e|(240&amp;e)&gt;&gt;4,15&amp;e|(15&amp;e)&lt;&lt;4,1]:null:7===a.length&amp;&amp;(e=parseInt(a.substr(1),16))&gt;=0&amp;&amp;e&lt;=16777215?[(16711680&amp;e)&gt;&gt;16,(65280&amp;e)&gt;&gt;8,255&amp;e,1]:null;var l=a.indexOf(\&quot;(\&quot;),c=a.indexOf(\&quot;)\&quot;);if(-1!==l&amp;&amp;c+1===a.length){var u=a.substr(0,l),h=a.substr(l+1,c-(l+1)).split(\&quot;,\&quot;),f=1;switch(u){case\&quot;rgba\&quot;:if(4!==h.length)return null;f=o(h.pop());case\&quot;rgb\&quot;:return 3!==h.length?null:[i(h[0]),i(h[1]),i(h[2]),f];case\&quot;hsla\&quot;:if(4!==h.length)return null;f=o(h.pop());case\&quot;hsl\&quot;:if(3!==h.length)return null;var p=(parseFloat(h[0])%360+360)%360/360,d=o(h[1]),g=o(h[2]),v=g&lt;=.5?g*(d+1):g+d-g*d,m=2*g-v;return[n(255*s(m,v,p+1/3)),n(255*s(m,v,p)),n(255*s(m,v,p-1/3)),f];default:return null}}return null}}catch(t){}}).parseCSSColor,Wt=function(t,e,r,n){void 0===n&amp;&amp;(n=1),this.r=t,this.g=e,this.b=r,this.a=n};Wt.parse=function(t){if(t){if(t instanceof Wt)return t;if(\&quot;string\&quot;==typeof t){var e=Yt(t);if(e)return new Wt(e[0]/255*e[3],e[1]/255*e[3],e[2]/255*e[3],e[3])}}},Wt.prototype.toString=function(){var t=this.toArray(),e=t[0],r=t[1],n=t[2],a=t[3];return\&quot;rgba(\&quot;+Math.round(e)+\&quot;,\&quot;+Math.round(r)+\&quot;,\&quot;+Math.round(n)+\&quot;,\&quot;+a+\&quot;)\&quot;},Wt.prototype.toArray=function(){var t=this.r,e=this.g,r=this.b,n=this.a;return 0===n?[0,0,0,0]:[255*t/n,255*e/n,255*r/n,n]},Wt.black=new Wt(0,0,0,1),Wt.white=new Wt(1,1,1,1),Wt.transparent=new Wt(0,0,0,0),Wt.red=new Wt(1,0,0,1);var Xt=function(t,e,r){this.sensitivity=t?e?\&quot;variant\&quot;:\&quot;case\&quot;:e?\&quot;accent\&quot;:\&quot;base\&quot;,this.locale=r,this.collator=new Intl.Collator(this.locale?this.locale:[],{sensitivity:this.sensitivity,usage:\&quot;search\&quot;})};Xt.prototype.compare=function(t,e){return this.collator.compare(t,e)},Xt.prototype.resolvedLocale=function(){return new Intl.Collator(this.locale?this.locale:[]).resolvedOptions().locale};var Zt=function(t,e,r,n){this.text=t,this.scale=e,this.fontStack=r,this.textColor=n},Jt=function(t){this.sections=t};function Kt(t,e,r,n){return\&quot;number\&quot;==typeof t&amp;&amp;t&gt;=0&amp;&amp;t&lt;=255&amp;&amp;\&quot;number\&quot;==typeof e&amp;&amp;e&gt;=0&amp;&amp;e&lt;=255&amp;&amp;\&quot;number\&quot;==typeof r&amp;&amp;r&gt;=0&amp;&amp;r&lt;=255?void 0===n||\&quot;number\&quot;==typeof n&amp;&amp;n&gt;=0&amp;&amp;n&lt;=1?null:\&quot;Invalid rgba value [\&quot;+[t,e,r,n].join(\&quot;, \&quot;)+\&quot;]: 'a' must be between 0 and 1.\&quot;:\&quot;Invalid rgba value [\&quot;+(\&quot;number\&quot;==typeof n?[t,e,r,n]:[t,e,r]).join(\&quot;, \&quot;)+\&quot;]: 'r', 'g', and 'b' must be between 0 and 255.\&quot;}function Qt(t){if(null===t)return zt;if(\&quot;string\&quot;==typeof t)return Dt;if(\&quot;boolean\&quot;==typeof t)return Rt;if(\&quot;number\&quot;==typeof t)return It;if(t instanceof Wt)return Ft;if(t instanceof Xt)return jt;if(t instanceof Jt)return Vt;if(Array.isArray(t)){for(var e,r=t.length,n=0,a=t;n&lt;a.length;n+=1){var i=Qt(a[n]);if(e){if(e===i)continue;e=Nt;break}e=i}return Ut(e||Nt,r)}return Bt}function $t(t){var e=typeof t;return null===t?\&quot;\&quot;:\&quot;string\&quot;===e||\&quot;number\&quot;===e||\&quot;boolean\&quot;===e?String(t):t instanceof Wt||t instanceof Jt?t.toString():JSON.stringify(t)}Jt.fromString=function(t){return new Jt([new Zt(t,null,null,null)])},Jt.prototype.toString=function(){return this.sections.map(function(t){return t.text}).join(\&quot;\&quot;)},Jt.prototype.serialize=function(){for(var t=[\&quot;format\&quot;],e=0,r=this.sections;e&lt;r.length;e+=1){var n=r[e];t.push(n.text);var a={};n.fontStack&amp;&amp;(a[\&quot;text-font\&quot;]=[\&quot;literal\&quot;,n.fontStack.split(\&quot;,\&quot;)]),n.scale&amp;&amp;(a[\&quot;font-scale\&quot;]=n.scale),n.textColor&amp;&amp;(a[\&quot;text-color\&quot;]=[\&quot;rgba\&quot;].concat(n.textColor.toArray())),t.push(a)}return t};var te=function(t,e){this.type=t,this.value=e};te.parse=function(t,e){if(2!==t.length)return e.error(\&quot;'literal' expression requires exactly one argument, but found \&quot;+(t.length-1)+\&quot; instead.\&quot;);if(!function t(e){if(null===e)return!0;if(\&quot;string\&quot;==typeof e)return!0;if(\&quot;boolean\&quot;==typeof e)return!0;if(\&quot;number\&quot;==typeof e)return!0;if(e instanceof Wt)return!0;if(e instanceof Xt)return!0;if(e instanceof Jt)return!0;if(Array.isArray(e)){for(var r=0,n=e;r&lt;n.length;r+=1)if(!t(n[r]))return!1;return!0}if(\&quot;object\&quot;==typeof e){for(var a in e)if(!t(e[a]))return!1;return!0}return!1}(t[1]))return e.error(\&quot;invalid value\&quot;);var r=t[1],n=Qt(r),a=e.expectedType;return\&quot;array\&quot;!==n.kind||0!==n.N||!a||\&quot;array\&quot;!==a.kind||\&quot;number\&quot;==typeof a.N&amp;&amp;0!==a.N||(n=a),new te(n,r)},te.prototype.evaluate=function(){return this.value},te.prototype.eachChild=function(){},te.prototype.possibleOutputs=function(){return[this.value]},te.prototype.serialize=function(){return\&quot;array\&quot;===this.type.kind||\&quot;object\&quot;===this.type.kind?[\&quot;literal\&quot;,this.value]:this.value instanceof Wt?[\&quot;rgba\&quot;].concat(this.value.toArray()):this.value instanceof Jt?this.value.serialize():this.value};var ee=function(t){this.name=\&quot;ExpressionEvaluationError\&quot;,this.message=t};ee.prototype.toJSON=function(){return this.message};var re={string:Dt,number:It,boolean:Rt,object:Bt},ne=function(t,e){this.type=t,this.args=e};ne.parse=function(t,e){if(t.length&lt;2)return e.error(\&quot;Expected at least one argument.\&quot;);var r,n=1,a=t[0];if(\&quot;array\&quot;===a){var i,o;if(t.length&gt;2){var s=t[1];if(\&quot;string\&quot;!=typeof s||!(s in re)||\&quot;object\&quot;===s)return e.error('The item type argument of \&quot;array\&quot; must be one of string, number, boolean',1);i=re[s],n++}else i=Nt;if(t.length&gt;3){if(null!==t[2]&amp;&amp;(\&quot;number\&quot;!=typeof t[2]||t[2]&lt;0||t[2]!==Math.floor(t[2])))return e.error('The length argument to \&quot;array\&quot; must be a positive integer literal',2);o=t[2],n++}r=Ut(i,o)}else r=re[a];for(var l=[];n&lt;t.length;n++){var c=e.parse(t[n],n,Nt);if(!c)return null;l.push(c)}return new ne(r,l)},ne.prototype.evaluate=function(t){for(var e=0;e&lt;this.args.length;e++){var r=this.args[e].evaluate(t);if(!Gt(this.type,Qt(r)))return r;if(e===this.args.length-1)throw new ee(\&quot;Expected value to be of type \&quot;+qt(this.type)+\&quot;, but found \&quot;+qt(Qt(r))+\&quot; instead.\&quot;)}return null},ne.prototype.eachChild=function(t){this.args.forEach(t)},ne.prototype.possibleOutputs=function(){var t;return(t=[]).concat.apply(t,this.args.map(function(t){return t.possibleOutputs()}))},ne.prototype.serialize=function(){var t=this.type,e=[t.kind];if(\&quot;array\&quot;===t.kind){var r=t.itemType;if(\&quot;string\&quot;===r.kind||\&quot;number\&quot;===r.kind||\&quot;boolean\&quot;===r.kind){e.push(r.kind);var n=t.N;(\&quot;number\&quot;==typeof n||this.args.length&gt;1)&amp;&amp;e.push(n)}}return e.concat(this.args.map(function(t){return t.serialize()}))};var ae=function(t){this.type=Vt,this.sections=t};ae.parse=function(t,e){if(t.length&lt;3)return e.error(\&quot;Expected at least two arguments.\&quot;);if((t.length-1)%2!=0)return e.error(\&quot;Expected an even number of arguments.\&quot;);for(var r=[],n=1;n&lt;t.length-1;n+=2){var a=e.parse(t[n],1,Nt);if(!a)return null;var i=a.type.kind;if(\&quot;string\&quot;!==i&amp;&amp;\&quot;value\&quot;!==i&amp;&amp;\&quot;null\&quot;!==i)return e.error(\&quot;Formatted text type must be 'string', 'value', or 'null'.\&quot;);var o=t[n+1];if(\&quot;object\&quot;!=typeof o||Array.isArray(o))return e.error(\&quot;Format options argument must be an object.\&quot;);var s=null;if(o[\&quot;font-scale\&quot;]&amp;&amp;!(s=e.parse(o[\&quot;font-scale\&quot;],1,It)))return null;var l=null;if(o[\&quot;text-font\&quot;]&amp;&amp;!(l=e.parse(o[\&quot;text-font\&quot;],1,Ut(Dt))))return null;var c=null;if(o[\&quot;text-color\&quot;]&amp;&amp;!(c=e.parse(o[\&quot;text-color\&quot;],1,Ft)))return null;r.push({text:a,scale:s,font:l,textColor:c})}return new ae(r)},ae.prototype.evaluate=function(t){return new Jt(this.sections.map(function(e){return new Zt($t(e.text.evaluate(t)),e.scale?e.scale.evaluate(t):null,e.font?e.font.evaluate(t).join(\&quot;,\&quot;):null,e.textColor?e.textColor.evaluate(t):null)}))},ae.prototype.eachChild=function(t){for(var e=0,r=this.sections;e&lt;r.length;e+=1){var n=r[e];t(n.text),n.scale&amp;&amp;t(n.scale),n.font&amp;&amp;t(n.font),n.textColor&amp;&amp;t(n.textColor)}},ae.prototype.possibleOutputs=function(){return[void 0]},ae.prototype.serialize=function(){for(var t=[\&quot;format\&quot;],e=0,r=this.sections;e&lt;r.length;e+=1){var n=r[e];t.push(n.text.serialize());var a={};n.scale&amp;&amp;(a[\&quot;font-scale\&quot;]=n.scale.serialize()),n.font&amp;&amp;(a[\&quot;text-font\&quot;]=n.font.serialize()),n.textColor&amp;&amp;(a[\&quot;text-color\&quot;]=n.textColor.serialize()),t.push(a)}return t};var ie={\&quot;to-boolean\&quot;:Rt,\&quot;to-color\&quot;:Ft,\&quot;to-number\&quot;:It,\&quot;to-string\&quot;:Dt},oe=function(t,e){this.type=t,this.args=e};oe.parse=function(t,e){if(t.length&lt;2)return e.error(\&quot;Expected at least one argument.\&quot;);var r=t[0];if((\&quot;to-boolean\&quot;===r||\&quot;to-string\&quot;===r)&amp;&amp;2!==t.length)return e.error(\&quot;Expected one argument.\&quot;);for(var n=ie[r],a=[],i=1;i&lt;t.length;i++){var o=e.parse(t[i],i,Nt);if(!o)return null;a.push(o)}return new oe(n,a)},oe.prototype.evaluate=function(t){if(\&quot;boolean\&quot;===this.type.kind)return Boolean(this.args[0].evaluate(t));if(\&quot;color\&quot;===this.type.kind){for(var e,r,n=0,a=this.args;n&lt;a.length;n+=1){if(r=null,(e=a[n].evaluate(t))instanceof Wt)return e;if(\&quot;string\&quot;==typeof e){var i=t.parseColor(e);if(i)return i}else if(Array.isArray(e)&amp;&amp;!(r=e.length&lt;3||e.length&gt;4?\&quot;Invalid rbga value \&quot;+JSON.stringify(e)+\&quot;: expected an array containing either three or four numeric values.\&quot;:Kt(e[0],e[1],e[2],e[3])))return new Wt(e[0]/255,e[1]/255,e[2]/255,e[3])}throw new ee(r||\&quot;Could not parse color from value '\&quot;+(\&quot;string\&quot;==typeof e?e:String(JSON.stringify(e)))+\&quot;'\&quot;)}if(\&quot;number\&quot;===this.type.kind){for(var o=null,s=0,l=this.args;s&lt;l.length;s+=1){if(null===(o=l[s].evaluate(t)))return 0;var c=Number(o);if(!isNaN(c))return c}throw new ee(\&quot;Could not convert \&quot;+JSON.stringify(o)+\&quot; to number.\&quot;)}return\&quot;formatted\&quot;===this.type.kind?Jt.fromString($t(this.args[0].evaluate(t))):$t(this.args[0].evaluate(t))},oe.prototype.eachChild=function(t){this.args.forEach(t)},oe.prototype.possibleOutputs=function(){var t;return(t=[]).concat.apply(t,this.args.map(function(t){return t.possibleOutputs()}))},oe.prototype.serialize=function(){if(\&quot;formatted\&quot;===this.type.kind)return new ae([{text:this.args[0],scale:null,font:null,textColor:null}]).serialize();var t=[\&quot;to-\&quot;+this.type.kind];return this.eachChild(function(e){t.push(e.serialize())}),t};var se=[\&quot;Unknown\&quot;,\&quot;Point\&quot;,\&quot;LineString\&quot;,\&quot;Polygon\&quot;],le=function(){this.globals=null,this.feature=null,this.featureState=null,this.formattedSection=null,this._parseColorCache={}};le.prototype.id=function(){return this.feature&amp;&amp;\&quot;id\&quot;in this.feature?this.feature.id:null},le.prototype.geometryType=function(){return this.feature?\&quot;number\&quot;==typeof this.feature.type?se[this.feature.type]:this.feature.type:null},le.prototype.properties=function(){return this.feature&amp;&amp;this.feature.properties||{}},le.prototype.parseColor=function(t){var e=this._parseColorCache[t];return e||(e=this._parseColorCache[t]=Wt.parse(t)),e};var ce=function(t,e,r,n){this.name=t,this.type=e,this._evaluate=r,this.args=n};ce.prototype.evaluate=function(t){return this._evaluate(t,this.args)},ce.prototype.eachChild=function(t){this.args.forEach(t)},ce.prototype.possibleOutputs=function(){return[void 0]},ce.prototype.serialize=function(){return[this.name].concat(this.args.map(function(t){return t.serialize()}))},ce.parse=function(t,e){var r,n=t[0],a=ce.definitions[n];if(!a)return e.error('Unknown expression \&quot;'+n+'\&quot;. If you wanted a literal array, use [\&quot;literal\&quot;, [...]].',0);for(var i=Array.isArray(a)?a[0]:a.type,o=Array.isArray(a)?[[a[1],a[2]]]:a.overloads,s=o.filter(function(e){var r=e[0];return!Array.isArray(r)||r.length===t.length-1}),l=null,c=0,u=s;c&lt;u.length;c+=1){var h=u[c],f=h[0],p=h[1];l=new ge(e.registry,e.path,null,e.scope);for(var d=[],g=!1,v=1;v&lt;t.length;v++){var m=t[v],y=Array.isArray(f)?f[v-1]:f.type,x=l.parse(m,1+d.length,y);if(!x){g=!0;break}d.push(x)}if(!g)if(Array.isArray(f)&amp;&amp;f.length!==d.length)l.error(\&quot;Expected \&quot;+f.length+\&quot; arguments, but found \&quot;+d.length+\&quot; instead.\&quot;);else{for(var b=0;b&lt;d.length;b++){var _=Array.isArray(f)?f[b]:f.type,w=d[b];l.concat(b+1).checkSubtype(_,w.type)}if(0===l.errors.length)return new ce(n,i,p,d)}}if(1===s.length)(r=e.errors).push.apply(r,l.errors);else{for(var k=(s.length?s:o).map(function(t){var e;return e=t[0],Array.isArray(e)?\&quot;(\&quot;+e.map(qt).join(\&quot;, \&quot;)+\&quot;)\&quot;:\&quot;(\&quot;+qt(e.type)+\&quot;...)\&quot;}).join(\&quot; | \&quot;),T=[],A=1;A&lt;t.length;A++){var M=e.parse(t[A],1+T.length);if(!M)return null;T.push(qt(M.type))}e.error(\&quot;Expected arguments of type \&quot;+k+\&quot;, but found (\&quot;+T.join(\&quot;, \&quot;)+\&quot;) instead.\&quot;)}return null},ce.register=function(t,e){for(var r in ce.definitions=e,e)t[r]=ce};var ue=function(t,e,r){this.type=jt,this.locale=r,this.caseSensitive=t,this.diacriticSensitive=e};function he(t){if(t instanceof ce){if(\&quot;get\&quot;===t.name&amp;&amp;1===t.args.length)return!1;if(\&quot;feature-state\&quot;===t.name)return!1;if(\&quot;has\&quot;===t.name&amp;&amp;1===t.args.length)return!1;if(\&quot;properties\&quot;===t.name||\&quot;geometry-type\&quot;===t.name||\&quot;id\&quot;===t.name)return!1;if(/^filter-/.test(t.name))return!1}var e=!0;return t.eachChild(function(t){e&amp;&amp;!he(t)&amp;&amp;(e=!1)}),e}function fe(t){if(t instanceof ce&amp;&amp;\&quot;feature-state\&quot;===t.name)return!1;var e=!0;return t.eachChild(function(t){e&amp;&amp;!fe(t)&amp;&amp;(e=!1)}),e}function pe(t,e){if(t instanceof ce&amp;&amp;e.indexOf(t.name)&gt;=0)return!1;var r=!0;return t.eachChild(function(t){r&amp;&amp;!pe(t,e)&amp;&amp;(r=!1)}),r}ue.parse=function(t,e){if(2!==t.length)return e.error(\&quot;Expected one argument.\&quot;);var r=t[1];if(\&quot;object\&quot;!=typeof r||Array.isArray(r))return e.error(\&quot;Collator options argument must be an object.\&quot;);var n=e.parse(void 0!==r[\&quot;case-sensitive\&quot;]&amp;&amp;r[\&quot;case-sensitive\&quot;],1,Rt);if(!n)return null;var a=e.parse(void 0!==r[\&quot;diacritic-sensitive\&quot;]&amp;&amp;r[\&quot;diacritic-sensitive\&quot;],1,Rt);if(!a)return null;var i=null;return r.locale&amp;&amp;!(i=e.parse(r.locale,1,Dt))?null:new ue(n,a,i)},ue.prototype.evaluate=function(t){return new Xt(this.caseSensitive.evaluate(t),this.diacriticSensitive.evaluate(t),this.locale?this.locale.evaluate(t):null)},ue.prototype.eachChild=function(t){t(this.caseSensitive),t(this.diacriticSensitive),this.locale&amp;&amp;t(this.locale)},ue.prototype.possibleOutputs=function(){return[void 0]},ue.prototype.serialize=function(){var t={};return t[\&quot;case-sensitive\&quot;]=this.caseSensitive.serialize(),t[\&quot;diacritic-sensitive\&quot;]=this.diacriticSensitive.serialize(),this.locale&amp;&amp;(t.locale=this.locale.serialize()),[\&quot;collator\&quot;,t]};var de=function(t,e){this.type=e.type,this.name=t,this.boundExpression=e};de.parse=function(t,e){if(2!==t.length||\&quot;string\&quot;!=typeof t[1])return e.error(\&quot;'var' expression requires exactly one string literal argument.\&quot;);var r=t[1];return e.scope.has(r)?new de(r,e.scope.get(r)):e.error('Unknown variable \&quot;'+r+'\&quot;. Make sure \&quot;'+r+'\&quot; has been bound in an enclosing \&quot;let\&quot; expression before using it.',1)},de.prototype.evaluate=function(t){return this.boundExpression.evaluate(t)},de.prototype.eachChild=function(){},de.prototype.possibleOutputs=function(){return[void 0]},de.prototype.serialize=function(){return[\&quot;var\&quot;,this.name]};var ge=function(t,e,r,n,a){void 0===e&amp;&amp;(e=[]),void 0===n&amp;&amp;(n=new Ot),void 0===a&amp;&amp;(a=[]),this.registry=t,this.path=e,this.key=e.map(function(t){return\&quot;[\&quot;+t+\&quot;]\&quot;}).join(\&quot;\&quot;),this.scope=n,this.errors=a,this.expectedType=r};function ve(t,e){for(var r,n,a=t.length-1,i=0,o=a,s=0;i&lt;=o;)if(r=t[s=Math.floor((i+o)/2)],n=t[s+1],r&lt;=e){if(s===a||e&lt;n)return s;i=s+1}else{if(!(r&gt;e))throw new ee(\&quot;Input is not a number.\&quot;);o=s-1}return 0}ge.prototype.parse=function(t,e,r,n,a){return void 0===a&amp;&amp;(a={}),e?this.concat(e,r,n)._parse(t,a):this._parse(t,a)},ge.prototype._parse=function(t,e){function r(t,e,r){return\&quot;assert\&quot;===r?new ne(e,[t]):\&quot;coerce\&quot;===r?new oe(e,[t]):t}if(null!==t&amp;&amp;\&quot;string\&quot;!=typeof t&amp;&amp;\&quot;boolean\&quot;!=typeof t&amp;&amp;\&quot;number\&quot;!=typeof t||(t=[\&quot;literal\&quot;,t]),Array.isArray(t)){if(0===t.length)return this.error('Expected an array with at least one element. If you wanted a literal array, use [\&quot;literal\&quot;, []].');var n=t[0];if(\&quot;string\&quot;!=typeof n)return this.error(\&quot;Expression name must be a string, but found \&quot;+typeof n+' instead. If you wanted a literal array, use [\&quot;literal\&quot;, [...]].',0),null;var a=this.registry[n];if(a){var i=a.parse(t,this);if(!i)return null;if(this.expectedType){var o=this.expectedType,s=i.type;if(\&quot;string\&quot;!==o.kind&amp;&amp;\&quot;number\&quot;!==o.kind&amp;&amp;\&quot;boolean\&quot;!==o.kind&amp;&amp;\&quot;object\&quot;!==o.kind&amp;&amp;\&quot;array\&quot;!==o.kind||\&quot;value\&quot;!==s.kind)if(\&quot;color\&quot;!==o.kind&amp;&amp;\&quot;formatted\&quot;!==o.kind||\&quot;value\&quot;!==s.kind&amp;&amp;\&quot;string\&quot;!==s.kind){if(this.checkSubtype(o,s))return null}else i=r(i,o,e.typeAnnotation||\&quot;coerce\&quot;);else i=r(i,o,e.typeAnnotation||\&quot;assert\&quot;)}if(!(i instanceof te)&amp;&amp;function t(e){if(e instanceof de)return t(e.boundExpression);if(e instanceof ce&amp;&amp;\&quot;error\&quot;===e.name)return!1;if(e instanceof ue)return!1;var r=e instanceof oe||e instanceof ne,n=!0;return e.eachChild(function(e){n=r?n&amp;&amp;t(e):n&amp;&amp;e instanceof te}),!!n&amp;&amp;(he(e)&amp;&amp;pe(e,[\&quot;zoom\&quot;,\&quot;heatmap-density\&quot;,\&quot;line-progress\&quot;,\&quot;accumulated\&quot;,\&quot;is-supported-script\&quot;]))}(i)){var l=new le;try{i=new te(i.type,i.evaluate(l))}catch(t){return this.error(t.message),null}}return i}return this.error('Unknown expression \&quot;'+n+'\&quot;. If you wanted a literal array, use [\&quot;literal\&quot;, [...]].',0)}return void 0===t?this.error(\&quot;'undefined' value invalid. Use null instead.\&quot;):\&quot;object\&quot;==typeof t?this.error('Bare objects invalid. Use [\&quot;literal\&quot;, {...}] instead.'):this.error(\&quot;Expected an array, but found \&quot;+typeof t+\&quot; instead.\&quot;)},ge.prototype.concat=function(t,e,r){var n=\&quot;number\&quot;==typeof t?this.path.concat(t):this.path,a=r?this.scope.concat(r):this.scope;return new ge(this.registry,n,e||null,a,this.errors)},ge.prototype.error=function(t){for(var e=[],r=arguments.length-1;r-- &gt;0;)e[r]=arguments[r+1];var n=\&quot;\&quot;+this.key+e.map(function(t){return\&quot;[\&quot;+t+\&quot;]\&quot;}).join(\&quot;\&quot;);this.errors.push(new Pt(n,t))},ge.prototype.checkSubtype=function(t,e){var r=Gt(t,e);return r&amp;&amp;this.error(r),r};var me=function(t,e,r){this.type=t,this.input=e,this.labels=[],this.outputs=[];for(var n=0,a=r;n&lt;a.length;n+=1){var i=a[n],o=i[0],s=i[1];this.labels.push(o),this.outputs.push(s)}};function ye(t,e,r){return t*(1-r)+e*r}me.parse=function(t,e){if(t.length-1&lt;4)return e.error(\&quot;Expected at least 4 arguments, but found only \&quot;+(t.length-1)+\&quot;.\&quot;);if((t.length-1)%2!=0)return e.error(\&quot;Expected an even number of arguments.\&quot;);var r=e.parse(t[1],1,It);if(!r)return null;var n=[],a=null;e.expectedType&amp;&amp;\&quot;value\&quot;!==e.expectedType.kind&amp;&amp;(a=e.expectedType);for(var i=1;i&lt;t.length;i+=2){var o=1===i?-1/0:t[i],s=t[i+1],l=i,c=i+1;if(\&quot;number\&quot;!=typeof o)return e.error('Input/output pairs for \&quot;step\&quot; expressions must be defined using literal numeric values (not computed expressions) for the input values.',l);if(n.length&amp;&amp;n[n.length-1][0]&gt;=o)return e.error('Input/output pairs for \&quot;step\&quot; expressions must be arranged with input values in strictly ascending order.',l);var u=e.parse(s,c,a);if(!u)return null;a=a||u.type,n.push([o,u])}return new me(a,r,n)},me.prototype.evaluate=function(t){var e=this.labels,r=this.outputs;if(1===e.length)return r[0].evaluate(t);var n=this.input.evaluate(t);if(n&lt;=e[0])return r[0].evaluate(t);var a=e.length;return n&gt;=e[a-1]?r[a-1].evaluate(t):r[ve(e,n)].evaluate(t)},me.prototype.eachChild=function(t){t(this.input);for(var e=0,r=this.outputs;e&lt;r.length;e+=1)t(r[e])},me.prototype.possibleOutputs=function(){var t;return(t=[]).concat.apply(t,this.outputs.map(function(t){return t.possibleOutputs()}))},me.prototype.serialize=function(){for(var t=[\&quot;step\&quot;,this.input.serialize()],e=0;e&lt;this.labels.length;e++)e&gt;0&amp;&amp;t.push(this.labels[e]),t.push(this.outputs[e].serialize());return t};var xe=Object.freeze({number:ye,color:function(t,e,r){return new Wt(ye(t.r,e.r,r),ye(t.g,e.g,r),ye(t.b,e.b,r),ye(t.a,e.a,r))},array:function(t,e,r){return t.map(function(t,n){return ye(t,e[n],r)})}}),be=.95047,_e=1,we=1.08883,ke=4/29,Te=6/29,Ae=3*Te*Te,Me=Te*Te*Te,Se=Math.PI/180,Ee=180/Math.PI;function Ce(t){return t&gt;Me?Math.pow(t,1/3):t/Ae+ke}function Le(t){return t&gt;Te?t*t*t:Ae*(t-ke)}function Pe(t){return 255*(t&lt;=.0031308?12.92*t:1.055*Math.pow(t,1/2.4)-.055)}function Oe(t){return(t/=255)&lt;=.04045?t/12.92:Math.pow((t+.055)/1.055,2.4)}function ze(t){var e=Oe(t.r),r=Oe(t.g),n=Oe(t.b),a=Ce((.4124564*e+.3575761*r+.1804375*n)/be),i=Ce((.2126729*e+.7151522*r+.072175*n)/_e);return{l:116*i-16,a:500*(a-i),b:200*(i-Ce((.0193339*e+.119192*r+.9503041*n)/we)),alpha:t.a}}function Ie(t){var e=(t.l+16)/116,r=isNaN(t.a)?e:e+t.a/500,n=isNaN(t.b)?e:e-t.b/200;return e=_e*Le(e),r=be*Le(r),n=we*Le(n),new Wt(Pe(3.2404542*r-1.5371385*e-.4985314*n),Pe(-.969266*r+1.8760108*e+.041556*n),Pe(.0556434*r-.2040259*e+1.0572252*n),t.alpha)}var De={forward:ze,reverse:Ie,interpolate:function(t,e,r){return{l:ye(t.l,e.l,r),a:ye(t.a,e.a,r),b:ye(t.b,e.b,r),alpha:ye(t.alpha,e.alpha,r)}}},Re={forward:function(t){var e=ze(t),r=e.l,n=e.a,a=e.b,i=Math.atan2(a,n)*Ee;return{h:i&lt;0?i+360:i,c:Math.sqrt(n*n+a*a),l:r,alpha:t.a}},reverse:function(t){var e=t.h*Se,r=t.c;return Ie({l:t.l,a:Math.cos(e)*r,b:Math.sin(e)*r,alpha:t.alpha})},interpolate:function(t,e,r){return{h:function(t,e,r){var n=e-t;return t+r*(n&gt;180||n&lt;-180?n-360*Math.round(n/360):n)}(t.h,e.h,r),c:ye(t.c,e.c,r),l:ye(t.l,e.l,r),alpha:ye(t.alpha,e.alpha,r)}}},Fe=Object.freeze({lab:De,hcl:Re}),Be=function(t,e,r,n,a){this.type=t,this.operator=e,this.interpolation=r,this.input=n,this.labels=[],this.outputs=[];for(var i=0,o=a;i&lt;o.length;i+=1){var s=o[i],l=s[0],c=s[1];this.labels.push(l),this.outputs.push(c)}};function Ne(t,e,r,n){var a=n-r,i=t-r;return 0===a?0:1===e?i/a:(Math.pow(e,i)-1)/(Math.pow(e,a)-1)}Be.interpolationFactor=function(t,e,n,a){var i=0;if(\&quot;exponential\&quot;===t.name)i=Ne(e,t.base,n,a);else if(\&quot;linear\&quot;===t.name)i=Ne(e,1,n,a);else if(\&quot;cubic-bezier\&quot;===t.name){var o=t.controlPoints;i=new r(o[0],o[1],o[2],o[3]).solve(Ne(e,1,n,a))}return i},Be.parse=function(t,e){var r=t[0],n=t[1],a=t[2],i=t.slice(3);if(!Array.isArray(n)||0===n.length)return e.error(\&quot;Expected an interpolation type expression.\&quot;,1);if(\&quot;linear\&quot;===n[0])n={name:\&quot;linear\&quot;};else if(\&quot;exponential\&quot;===n[0]){var o=n[1];if(\&quot;number\&quot;!=typeof o)return e.error(\&quot;Exponential interpolation requires a numeric base.\&quot;,1,1);n={name:\&quot;exponential\&quot;,base:o}}else{if(\&quot;cubic-bezier\&quot;!==n[0])return e.error(\&quot;Unknown interpolation type \&quot;+String(n[0]),1,0);var s=n.slice(1);if(4!==s.length||s.some(function(t){return\&quot;number\&quot;!=typeof t||t&lt;0||t&gt;1}))return e.error(\&quot;Cubic bezier interpolation requires four numeric arguments with values between 0 and 1.\&quot;,1);n={name:\&quot;cubic-bezier\&quot;,controlPoints:s}}if(t.length-1&lt;4)return e.error(\&quot;Expected at least 4 arguments, but found only \&quot;+(t.length-1)+\&quot;.\&quot;);if((t.length-1)%2!=0)return e.error(\&quot;Expected an even number of arguments.\&quot;);if(!(a=e.parse(a,2,It)))return null;var l=[],c=null;\&quot;interpolate-hcl\&quot;===r||\&quot;interpolate-lab\&quot;===r?c=Ft:e.expectedType&amp;&amp;\&quot;value\&quot;!==e.expectedType.kind&amp;&amp;(c=e.expectedType);for(var u=0;u&lt;i.length;u+=2){var h=i[u],f=i[u+1],p=u+3,d=u+4;if(\&quot;number\&quot;!=typeof h)return e.error('Input/output pairs for \&quot;interpolate\&quot; expressions must be defined using literal numeric values (not computed expressions) for the input values.',p);if(l.length&amp;&amp;l[l.length-1][0]&gt;=h)return e.error('Input/output pairs for \&quot;interpolate\&quot; expressions must be arranged with input values in strictly ascending order.',p);var g=e.parse(f,d,c);if(!g)return null;c=c||g.type,l.push([h,g])}return\&quot;number\&quot;===c.kind||\&quot;color\&quot;===c.kind||\&quot;array\&quot;===c.kind&amp;&amp;\&quot;number\&quot;===c.itemType.kind&amp;&amp;\&quot;number\&quot;==typeof c.N?new Be(c,r,n,a,l):e.error(\&quot;Type \&quot;+qt(c)+\&quot; is not interpolatable.\&quot;)},Be.prototype.evaluate=function(t){var e=this.labels,r=this.outputs;if(1===e.length)return r[0].evaluate(t);var n=this.input.evaluate(t);if(n&lt;=e[0])return r[0].evaluate(t);var a=e.length;if(n&gt;=e[a-1])return r[a-1].evaluate(t);var i=ve(e,n),o=e[i],s=e[i+1],l=Be.interpolationFactor(this.interpolation,n,o,s),c=r[i].evaluate(t),u=r[i+1].evaluate(t);return\&quot;interpolate\&quot;===this.operator?xe[this.type.kind.toLowerCase()](c,u,l):\&quot;interpolate-hcl\&quot;===this.operator?Re.reverse(Re.interpolate(Re.forward(c),Re.forward(u),l)):De.reverse(De.interpolate(De.forward(c),De.forward(u),l))},Be.prototype.eachChild=function(t){t(this.input);for(var e=0,r=this.outputs;e&lt;r.length;e+=1)t(r[e])},Be.prototype.possibleOutputs=function(){var t;return(t=[]).concat.apply(t,this.outputs.map(function(t){return t.possibleOutputs()}))},Be.prototype.serialize=function(){var t;t=\&quot;linear\&quot;===this.interpolation.name?[\&quot;linear\&quot;]:\&quot;exponential\&quot;===this.interpolation.name?1===this.interpolation.base?[\&quot;linear\&quot;]:[\&quot;exponential\&quot;,this.interpolation.base]:[\&quot;cubic-bezier\&quot;].concat(this.interpolation.controlPoints);for(var e=[this.operator,t,this.input.serialize()],r=0;r&lt;this.labels.length;r++)e.push(this.labels[r],this.outputs[r].serialize());return e};var je=function(t,e){this.type=t,this.args=e};je.parse=function(t,e){if(t.length&lt;2)return e.error(\&quot;Expectected at least one argument.\&quot;);var r=null,n=e.expectedType;n&amp;&amp;\&quot;value\&quot;!==n.kind&amp;&amp;(r=n);for(var a=[],i=0,o=t.slice(1);i&lt;o.length;i+=1){var s=o[i],l=e.parse(s,1+a.length,r,void 0,{typeAnnotation:\&quot;omit\&quot;});if(!l)return null;r=r||l.type,a.push(l)}var c=n&amp;&amp;a.some(function(t){return Gt(n,t.type)});return new je(c?Nt:r,a)},je.prototype.evaluate=function(t){for(var e=null,r=0,n=this.args;r&lt;n.length&amp;&amp;null===(e=n[r].evaluate(t));r+=1);return e},je.prototype.eachChild=function(t){this.args.forEach(t)},je.prototype.possibleOutputs=function(){var t;return(t=[]).concat.apply(t,this.args.map(function(t){return t.possibleOutputs()}))},je.prototype.serialize=function(){var t=[\&quot;coalesce\&quot;];return this.eachChild(function(e){t.push(e.serialize())}),t};var Ve=function(t,e){this.type=e.type,this.bindings=[].concat(t),this.result=e};Ve.prototype.evaluate=function(t){return this.result.evaluate(t)},Ve.prototype.eachChild=function(t){for(var e=0,r=this.bindings;e&lt;r.length;e+=1)t(r[e][1]);t(this.result)},Ve.parse=function(t,e){if(t.length&lt;4)return e.error(\&quot;Expected at least 3 arguments, but found \&quot;+(t.length-1)+\&quot; instead.\&quot;);for(var r=[],n=1;n&lt;t.length-1;n+=2){var a=t[n];if(\&quot;string\&quot;!=typeof a)return e.error(\&quot;Expected string, but found \&quot;+typeof a+\&quot; instead.\&quot;,n);if(/[^a-zA-Z0-9_]/.test(a))return e.error(\&quot;Variable names must contain only alphanumeric characters or '_'.\&quot;,n);var i=e.parse(t[n+1],n+1);if(!i)return null;r.push([a,i])}var o=e.parse(t[t.length-1],t.length-1,e.expectedType,r);return o?new Ve(r,o):null},Ve.prototype.possibleOutputs=function(){return this.result.possibleOutputs()},Ve.prototype.serialize=function(){for(var t=[\&quot;let\&quot;],e=0,r=this.bindings;e&lt;r.length;e+=1){var n=r[e],a=n[0],i=n[1];t.push(a,i.serialize())}return t.push(this.result.serialize()),t};var Ue=function(t,e,r){this.type=t,this.index=e,this.input=r};Ue.parse=function(t,e){if(3!==t.length)return e.error(\&quot;Expected 2 arguments, but found \&quot;+(t.length-1)+\&quot; instead.\&quot;);var r=e.parse(t[1],1,It),n=e.parse(t[2],2,Ut(e.expectedType||Nt));if(!r||!n)return null;var a=n.type;return new Ue(a.itemType,r,n)},Ue.prototype.evaluate=function(t){var e=this.index.evaluate(t),r=this.input.evaluate(t);if(e&lt;0)throw new ee(\&quot;Array index out of bounds: \&quot;+e+\&quot; &lt; 0.\&quot;);if(e&gt;=r.length)throw new ee(\&quot;Array index out of bounds: \&quot;+e+\&quot; &gt; \&quot;+(r.length-1)+\&quot;.\&quot;);if(e!==Math.floor(e))throw new ee(\&quot;Array index must be an integer, but found \&quot;+e+\&quot; instead.\&quot;);return r[e]},Ue.prototype.eachChild=function(t){t(this.index),t(this.input)},Ue.prototype.possibleOutputs=function(){return[void 0]},Ue.prototype.serialize=function(){return[\&quot;at\&quot;,this.index.serialize(),this.input.serialize()]};var qe=function(t,e,r,n,a,i){this.inputType=t,this.type=e,this.input=r,this.cases=n,this.outputs=a,this.otherwise=i};qe.parse=function(t,e){if(t.length&lt;5)return e.error(\&quot;Expected at least 4 arguments, but found only \&quot;+(t.length-1)+\&quot;.\&quot;);if(t.length%2!=1)return e.error(\&quot;Expected an even number of arguments.\&quot;);var r,n;e.expectedType&amp;&amp;\&quot;value\&quot;!==e.expectedType.kind&amp;&amp;(n=e.expectedType);for(var a={},i=[],o=2;o&lt;t.length-1;o+=2){var s=t[o],l=t[o+1];Array.isArray(s)||(s=[s]);var c=e.concat(o);if(0===s.length)return c.error(\&quot;Expected at least one branch label.\&quot;);for(var u=0,h=s;u&lt;h.length;u+=1){var f=h[u];if(\&quot;number\&quot;!=typeof f&amp;&amp;\&quot;string\&quot;!=typeof f)return c.error(\&quot;Branch labels must be numbers or strings.\&quot;);if(\&quot;number\&quot;==typeof f&amp;&amp;Math.abs(f)&gt;Number.MAX_SAFE_INTEGER)return c.error(\&quot;Branch labels must be integers no larger than \&quot;+Number.MAX_SAFE_INTEGER+\&quot;.\&quot;);if(\&quot;number\&quot;==typeof f&amp;&amp;Math.floor(f)!==f)return c.error(\&quot;Numeric branch labels must be integer values.\&quot;);if(r){if(c.checkSubtype(r,Qt(f)))return null}else r=Qt(f);if(void 0!==a[String(f)])return c.error(\&quot;Branch labels must be unique.\&quot;);a[String(f)]=i.length}var p=e.parse(l,o,n);if(!p)return null;n=n||p.type,i.push(p)}var d=e.parse(t[1],1,Nt);if(!d)return null;var g=e.parse(t[t.length-1],t.length-1,n);return g?\&quot;value\&quot;!==d.type.kind&amp;&amp;e.concat(1).checkSubtype(r,d.type)?null:new qe(r,n,d,a,i,g):null},qe.prototype.evaluate=function(t){var e=this.input.evaluate(t);return(Qt(e)===this.inputType&amp;&amp;this.outputs[this.cases[e]]||this.otherwise).evaluate(t)},qe.prototype.eachChild=function(t){t(this.input),this.outputs.forEach(t),t(this.otherwise)},qe.prototype.possibleOutputs=function(){var t;return(t=[]).concat.apply(t,this.outputs.map(function(t){return t.possibleOutputs()})).concat(this.otherwise.possibleOutputs())},qe.prototype.serialize=function(){for(var t=this,e=[\&quot;match\&quot;,this.input.serialize()],r=[],n={},a=0,i=Object.keys(this.cases).sort();a&lt;i.length;a+=1){var o=i[a];void 0===(h=n[this.cases[o]])?(n[this.cases[o]]=r.length,r.push([this.cases[o],[o]])):r[h][1].push(o)}for(var s=function(e){return\&quot;number\&quot;===t.inputType.kind?Number(e):e},l=0,c=r;l&lt;c.length;l+=1){var u=c[l],h=u[0],f=u[1];1===f.length?e.push(s(f[0])):e.push(f.map(s)),e.push(this.outputs[outputIndex$1].serialize())}return e.push(this.otherwise.serialize()),e};var He=function(t,e,r){this.type=t,this.branches=e,this.otherwise=r};function Ge(t,e){return\&quot;==\&quot;===t||\&quot;!=\&quot;===t?\&quot;boolean\&quot;===e.kind||\&quot;string\&quot;===e.kind||\&quot;number\&quot;===e.kind||\&quot;null\&quot;===e.kind||\&quot;value\&quot;===e.kind:\&quot;string\&quot;===e.kind||\&quot;number\&quot;===e.kind||\&quot;value\&quot;===e.kind}function Ye(t,e,r,n){return 0===n.compare(e,r)}function We(t,e,r){var n=\&quot;==\&quot;!==t&amp;&amp;\&quot;!=\&quot;!==t;return function(){function a(t,e,r){this.type=Rt,this.lhs=t,this.rhs=e,this.collator=r,this.hasUntypedArgument=\&quot;value\&quot;===t.type.kind||\&quot;value\&quot;===e.type.kind}return a.parse=function(t,e){if(3!==t.length&amp;&amp;4!==t.length)return e.error(\&quot;Expected two or three arguments.\&quot;);var r=t[0],i=e.parse(t[1],1,Nt);if(!i)return null;if(!Ge(r,i.type))return e.concat(1).error('\&quot;'+r+\&quot;\\\&quot; comparisons are not supported for type '\&quot;+qt(i.type)+\&quot;'.\&quot;);var o=e.parse(t[2],2,Nt);if(!o)return null;if(!Ge(r,o.type))return e.concat(2).error('\&quot;'+r+\&quot;\\\&quot; comparisons are not supported for type '\&quot;+qt(o.type)+\&quot;'.\&quot;);if(i.type.kind!==o.type.kind&amp;&amp;\&quot;value\&quot;!==i.type.kind&amp;&amp;\&quot;value\&quot;!==o.type.kind)return e.error(\&quot;Cannot compare types '\&quot;+qt(i.type)+\&quot;' and '\&quot;+qt(o.type)+\&quot;'.\&quot;);n&amp;&amp;(\&quot;value\&quot;===i.type.kind&amp;&amp;\&quot;value\&quot;!==o.type.kind?i=new ne(o.type,[i]):\&quot;value\&quot;!==i.type.kind&amp;&amp;\&quot;value\&quot;===o.type.kind&amp;&amp;(o=new ne(i.type,[o])));var s=null;if(4===t.length){if(\&quot;string\&quot;!==i.type.kind&amp;&amp;\&quot;string\&quot;!==o.type.kind&amp;&amp;\&quot;value\&quot;!==i.type.kind&amp;&amp;\&quot;value\&quot;!==o.type.kind)return e.error(\&quot;Cannot use collator to compare non-string types.\&quot;);if(!(s=e.parse(t[3],3,jt)))return null}return new a(i,o,s)},a.prototype.evaluate=function(a){var i=this.lhs.evaluate(a),o=this.rhs.evaluate(a);if(n&amp;&amp;this.hasUntypedArgument){var s=Qt(i),l=Qt(o);if(s.kind!==l.kind||\&quot;string\&quot;!==s.kind&amp;&amp;\&quot;number\&quot;!==s.kind)throw new ee('Expected arguments for \&quot;'+t+'\&quot; to be (string, string) or (number, number), but found ('+s.kind+\&quot;, \&quot;+l.kind+\&quot;) instead.\&quot;)}if(this.collator&amp;&amp;!n&amp;&amp;this.hasUntypedArgument){var c=Qt(i),u=Qt(o);if(\&quot;string\&quot;!==c.kind||\&quot;string\&quot;!==u.kind)return e(a,i,o)}return this.collator?r(a,i,o,this.collator.evaluate(a)):e(a,i,o)},a.prototype.eachChild=function(t){t(this.lhs),t(this.rhs),this.collator&amp;&amp;t(this.collator)},a.prototype.possibleOutputs=function(){return[!0,!1]},a.prototype.serialize=function(){var e=[t];return this.eachChild(function(t){e.push(t.serialize())}),e},a}()}He.parse=function(t,e){if(t.length&lt;4)return e.error(\&quot;Expected at least 3 arguments, but found only \&quot;+(t.length-1)+\&quot;.\&quot;);if(t.length%2!=0)return e.error(\&quot;Expected an odd number of arguments.\&quot;);var r;e.expectedType&amp;&amp;\&quot;value\&quot;!==e.expectedType.kind&amp;&amp;(r=e.expectedType);for(var n=[],a=1;a&lt;t.length-1;a+=2){var i=e.parse(t[a],a,Rt);if(!i)return null;var o=e.parse(t[a+1],a+1,r);if(!o)return null;n.push([i,o]),r=r||o.type}var s=e.parse(t[t.length-1],t.length-1,r);return s?new He(r,n,s):null},He.prototype.evaluate=function(t){for(var e=0,r=this.branches;e&lt;r.length;e+=1){var n=r[e],a=n[0],i=n[1];if(a.evaluate(t))return i.evaluate(t)}return this.otherwise.evaluate(t)},He.prototype.eachChild=function(t){for(var e=0,r=this.branches;e&lt;r.length;e+=1){var n=r[e],a=n[0],i=n[1];t(a),t(i)}t(this.otherwise)},He.prototype.possibleOutputs=function(){var t;return(t=[]).concat.apply(t,this.branches.map(function(t){return t[0],t[1].possibleOutputs()})).concat(this.otherwise.possibleOutputs())},He.prototype.serialize=function(){var t=[\&quot;case\&quot;];return this.eachChild(function(e){t.push(e.serialize())}),t};var Xe=We(\&quot;==\&quot;,function(t,e,r){return e===r},Ye),Ze=We(\&quot;!=\&quot;,function(t,e,r){return e!==r},function(t,e,r,n){return!Ye(0,e,r,n)}),Je=We(\&quot;&lt;\&quot;,function(t,e,r){return e&lt;r},function(t,e,r,n){return n.compare(e,r)&lt;0}),Ke=We(\&quot;&gt;\&quot;,function(t,e,r){return e&gt;r},function(t,e,r,n){return n.compare(e,r)&gt;0}),Qe=We(\&quot;&lt;=\&quot;,function(t,e,r){return e&lt;=r},function(t,e,r,n){return n.compare(e,r)&lt;=0}),$e=We(\&quot;&gt;=\&quot;,function(t,e,r){return e&gt;=r},function(t,e,r,n){return n.compare(e,r)&gt;=0}),tr=function(t,e,r,n,a){this.type=Dt,this.number=t,this.locale=e,this.currency=r,this.minFractionDigits=n,this.maxFractionDigits=a};tr.parse=function(t,e){if(3!==t.length)return e.error(\&quot;Expected two arguments.\&quot;);var r=e.parse(t[1],1,It);if(!r)return null;var n=t[2];if(\&quot;object\&quot;!=typeof n||Array.isArray(n))return e.error(\&quot;NumberFormat options argument must be an object.\&quot;);var a=null;if(n.locale&amp;&amp;!(a=e.parse(n.locale,1,Dt)))return null;var i=null;if(n.currency&amp;&amp;!(i=e.parse(n.currency,1,Dt)))return null;var o=null;if(n[\&quot;min-fraction-digits\&quot;]&amp;&amp;!(o=e.parse(n[\&quot;min-fraction-digits\&quot;],1,It)))return null;var s=null;return n[\&quot;max-fraction-digits\&quot;]&amp;&amp;!(s=e.parse(n[\&quot;max-fraction-digits\&quot;],1,It))?null:new tr(r,a,i,o,s)},tr.prototype.evaluate=function(t){return new Intl.NumberFormat(this.locale?this.locale.evaluate(t):[],{style:this.currency?\&quot;currency\&quot;:\&quot;decimal\&quot;,currency:this.currency?this.currency.evaluate(t):void 0,minimumFractionDigits:this.minFractionDigits?this.minFractionDigits.evaluate(t):void 0,maximumFractionDigits:this.maxFractionDigits?this.maxFractionDigits.evaluate(t):void 0}).format(this.number.evaluate(t))},tr.prototype.eachChild=function(t){t(this.number),this.locale&amp;&amp;t(this.locale),this.currency&amp;&amp;t(this.currency),this.minFractionDigits&amp;&amp;t(this.minFractionDigits),this.maxFractionDigits&amp;&amp;t(this.maxFractionDigits)},tr.prototype.possibleOutputs=function(){return[void 0]},tr.prototype.serialize=function(){var t={};return this.locale&amp;&amp;(t.locale=this.locale.serialize()),this.currency&amp;&amp;(t.currency=this.currency.serialize()),this.minFractionDigits&amp;&amp;(t[\&quot;min-fraction-digits\&quot;]=this.minFractionDigits.serialize()),this.maxFractionDigits&amp;&amp;(t[\&quot;max-fraction-digits\&quot;]=this.maxFractionDigits.serialize()),[\&quot;number-format\&quot;,this.number.serialize(),t]};var er=function(t){this.type=It,this.input=t};er.parse=function(t,e){if(2!==t.length)return e.error(\&quot;Expected 1 argument, but found \&quot;+(t.length-1)+\&quot; instead.\&quot;);var r=e.parse(t[1],1);return r?\&quot;array\&quot;!==r.type.kind&amp;&amp;\&quot;string\&quot;!==r.type.kind&amp;&amp;\&quot;value\&quot;!==r.type.kind?e.error(\&quot;Expected argument of type string or array, but found \&quot;+qt(r.type)+\&quot; instead.\&quot;):new er(r):null},er.prototype.evaluate=function(t){var e=this.input.evaluate(t);if(\&quot;string\&quot;==typeof e)return e.length;if(Array.isArray(e))return e.length;throw new ee(\&quot;Expected value to be of type string or array, but found \&quot;+qt(Qt(e))+\&quot; instead.\&quot;)},er.prototype.eachChild=function(t){t(this.input)},er.prototype.possibleOutputs=function(){return[void 0]},er.prototype.serialize=function(){var t=[\&quot;length\&quot;];return this.eachChild(function(e){t.push(e.serialize())}),t};var rr={\&quot;==\&quot;:Xe,\&quot;!=\&quot;:Ze,\&quot;&gt;\&quot;:Ke,\&quot;&lt;\&quot;:Je,\&quot;&gt;=\&quot;:$e,\&quot;&lt;=\&quot;:Qe,array:ne,at:Ue,boolean:ne,case:He,coalesce:je,collator:ue,format:ae,interpolate:Be,\&quot;interpolate-hcl\&quot;:Be,\&quot;interpolate-lab\&quot;:Be,length:er,let:Ve,literal:te,match:qe,number:ne,\&quot;number-format\&quot;:tr,object:ne,step:me,string:ne,\&quot;to-boolean\&quot;:oe,\&quot;to-color\&quot;:oe,\&quot;to-number\&quot;:oe,\&quot;to-string\&quot;:oe,var:de};function nr(t,e){var r=e[0],n=e[1],a=e[2],i=e[3];r=r.evaluate(t),n=n.evaluate(t),a=a.evaluate(t);var o=i?i.evaluate(t):1,s=Kt(r,n,a,o);if(s)throw new ee(s);return new Wt(r/255*o,n/255*o,a/255*o,o)}function ar(t,e){return t in e}function ir(t,e){var r=e[t];return void 0===r?null:r}function or(t){return{type:t}}function sr(t){return{result:\&quot;success\&quot;,value:t}}function lr(t){return{result:\&quot;error\&quot;,value:t}}function cr(t){return\&quot;data-driven\&quot;===t[\&quot;property-type\&quot;]||\&quot;cross-faded-data-driven\&quot;===t[\&quot;property-type\&quot;]}function ur(t){return!!t.expression&amp;&amp;t.expression.parameters.indexOf(\&quot;zoom\&quot;)&gt;-1}function hr(t){return!!t.expression&amp;&amp;t.expression.interpolated}function fr(t){return t instanceof Number?\&quot;number\&quot;:t instanceof String?\&quot;string\&quot;:t instanceof Boolean?\&quot;boolean\&quot;:Array.isArray(t)?\&quot;array\&quot;:null===t?\&quot;null\&quot;:typeof t}function pr(t){return\&quot;object\&quot;==typeof t&amp;&amp;null!==t&amp;&amp;!Array.isArray(t)}function dr(t){return t}function gr(t,e,r){return void 0!==t?t:void 0!==e?e:void 0!==r?r:void 0}function vr(t,e,r,n,a){return gr(typeof r===a?n[r]:void 0,t.default,e.default)}function mr(t,e,r){if(\&quot;number\&quot;!==fr(r))return gr(t.default,e.default);var n=t.stops.length;if(1===n)return t.stops[0][1];if(r&lt;=t.stops[0][0])return t.stops[0][1];if(r&gt;=t.stops[n-1][0])return t.stops[n-1][1];var a=ve(t.stops.map(function(t){return t[0]}),r);return t.stops[a][1]}function yr(t,e,r){var n=void 0!==t.base?t.base:1;if(\&quot;number\&quot;!==fr(r))return gr(t.default,e.default);var a=t.stops.length;if(1===a)return t.stops[0][1];if(r&lt;=t.stops[0][0])return t.stops[0][1];if(r&gt;=t.stops[a-1][0])return t.stops[a-1][1];var i=ve(t.stops.map(function(t){return t[0]}),r),o=function(t,e,r,n){var a=n-r,i=t-r;return 0===a?0:1===e?i/a:(Math.pow(e,i)-1)/(Math.pow(e,a)-1)}(r,n,t.stops[i][0],t.stops[i+1][0]),s=t.stops[i][1],l=t.stops[i+1][1],c=xe[e.type]||dr;if(t.colorSpace&amp;&amp;\&quot;rgb\&quot;!==t.colorSpace){var u=Fe[t.colorSpace];c=function(t,e){return u.reverse(u.interpolate(u.forward(t),u.forward(e),o))}}return\&quot;function\&quot;==typeof s.evaluate?{evaluate:function(){for(var t=[],e=arguments.length;e--;)t[e]=arguments[e];var r=s.evaluate.apply(void 0,t),n=l.evaluate.apply(void 0,t);if(void 0!==r&amp;&amp;void 0!==n)return c(r,n,o)}}:c(s,l,o)}function xr(t,e,r){return\&quot;color\&quot;===e.type?r=Wt.parse(r):\&quot;formatted\&quot;===e.type?r=Jt.fromString(r.toString()):fr(r)===e.type||\&quot;enum\&quot;===e.type&amp;&amp;e.values[r]||(r=void 0),gr(r,t.default,e.default)}ce.register(rr,{error:[{kind:\&quot;error\&quot;},[Dt],function(t,e){var r=e[0];throw new ee(r.evaluate(t))}],typeof:[Dt,[Nt],function(t,e){return qt(Qt(e[0].evaluate(t)))}],\&quot;to-rgba\&quot;:[Ut(It,4),[Ft],function(t,e){return e[0].evaluate(t).toArray()}],rgb:[Ft,[It,It,It],nr],rgba:[Ft,[It,It,It,It],nr],has:{type:Rt,overloads:[[[Dt],function(t,e){return ar(e[0].evaluate(t),t.properties())}],[[Dt,Bt],function(t,e){var r=e[0],n=e[1];return ar(r.evaluate(t),n.evaluate(t))}]]},get:{type:Nt,overloads:[[[Dt],function(t,e){return ir(e[0].evaluate(t),t.properties())}],[[Dt,Bt],function(t,e){var r=e[0],n=e[1];return ir(r.evaluate(t),n.evaluate(t))}]]},\&quot;feature-state\&quot;:[Nt,[Dt],function(t,e){return ir(e[0].evaluate(t),t.featureState||{})}],properties:[Bt,[],function(t){return t.properties()}],\&quot;geometry-type\&quot;:[Dt,[],function(t){return t.geometryType()}],id:[Nt,[],function(t){return t.id()}],zoom:[It,[],function(t){return t.globals.zoom}],\&quot;heatmap-density\&quot;:[It,[],function(t){return t.globals.heatmapDensity||0}],\&quot;line-progress\&quot;:[It,[],function(t){return t.globals.lineProgress||0}],accumulated:[Nt,[],function(t){return void 0===t.globals.accumulated?null:t.globals.accumulated}],\&quot;+\&quot;:[It,or(It),function(t,e){for(var r=0,n=0,a=e;n&lt;a.length;n+=1)r+=a[n].evaluate(t);return r}],\&quot;*\&quot;:[It,or(It),function(t,e){for(var r=1,n=0,a=e;n&lt;a.length;n+=1)r*=a[n].evaluate(t);return r}],\&quot;-\&quot;:{type:It,overloads:[[[It,It],function(t,e){var r=e[0],n=e[1];return r.evaluate(t)-n.evaluate(t)}],[[It],function(t,e){return-e[0].evaluate(t)}]]},\&quot;/\&quot;:[It,[It,It],function(t,e){var r=e[0],n=e[1];return r.evaluate(t)/n.evaluate(t)}],\&quot;%\&quot;:[It,[It,It],function(t,e){var r=e[0],n=e[1];return r.evaluate(t)%n.evaluate(t)}],ln2:[It,[],function(){return Math.LN2}],pi:[It,[],function(){return Math.PI}],e:[It,[],function(){return Math.E}],\&quot;^\&quot;:[It,[It,It],function(t,e){var r=e[0],n=e[1];return Math.pow(r.evaluate(t),n.evaluate(t))}],sqrt:[It,[It],function(t,e){var r=e[0];return Math.sqrt(r.evaluate(t))}],log10:[It,[It],function(t,e){var r=e[0];return Math.log(r.evaluate(t))/Math.LN10}],ln:[It,[It],function(t,e){var r=e[0];return Math.log(r.evaluate(t))}],log2:[It,[It],function(t,e){var r=e[0];return Math.log(r.evaluate(t))/Math.LN2}],sin:[It,[It],function(t,e){var r=e[0];return Math.sin(r.evaluate(t))}],cos:[It,[It],function(t,e){var r=e[0];return Math.cos(r.evaluate(t))}],tan:[It,[It],function(t,e){var r=e[0];return Math.tan(r.evaluate(t))}],asin:[It,[It],function(t,e){var r=e[0];return Math.asin(r.evaluate(t))}],acos:[It,[It],function(t,e){var r=e[0];return Math.acos(r.evaluate(t))}],atan:[It,[It],function(t,e){var r=e[0];return Math.atan(r.evaluate(t))}],min:[It,or(It),function(t,e){return Math.min.apply(Math,e.map(function(e){return e.evaluate(t)}))}],max:[It,or(It),function(t,e){return Math.max.apply(Math,e.map(function(e){return e.evaluate(t)}))}],abs:[It,[It],function(t,e){var r=e[0];return Math.abs(r.evaluate(t))}],round:[It,[It],function(t,e){var r=e[0].evaluate(t);return r&lt;0?-Math.round(-r):Math.round(r)}],floor:[It,[It],function(t,e){var r=e[0];return Math.floor(r.evaluate(t))}],ceil:[It,[It],function(t,e){var r=e[0];return Math.ceil(r.evaluate(t))}],\&quot;filter-==\&quot;:[Rt,[Dt,Nt],function(t,e){var r=e[0],n=e[1];return t.properties()[r.value]===n.value}],\&quot;filter-id-==\&quot;:[Rt,[Nt],function(t,e){var r=e[0];return t.id()===r.value}],\&quot;filter-type-==\&quot;:[Rt,[Dt],function(t,e){var r=e[0];return t.geometryType()===r.value}],\&quot;filter-&lt;\&quot;:[Rt,[Dt,Nt],function(t,e){var r=e[0],n=e[1],a=t.properties()[r.value],i=n.value;return typeof a==typeof i&amp;&amp;a&lt;i}],\&quot;filter-id-&lt;\&quot;:[Rt,[Nt],function(t,e){var r=e[0],n=t.id(),a=r.value;return typeof n==typeof a&amp;&amp;n&lt;a}],\&quot;filter-&gt;\&quot;:[Rt,[Dt,Nt],function(t,e){var r=e[0],n=e[1],a=t.properties()[r.value],i=n.value;return typeof a==typeof i&amp;&amp;a&gt;i}],\&quot;filter-id-&gt;\&quot;:[Rt,[Nt],function(t,e){var r=e[0],n=t.id(),a=r.value;return typeof n==typeof a&amp;&amp;n&gt;a}],\&quot;filter-&lt;=\&quot;:[Rt,[Dt,Nt],function(t,e){var r=e[0],n=e[1],a=t.properties()[r.value],i=n.value;return typeof a==typeof i&amp;&amp;a&lt;=i}],\&quot;filter-id-&lt;=\&quot;:[Rt,[Nt],function(t,e){var r=e[0],n=t.id(),a=r.value;return typeof n==typeof a&amp;&amp;n&lt;=a}],\&quot;filter-&gt;=\&quot;:[Rt,[Dt,Nt],function(t,e){var r=e[0],n=e[1],a=t.properties()[r.value],i=n.value;return typeof a==typeof i&amp;&amp;a&gt;=i}],\&quot;filter-id-&gt;=\&quot;:[Rt,[Nt],function(t,e){var r=e[0],n=t.id(),a=r.value;return typeof n==typeof a&amp;&amp;n&gt;=a}],\&quot;filter-has\&quot;:[Rt,[Nt],function(t,e){return e[0].value in t.properties()}],\&quot;filter-has-id\&quot;:[Rt,[],function(t){return null!==t.id()}],\&quot;filter-type-in\&quot;:[Rt,[Ut(Dt)],function(t,e){return e[0].value.indexOf(t.geometryType())&gt;=0}],\&quot;filter-id-in\&quot;:[Rt,[Ut(Nt)],function(t,e){return e[0].value.indexOf(t.id())&gt;=0}],\&quot;filter-in-small\&quot;:[Rt,[Dt,Ut(Nt)],function(t,e){var r=e[0];return e[1].value.indexOf(t.properties()[r.value])&gt;=0}],\&quot;filter-in-large\&quot;:[Rt,[Dt,Ut(Nt)],function(t,e){var r=e[0],n=e[1];return function(t,e,r,n){for(;r&lt;=n;){var a=r+n&gt;&gt;1;if(e[a]===t)return!0;e[a]&gt;t?n=a-1:r=a+1}return!1}(t.properties()[r.value],n.value,0,n.value.length-1)}],all:{type:Rt,overloads:[[[Rt,Rt],function(t,e){var r=e[0],n=e[1];return r.evaluate(t)&amp;&amp;n.evaluate(t)}],[or(Rt),function(t,e){for(var r=0,n=e;r&lt;n.length;r+=1)if(!n[r].evaluate(t))return!1;return!0}]]},any:{type:Rt,overloads:[[[Rt,Rt],function(t,e){var r=e[0],n=e[1];return r.evaluate(t)||n.evaluate(t)}],[or(Rt),function(t,e){for(var r=0,n=e;r&lt;n.length;r+=1)if(n[r].evaluate(t))return!0;return!1}]]},\&quot;!\&quot;:[Rt,[Rt],function(t,e){return!e[0].evaluate(t)}],\&quot;is-supported-script\&quot;:[Rt,[Dt],function(t,e){var r=e[0],n=t.globals&amp;&amp;t.globals.isSupportedScript;return!n||n(r.evaluate(t))}],upcase:[Dt,[Dt],function(t,e){return e[0].evaluate(t).toUpperCase()}],downcase:[Dt,[Dt],function(t,e){return e[0].evaluate(t).toLowerCase()}],concat:[Dt,or(Nt),function(t,e){return e.map(function(e){return $t(e.evaluate(t))}).join(\&quot;\&quot;)}],\&quot;resolved-locale\&quot;:[Dt,[jt],function(t,e){return e[0].evaluate(t).resolvedLocale()}]});var br=function(t,e){this.expression=t,this._warningHistory={},this._evaluator=new le,this._defaultValue=e?function(t){return\&quot;color\&quot;===t.type&amp;&amp;pr(t.default)?new Wt(0,0,0,0):\&quot;color\&quot;===t.type?Wt.parse(t.default)||null:void 0===t.default?null:t.default}(e):null,this._enumValues=e&amp;&amp;\&quot;enum\&quot;===e.type?e.values:null};function _r(t){return Array.isArray(t)&amp;&amp;t.length&gt;0&amp;&amp;\&quot;string\&quot;==typeof t[0]&amp;&amp;t[0]in rr}function wr(t,e){var r=new ge(rr,[],e?function(t){var e={color:Ft,string:Dt,number:It,enum:Dt,boolean:Rt,formatted:Vt};return\&quot;array\&quot;===t.type?Ut(e[t.value]||Nt,t.length):e[t.type]}(e):void 0),n=r.parse(t,void 0,void 0,void 0,e&amp;&amp;\&quot;string\&quot;===e.type?{typeAnnotation:\&quot;coerce\&quot;}:void 0);return n?sr(new br(n,e)):lr(r.errors)}br.prototype.evaluateWithoutErrorHandling=function(t,e,r,n){return this._evaluator.globals=t,this._evaluator.feature=e,this._evaluator.featureState=r,this._evaluator.formattedSection=n,this.expression.evaluate(this._evaluator)},br.prototype.evaluate=function(t,e,r,n){this._evaluator.globals=t,this._evaluator.feature=e||null,this._evaluator.featureState=r||null,this._evaluator.formattedSection=n||null;try{var a=this.expression.evaluate(this._evaluator);if(null==a)return this._defaultValue;if(this._enumValues&amp;&amp;!(a in this._enumValues))throw new ee(\&quot;Expected value to be one of \&quot;+Object.keys(this._enumValues).map(function(t){return JSON.stringify(t)}).join(\&quot;, \&quot;)+\&quot;, but found \&quot;+JSON.stringify(a)+\&quot; instead.\&quot;);return a}catch(t){return this._warningHistory[t.message]||(this._warningHistory[t.message]=!0,\&quot;undefined\&quot;!=typeof console&amp;&amp;console.warn(t.message)),this._defaultValue}};var kr=function(t,e){this.kind=t,this._styleExpression=e,this.isStateDependent=\&quot;constant\&quot;!==t&amp;&amp;!fe(e.expression)};kr.prototype.evaluateWithoutErrorHandling=function(t,e,r,n){return this._styleExpression.evaluateWithoutErrorHandling(t,e,r,n)},kr.prototype.evaluate=function(t,e,r,n){return this._styleExpression.evaluate(t,e,r,n)};var Tr=function(t,e,r,n){this.kind=t,this.zoomStops=r,this._styleExpression=e,this.isStateDependent=\&quot;camera\&quot;!==t&amp;&amp;!fe(e.expression),this.interpolationType=n};function Ar(t,e){if(\&quot;error\&quot;===(t=wr(t,e)).result)return t;var r=t.value.expression,n=he(r);if(!n&amp;&amp;!cr(e))return lr([new Pt(\&quot;\&quot;,\&quot;data expressions not supported\&quot;)]);var a=pe(r,[\&quot;zoom\&quot;]);if(!a&amp;&amp;!ur(e))return lr([new Pt(\&quot;\&quot;,\&quot;zoom expressions not supported\&quot;)]);var i=function t(e){var r=null;if(e instanceof Ve)r=t(e.result);else if(e instanceof je)for(var n=0,a=e.args;n&lt;a.length;n+=1){var i=a[n];if(r=t(i))break}else(e instanceof me||e instanceof Be)&amp;&amp;e.input instanceof ce&amp;&amp;\&quot;zoom\&quot;===e.input.name&amp;&amp;(r=e);return r instanceof Pt?r:(e.eachChild(function(e){var n=t(e);n instanceof Pt?r=n:!r&amp;&amp;n?r=new Pt(\&quot;\&quot;,'\&quot;zoom\&quot; expression may only be used as input to a top-level \&quot;step\&quot; or \&quot;interpolate\&quot; expression.'):r&amp;&amp;n&amp;&amp;r!==n&amp;&amp;(r=new Pt(\&quot;\&quot;,'Only one zoom-based \&quot;step\&quot; or \&quot;interpolate\&quot; subexpression may be used in an expression.'))}),r)}(r);if(!i&amp;&amp;!a)return lr([new Pt(\&quot;\&quot;,'\&quot;zoom\&quot; expression may only be used as input to a top-level \&quot;step\&quot; or \&quot;interpolate\&quot; expression.')]);if(i instanceof Pt)return lr([i]);if(i instanceof Be&amp;&amp;!hr(e))return lr([new Pt(\&quot;\&quot;,'\&quot;interpolate\&quot; expressions cannot be used with this property')]);if(!i)return sr(new kr(n?\&quot;constant\&quot;:\&quot;source\&quot;,t.value));var o=i instanceof Be?i.interpolation:void 0;return sr(new Tr(n?\&quot;camera\&quot;:\&quot;composite\&quot;,t.value,i.labels,o))}Tr.prototype.evaluateWithoutErrorHandling=function(t,e,r,n){return this._styleExpression.evaluateWithoutErrorHandling(t,e,r,n)},Tr.prototype.evaluate=function(t,e,r,n){return this._styleExpression.evaluate(t,e,r,n)},Tr.prototype.interpolationFactor=function(t,e,r){return this.interpolationType?Be.interpolationFactor(this.interpolationType,t,e,r):0};var Mr=function(t,e){this._parameters=t,this._specification=e,St(this,function t(e,r){var n,a,i,o=\&quot;color\&quot;===r.type,s=e.stops&amp;&amp;\&quot;object\&quot;==typeof e.stops[0][0],l=s||void 0!==e.property,c=s||!l,u=e.type||(hr(r)?\&quot;exponential\&quot;:\&quot;interval\&quot;);if(o&amp;&amp;((e=St({},e)).stops&amp;&amp;(e.stops=e.stops.map(function(t){return[t[0],Wt.parse(t[1])]})),e.default?e.default=Wt.parse(e.default):e.default=Wt.parse(r.default)),e.colorSpace&amp;&amp;\&quot;rgb\&quot;!==e.colorSpace&amp;&amp;!Fe[e.colorSpace])throw new Error(\&quot;Unknown color space: \&quot;+e.colorSpace);if(\&quot;exponential\&quot;===u)n=yr;else if(\&quot;interval\&quot;===u)n=mr;else if(\&quot;categorical\&quot;===u){n=vr,a=Object.create(null);for(var h=0,f=e.stops;h&lt;f.length;h+=1){var p=f[h];a[p[0]]=p[1]}i=typeof e.stops[0][0]}else{if(\&quot;identity\&quot;!==u)throw new Error('Unknown function type \&quot;'+u+'\&quot;');n=xr}if(s){for(var d={},g=[],v=0;v&lt;e.stops.length;v++){var m=e.stops[v],y=m[0].zoom;void 0===d[y]&amp;&amp;(d[y]={zoom:y,type:e.type,property:e.property,default:e.default,stops:[]},g.push(y)),d[y].stops.push([m[0].value,m[1]])}for(var x=[],b=0,_=g;b&lt;_.length;b+=1){var w=_[b];x.push([d[w].zoom,t(d[w],r)])}var k={name:\&quot;linear\&quot;};return{kind:\&quot;composite\&quot;,interpolationType:k,interpolationFactor:Be.interpolationFactor.bind(void 0,k),zoomStops:x.map(function(t){return t[0]}),evaluate:function(t,n){var a=t.zoom;return yr({stops:x,base:e.base},r,a).evaluate(a,n)}}}if(c){var T=\&quot;exponential\&quot;===u?{name:\&quot;exponential\&quot;,base:void 0!==e.base?e.base:1}:null;return{kind:\&quot;camera\&quot;,interpolationType:T,interpolationFactor:Be.interpolationFactor.bind(void 0,T),zoomStops:e.stops.map(function(t){return t[0]}),evaluate:function(t){var o=t.zoom;return n(e,r,o,a,i)}}}return{kind:\&quot;source\&quot;,evaluate:function(t,o){var s=o&amp;&amp;o.properties?o.properties[e.property]:void 0;return void 0===s?gr(e.default,r.default):n(e,r,s,a,i)}}}(this._parameters,this._specification))};function Sr(t){var e=t.key,r=t.value,n=t.valueSpec||{},a=t.objectElementValidators||{},i=t.style,o=t.styleSpec,s=[],l=fr(r);if(\&quot;object\&quot;!==l)return[new At(e,r,\&quot;object expected, \&quot;+l+\&quot; found\&quot;)];for(var c in r){var u=c.split(\&quot;.\&quot;)[0],h=n[u]||n[\&quot;*\&quot;],f=void 0;if(a[u])f=a[u];else if(n[u])f=Kr;else if(a[\&quot;*\&quot;])f=a[\&quot;*\&quot;];else{if(!n[\&quot;*\&quot;]){s.push(new At(e,r[c],'unknown property \&quot;'+c+'\&quot;'));continue}f=Kr}s=s.concat(f({key:(e?e+\&quot;.\&quot;:e)+c,value:r[c],valueSpec:h,style:i,styleSpec:o,object:r,objectKey:c},r))}for(var p in n)a[p]||n[p].required&amp;&amp;void 0===n[p].default&amp;&amp;void 0===r[p]&amp;&amp;s.push(new At(e,r,'missing required property \&quot;'+p+'\&quot;'));return s}function Er(t){var e=t.value,r=t.valueSpec,n=t.style,a=t.styleSpec,i=t.key,o=t.arrayElementValidator||Kr;if(\&quot;array\&quot;!==fr(e))return[new At(i,e,\&quot;array expected, \&quot;+fr(e)+\&quot; found\&quot;)];if(r.length&amp;&amp;e.length!==r.length)return[new At(i,e,\&quot;array length \&quot;+r.length+\&quot; expected, length \&quot;+e.length+\&quot; found\&quot;)];if(r[\&quot;min-length\&quot;]&amp;&amp;e.length&lt;r[\&quot;min-length\&quot;])return[new At(i,e,\&quot;array length at least \&quot;+r[\&quot;min-length\&quot;]+\&quot; expected, length \&quot;+e.length+\&quot; found\&quot;)];var s={type:r.value,values:r.values};a.$version&lt;7&amp;&amp;(s.function=r.function),\&quot;object\&quot;===fr(r.value)&amp;&amp;(s=r.value);for(var l=[],c=0;c&lt;e.length;c++)l=l.concat(o({array:e,arrayIndex:c,value:e[c],valueSpec:s,style:n,styleSpec:a,key:i+\&quot;[\&quot;+c+\&quot;]\&quot;}));return l}function Cr(t){var e=t.key,r=t.value,n=t.valueSpec,a=fr(r);return\&quot;number\&quot;!==a?[new At(e,r,\&quot;number expected, \&quot;+a+\&quot; found\&quot;)]:\&quot;minimum\&quot;in n&amp;&amp;r&lt;n.minimum?[new At(e,r,r+\&quot; is less than the minimum value \&quot;+n.minimum)]:\&quot;maximum\&quot;in n&amp;&amp;r&gt;n.maximum?[new At(e,r,r+\&quot; is greater than the maximum value \&quot;+n.maximum)]:[]}function Lr(t){var e,r,n,a=t.valueSpec,i=Ct(t.value.type),o={},s=\&quot;categorical\&quot;!==i&amp;&amp;void 0===t.value.property,l=!s,c=\&quot;array\&quot;===fr(t.value.stops)&amp;&amp;\&quot;array\&quot;===fr(t.value.stops[0])&amp;&amp;\&quot;object\&quot;===fr(t.value.stops[0][0]),u=Sr({key:t.key,value:t.value,valueSpec:t.styleSpec.function,style:t.style,styleSpec:t.styleSpec,objectElementValidators:{stops:function(t){if(\&quot;identity\&quot;===i)return[new At(t.key,t.value,'identity function may not have a \&quot;stops\&quot; property')];var e=[],r=t.value;return e=e.concat(Er({key:t.key,value:r,valueSpec:t.valueSpec,style:t.style,styleSpec:t.styleSpec,arrayElementValidator:h})),\&quot;array\&quot;===fr(r)&amp;&amp;0===r.length&amp;&amp;e.push(new At(t.key,r,\&quot;array must have at least one stop\&quot;)),e},default:function(t){return Kr({key:t.key,value:t.value,valueSpec:a,style:t.style,styleSpec:t.styleSpec})}}});return\&quot;identity\&quot;===i&amp;&amp;s&amp;&amp;u.push(new At(t.key,t.value,'missing required property \&quot;property\&quot;')),\&quot;identity\&quot;===i||t.value.stops||u.push(new At(t.key,t.value,'missing required property \&quot;stops\&quot;')),\&quot;exponential\&quot;===i&amp;&amp;t.valueSpec.expression&amp;&amp;!hr(t.valueSpec)&amp;&amp;u.push(new At(t.key,t.value,\&quot;exponential functions not supported\&quot;)),t.styleSpec.$version&gt;=8&amp;&amp;(l&amp;&amp;!cr(t.valueSpec)?u.push(new At(t.key,t.value,\&quot;property functions not supported\&quot;)):s&amp;&amp;!ur(t.valueSpec)&amp;&amp;u.push(new At(t.key,t.value,\&quot;zoom functions not supported\&quot;))),\&quot;categorical\&quot;!==i&amp;&amp;!c||void 0!==t.value.property||u.push(new At(t.key,t.value,'\&quot;property\&quot; property is required')),u;function h(t){var e=[],i=t.value,s=t.key;if(\&quot;array\&quot;!==fr(i))return[new At(s,i,\&quot;array expected, \&quot;+fr(i)+\&quot; found\&quot;)];if(2!==i.length)return[new At(s,i,\&quot;array length 2 expected, length \&quot;+i.length+\&quot; found\&quot;)];if(c){if(\&quot;object\&quot;!==fr(i[0]))return[new At(s,i,\&quot;object expected, \&quot;+fr(i[0])+\&quot; found\&quot;)];if(void 0===i[0].zoom)return[new At(s,i,\&quot;object stop key must have zoom\&quot;)];if(void 0===i[0].value)return[new At(s,i,\&quot;object stop key must have value\&quot;)];if(n&amp;&amp;n&gt;Ct(i[0].zoom))return[new At(s,i[0].zoom,\&quot;stop zoom values must appear in ascending order\&quot;)];Ct(i[0].zoom)!==n&amp;&amp;(n=Ct(i[0].zoom),r=void 0,o={}),e=e.concat(Sr({key:s+\&quot;[0]\&quot;,value:i[0],valueSpec:{zoom:{}},style:t.style,styleSpec:t.styleSpec,objectElementValidators:{zoom:Cr,value:f}}))}else e=e.concat(f({key:s+\&quot;[0]\&quot;,value:i[0],valueSpec:{},style:t.style,styleSpec:t.styleSpec},i));return _r(Lt(i[1]))?e.concat([new At(s+\&quot;[1]\&quot;,i[1],\&quot;expressions are not allowed in function stops.\&quot;)]):e.concat(Kr({key:s+\&quot;[1]\&quot;,value:i[1],valueSpec:a,style:t.style,styleSpec:t.styleSpec}))}function f(t,n){var s=fr(t.value),l=Ct(t.value),c=null!==t.value?t.value:n;if(e){if(s!==e)return[new At(t.key,c,s+\&quot; stop domain type must match previous stop domain type \&quot;+e)]}else e=s;if(\&quot;number\&quot;!==s&amp;&amp;\&quot;string\&quot;!==s&amp;&amp;\&quot;boolean\&quot;!==s)return[new At(t.key,c,\&quot;stop domain value must be a number, string, or boolean\&quot;)];if(\&quot;number\&quot;!==s&amp;&amp;\&quot;categorical\&quot;!==i){var u=\&quot;number expected, \&quot;+s+\&quot; found\&quot;;return cr(a)&amp;&amp;void 0===i&amp;&amp;(u+='\\nIf you intended to use a categorical function, specify `\&quot;type\&quot;: \&quot;categorical\&quot;`.'),[new At(t.key,c,u)]}return\&quot;categorical\&quot;!==i||\&quot;number\&quot;!==s||isFinite(l)&amp;&amp;Math.floor(l)===l?\&quot;categorical\&quot;!==i&amp;&amp;\&quot;number\&quot;===s&amp;&amp;void 0!==r&amp;&amp;l&lt;r?[new At(t.key,c,\&quot;stop domain values must appear in ascending order\&quot;)]:(r=l,\&quot;categorical\&quot;===i&amp;&amp;l in o?[new At(t.key,c,\&quot;stop domain values must be unique\&quot;)]:(o[l]=!0,[])):[new At(t.key,c,\&quot;integer expected, found \&quot;+l)]}}function Pr(t){var e=(\&quot;property\&quot;===t.expressionContext?Ar:wr)(Lt(t.value),t.valueSpec);if(\&quot;error\&quot;===e.result)return e.value.map(function(e){return new At(\&quot;\&quot;+t.key+e.key,t.value,e.message)});var r=e.value.expression||e.value._styleExpression.expression;if(\&quot;property\&quot;===t.expressionContext&amp;&amp;\&quot;text-font\&quot;===t.propertyKey&amp;&amp;-1!==r.possibleOutputs().indexOf(void 0))return[new At(t.key,t.value,'Invalid data expression for \&quot;'+t.propertyKey+'\&quot;. Output values must be contained as literals within the expression.')];if(\&quot;property\&quot;===t.expressionContext&amp;&amp;\&quot;layout\&quot;===t.propertyType&amp;&amp;!fe(r))return[new At(t.key,t.value,'\&quot;feature-state\&quot; data expressions are not supported with layout properties.')];if(\&quot;filter\&quot;===t.expressionContext&amp;&amp;!fe(r))return[new At(t.key,t.value,'\&quot;feature-state\&quot; data expressions are not supported with filters.')];if(t.expressionContext&amp;&amp;0===t.expressionContext.indexOf(\&quot;cluster\&quot;)){if(!pe(r,[\&quot;zoom\&quot;,\&quot;feature-state\&quot;]))return[new At(t.key,t.value,'\&quot;zoom\&quot; and \&quot;feature-state\&quot; expressions are not supported with cluster properties.')];if(\&quot;cluster-initial\&quot;===t.expressionContext&amp;&amp;!he(r))return[new At(t.key,t.value,\&quot;Feature data expressions are not supported with initial expression part of cluster properties.\&quot;)]}return[]}function Or(t){var e=t.key,r=t.value,n=t.valueSpec,a=[];return Array.isArray(n.values)?-1===n.values.indexOf(Ct(r))&amp;&amp;a.push(new At(e,r,\&quot;expected one of [\&quot;+n.values.join(\&quot;, \&quot;)+\&quot;], \&quot;+JSON.stringify(r)+\&quot; found\&quot;)):-1===Object.keys(n.values).indexOf(Ct(r))&amp;&amp;a.push(new At(e,r,\&quot;expected one of [\&quot;+Object.keys(n.values).join(\&quot;, \&quot;)+\&quot;], \&quot;+JSON.stringify(r)+\&quot; found\&quot;)),a}function zr(t){if(!0===t||!1===t)return!0;if(!Array.isArray(t)||0===t.length)return!1;switch(t[0]){case\&quot;has\&quot;:return t.length&gt;=2&amp;&amp;\&quot;$id\&quot;!==t[1]&amp;&amp;\&quot;$type\&quot;!==t[1];case\&quot;in\&quot;:case\&quot;!in\&quot;:case\&quot;!has\&quot;:case\&quot;none\&quot;:return!1;case\&quot;==\&quot;:case\&quot;!=\&quot;:case\&quot;&gt;\&quot;:case\&quot;&gt;=\&quot;:case\&quot;&lt;\&quot;:case\&quot;&lt;=\&quot;:return 3!==t.length||Array.isArray(t[1])||Array.isArray(t[2]);case\&quot;any\&quot;:case\&quot;all\&quot;:for(var e=0,r=t.slice(1);e&lt;r.length;e+=1){var n=r[e];if(!zr(n)&amp;&amp;\&quot;boolean\&quot;!=typeof n)return!1}return!0;default:return!0}}Mr.deserialize=function(t){return new Mr(t._parameters,t._specification)},Mr.serialize=function(t){return{_parameters:t._parameters,_specification:t._specification}};var Ir={type:\&quot;boolean\&quot;,default:!1,transition:!1,\&quot;property-type\&quot;:\&quot;data-driven\&quot;,expression:{interpolated:!1,parameters:[\&quot;zoom\&quot;,\&quot;feature\&quot;]}};function Dr(t){if(null==t)return function(){return!0};zr(t)||(t=Fr(t));var e=wr(t,Ir);if(\&quot;error\&quot;===e.result)throw new Error(e.value.map(function(t){return t.key+\&quot;: \&quot;+t.message}).join(\&quot;, \&quot;));return function(t,r){return e.value.evaluate(t,r)}}function Rr(t,e){return t&lt;e?-1:t&gt;e?1:0}function Fr(t){if(!t)return!0;var e,r=t[0];return t.length&lt;=1?\&quot;any\&quot;!==r:\&quot;==\&quot;===r?Br(t[1],t[2],\&quot;==\&quot;):\&quot;!=\&quot;===r?Vr(Br(t[1],t[2],\&quot;==\&quot;)):\&quot;&lt;\&quot;===r||\&quot;&gt;\&quot;===r||\&quot;&lt;=\&quot;===r||\&quot;&gt;=\&quot;===r?Br(t[1],t[2],r):\&quot;any\&quot;===r?(e=t.slice(1),[\&quot;any\&quot;].concat(e.map(Fr))):\&quot;all\&quot;===r?[\&quot;all\&quot;].concat(t.slice(1).map(Fr)):\&quot;none\&quot;===r?[\&quot;all\&quot;].concat(t.slice(1).map(Fr).map(Vr)):\&quot;in\&quot;===r?Nr(t[1],t.slice(2)):\&quot;!in\&quot;===r?Vr(Nr(t[1],t.slice(2))):\&quot;has\&quot;===r?jr(t[1]):\&quot;!has\&quot;!==r||Vr(jr(t[1]))}function Br(t,e,r){switch(t){case\&quot;$type\&quot;:return[\&quot;filter-type-\&quot;+r,e];case\&quot;$id\&quot;:return[\&quot;filter-id-\&quot;+r,e];default:return[\&quot;filter-\&quot;+r,t,e]}}function Nr(t,e){if(0===e.length)return!1;switch(t){case\&quot;$type\&quot;:return[\&quot;filter-type-in\&quot;,[\&quot;literal\&quot;,e]];case\&quot;$id\&quot;:return[\&quot;filter-id-in\&quot;,[\&quot;literal\&quot;,e]];default:return e.length&gt;200&amp;&amp;!e.some(function(t){return typeof t!=typeof e[0]})?[\&quot;filter-in-large\&quot;,t,[\&quot;literal\&quot;,e.sort(Rr)]]:[\&quot;filter-in-small\&quot;,t,[\&quot;literal\&quot;,e]]}}function jr(t){switch(t){case\&quot;$type\&quot;:return!0;case\&quot;$id\&quot;:return[\&quot;filter-has-id\&quot;];default:return[\&quot;filter-has\&quot;,t]}}function Vr(t){return[\&quot;!\&quot;,t]}function Ur(t){return zr(Lt(t.value))?Pr(St({},t,{expressionContext:\&quot;filter\&quot;,valueSpec:{value:\&quot;boolean\&quot;}})):function t(e){var r=e.value,n=e.key;if(\&quot;array\&quot;!==fr(r))return[new At(n,r,\&quot;array expected, \&quot;+fr(r)+\&quot; found\&quot;)];var a,i=e.styleSpec,o=[];if(r.length&lt;1)return[new At(n,r,\&quot;filter array must have at least 1 element\&quot;)];switch(o=o.concat(Or({key:n+\&quot;[0]\&quot;,value:r[0],valueSpec:i.filter_operator,style:e.style,styleSpec:e.styleSpec})),Ct(r[0])){case\&quot;&lt;\&quot;:case\&quot;&lt;=\&quot;:case\&quot;&gt;\&quot;:case\&quot;&gt;=\&quot;:r.length&gt;=2&amp;&amp;\&quot;$type\&quot;===Ct(r[1])&amp;&amp;o.push(new At(n,r,'\&quot;$type\&quot; cannot be use with operator \&quot;'+r[0]+'\&quot;'));case\&quot;==\&quot;:case\&quot;!=\&quot;:3!==r.length&amp;&amp;o.push(new At(n,r,'filter array for operator \&quot;'+r[0]+'\&quot; must have 3 elements'));case\&quot;in\&quot;:case\&quot;!in\&quot;:r.length&gt;=2&amp;&amp;\&quot;string\&quot;!==(a=fr(r[1]))&amp;&amp;o.push(new At(n+\&quot;[1]\&quot;,r[1],\&quot;string expected, \&quot;+a+\&quot; found\&quot;));for(var s=2;s&lt;r.length;s++)a=fr(r[s]),\&quot;$type\&quot;===Ct(r[1])?o=o.concat(Or({key:n+\&quot;[\&quot;+s+\&quot;]\&quot;,value:r[s],valueSpec:i.geometry_type,style:e.style,styleSpec:e.styleSpec})):\&quot;string\&quot;!==a&amp;&amp;\&quot;number\&quot;!==a&amp;&amp;\&quot;boolean\&quot;!==a&amp;&amp;o.push(new At(n+\&quot;[\&quot;+s+\&quot;]\&quot;,r[s],\&quot;string, number, or boolean expected, \&quot;+a+\&quot; found\&quot;));break;case\&quot;any\&quot;:case\&quot;all\&quot;:case\&quot;none\&quot;:for(var l=1;l&lt;r.length;l++)o=o.concat(t({key:n+\&quot;[\&quot;+l+\&quot;]\&quot;,value:r[l],style:e.style,styleSpec:e.styleSpec}));break;case\&quot;has\&quot;:case\&quot;!has\&quot;:a=fr(r[1]),2!==r.length?o.push(new At(n,r,'filter array for \&quot;'+r[0]+'\&quot; operator must have 2 elements')):\&quot;string\&quot;!==a&amp;&amp;o.push(new At(n+\&quot;[1]\&quot;,r[1],\&quot;string expected, \&quot;+a+\&quot; found\&quot;))}return o}(t)}function qr(t,e){var r=t.key,n=t.style,a=t.styleSpec,i=t.value,o=t.objectKey,s=a[e+\&quot;_\&quot;+t.layerType];if(!s)return[];var l=o.match(/^(.*)-transition$/);if(\&quot;paint\&quot;===e&amp;&amp;l&amp;&amp;s[l[1]]&amp;&amp;s[l[1]].transition)return Kr({key:r,value:i,valueSpec:a.transition,style:n,styleSpec:a});var c,u=t.valueSpec||s[o];if(!u)return[new At(r,i,'unknown property \&quot;'+o+'\&quot;')];if(\&quot;string\&quot;===fr(i)&amp;&amp;cr(u)&amp;&amp;!u.tokens&amp;&amp;(c=/^{([^}]+)}$/.exec(i)))return[new At(r,i,'\&quot;'+o+'\&quot; does not support interpolation syntax\\nUse an identity property function instead: `{ \&quot;type\&quot;: \&quot;identity\&quot;, \&quot;property\&quot;: '+JSON.stringify(c[1])+\&quot; }`.\&quot;)];var h=[];return\&quot;symbol\&quot;===t.layerType&amp;&amp;(\&quot;text-field\&quot;===o&amp;&amp;n&amp;&amp;!n.glyphs&amp;&amp;h.push(new At(r,i,'use of \&quot;text-field\&quot; requires a style \&quot;glyphs\&quot; property')),\&quot;text-font\&quot;===o&amp;&amp;pr(Lt(i))&amp;&amp;\&quot;identity\&quot;===Ct(i.type)&amp;&amp;h.push(new At(r,i,'\&quot;text-font\&quot; does not support identity functions'))),h.concat(Kr({key:t.key,value:i,valueSpec:u,style:n,styleSpec:a,expressionContext:\&quot;property\&quot;,propertyType:e,propertyKey:o}))}function Hr(t){return qr(t,\&quot;paint\&quot;)}function Gr(t){return qr(t,\&quot;layout\&quot;)}function Yr(t){var e=[],r=t.value,n=t.key,a=t.style,i=t.styleSpec;r.type||r.ref||e.push(new At(n,r,'either \&quot;type\&quot; or \&quot;ref\&quot; is required'));var o,s=Ct(r.type),l=Ct(r.ref);if(r.id)for(var c=Ct(r.id),u=0;u&lt;t.arrayIndex;u++){var h=a.layers[u];Ct(h.id)===c&amp;&amp;e.push(new At(n,r.id,'duplicate layer id \&quot;'+r.id+'\&quot;, previously used at line '+h.id.__line__))}if(\&quot;ref\&quot;in r)[\&quot;type\&quot;,\&quot;source\&quot;,\&quot;source-layer\&quot;,\&quot;filter\&quot;,\&quot;layout\&quot;].forEach(function(t){t in r&amp;&amp;e.push(new At(n,r[t],'\&quot;'+t+'\&quot; is prohibited for ref layers'))}),a.layers.forEach(function(t){Ct(t.id)===l&amp;&amp;(o=t)}),o?o.ref?e.push(new At(n,r.ref,\&quot;ref cannot reference another ref layer\&quot;)):s=Ct(o.type):e.push(new At(n,r.ref,'ref layer \&quot;'+l+'\&quot; not found'));else if(\&quot;background\&quot;!==s)if(r.source){var f=a.sources&amp;&amp;a.sources[r.source],p=f&amp;&amp;Ct(f.type);f?\&quot;vector\&quot;===p&amp;&amp;\&quot;raster\&quot;===s?e.push(new At(n,r.source,'layer \&quot;'+r.id+'\&quot; requires a raster source')):\&quot;raster\&quot;===p&amp;&amp;\&quot;raster\&quot;!==s?e.push(new At(n,r.source,'layer \&quot;'+r.id+'\&quot; requires a vector source')):\&quot;vector\&quot;!==p||r[\&quot;source-layer\&quot;]?\&quot;raster-dem\&quot;===p&amp;&amp;\&quot;hillshade\&quot;!==s?e.push(new At(n,r.source,\&quot;raster-dem source can only be used with layer type 'hillshade'.\&quot;)):\&quot;line\&quot;!==s||!r.paint||!r.paint[\&quot;line-gradient\&quot;]||\&quot;geojson\&quot;===p&amp;&amp;f.lineMetrics||e.push(new At(n,r,'layer \&quot;'+r.id+'\&quot; specifies a line-gradient, which requires a GeoJSON source with `lineMetrics` enabled.')):e.push(new At(n,r,'layer \&quot;'+r.id+'\&quot; must specify a \&quot;source-layer\&quot;')):e.push(new At(n,r.source,'source \&quot;'+r.source+'\&quot; not found'))}else e.push(new At(n,r,'missing required property \&quot;source\&quot;'));return e=e.concat(Sr({key:n,value:r,valueSpec:i.layer,style:t.style,styleSpec:t.styleSpec,objectElementValidators:{\&quot;*\&quot;:function(){return[]},type:function(){return Kr({key:n+\&quot;.type\&quot;,value:r.type,valueSpec:i.layer.type,style:t.style,styleSpec:t.styleSpec,object:r,objectKey:\&quot;type\&quot;})},filter:Ur,layout:function(t){return Sr({layer:r,key:t.key,value:t.value,style:t.style,styleSpec:t.styleSpec,objectElementValidators:{\&quot;*\&quot;:function(t){return Gr(St({layerType:s},t))}}})},paint:function(t){return Sr({layer:r,key:t.key,value:t.value,style:t.style,styleSpec:t.styleSpec,objectElementValidators:{\&quot;*\&quot;:function(t){return Hr(St({layerType:s},t))}}})}}}))}function Wr(t){var e=t.value,r=t.key,n=t.styleSpec,a=t.style;if(!e.type)return[new At(r,e,'\&quot;type\&quot; is required')];var i,o=Ct(e.type);switch(o){case\&quot;vector\&quot;:case\&quot;raster\&quot;:case\&quot;raster-dem\&quot;:return Sr({key:r,value:e,valueSpec:n[\&quot;source_\&quot;+o.replace(\&quot;-\&quot;,\&quot;_\&quot;)],style:t.style,styleSpec:n});case\&quot;geojson\&quot;:if(i=Sr({key:r,value:e,valueSpec:n.source_geojson,style:a,styleSpec:n}),e.cluster)for(var s in e.clusterProperties){var l=e.clusterProperties[s],c=l[0],u=l[1],h=\&quot;string\&quot;==typeof c?[c,[\&quot;accumulated\&quot;],[\&quot;get\&quot;,s]]:c;i.push.apply(i,Pr({key:r+\&quot;.\&quot;+s+\&quot;.map\&quot;,value:u,expressionContext:\&quot;cluster-map\&quot;})),i.push.apply(i,Pr({key:r+\&quot;.\&quot;+s+\&quot;.reduce\&quot;,value:h,expressionContext:\&quot;cluster-reduce\&quot;}))}return i;case\&quot;video\&quot;:return Sr({key:r,value:e,valueSpec:n.source_video,style:a,styleSpec:n});case\&quot;image\&quot;:return Sr({key:r,value:e,valueSpec:n.source_image,style:a,styleSpec:n});case\&quot;canvas\&quot;:return[new At(r,null,\&quot;Please use runtime APIs to add canvas sources, rather than including them in stylesheets.\&quot;,\&quot;source.canvas\&quot;)];default:return Or({key:r+\&quot;.type\&quot;,value:e.type,valueSpec:{values:[\&quot;vector\&quot;,\&quot;raster\&quot;,\&quot;raster-dem\&quot;,\&quot;geojson\&quot;,\&quot;video\&quot;,\&quot;image\&quot;]},style:a,styleSpec:n})}}function Xr(t){var e=t.value,r=t.styleSpec,n=r.light,a=t.style,i=[],o=fr(e);if(void 0===e)return i;if(\&quot;object\&quot;!==o)return i.concat([new At(\&quot;light\&quot;,e,\&quot;object expected, \&quot;+o+\&quot; found\&quot;)]);for(var s in e){var l=s.match(/^(.*)-transition$/);i=l&amp;&amp;n[l[1]]&amp;&amp;n[l[1]].transition?i.concat(Kr({key:s,value:e[s],valueSpec:r.transition,style:a,styleSpec:r})):n[s]?i.concat(Kr({key:s,value:e[s],valueSpec:n[s],style:a,styleSpec:r})):i.concat([new At(s,e[s],'unknown property \&quot;'+s+'\&quot;')])}return i}function Zr(t){var e=t.value,r=t.key,n=fr(e);return\&quot;string\&quot;!==n?[new At(r,e,\&quot;string expected, \&quot;+n+\&quot; found\&quot;)]:[]}var Jr={\&quot;*\&quot;:function(){return[]},array:Er,boolean:function(t){var e=t.value,r=t.key,n=fr(e);return\&quot;boolean\&quot;!==n?[new At(r,e,\&quot;boolean expected, \&quot;+n+\&quot; found\&quot;)]:[]},number:Cr,color:function(t){var e=t.key,r=t.value,n=fr(r);return\&quot;string\&quot;!==n?[new At(e,r,\&quot;color expected, \&quot;+n+\&quot; found\&quot;)]:null===Yt(r)?[new At(e,r,'color expected, \&quot;'+r+'\&quot; found')]:[]},constants:Mt,enum:Or,filter:Ur,function:Lr,layer:Yr,object:Sr,source:Wr,light:Xr,string:Zr,formatted:function(t){return 0===Zr(t).length?[]:Pr(t)}};function Kr(t){var e=t.value,r=t.valueSpec,n=t.styleSpec;return r.expression&amp;&amp;pr(Ct(e))?Lr(t):r.expression&amp;&amp;_r(Lt(e))?Pr(t):r.type&amp;&amp;Jr[r.type]?Jr[r.type](t):Sr(St({},t,{valueSpec:r.type?n[r.type]:r}))}function Qr(t){var e=t.value,r=t.key,n=Zr(t);return n.length?n:(-1===e.indexOf(\&quot;{fontstack}\&quot;)&amp;&amp;n.push(new At(r,e,'\&quot;glyphs\&quot; url must include a \&quot;{fontstack}\&quot; token')),-1===e.indexOf(\&quot;{range}\&quot;)&amp;&amp;n.push(new At(r,e,'\&quot;glyphs\&quot; url must include a \&quot;{range}\&quot; token')),n)}function $r(t,e){e=e||Tt;var r=[];return r=r.concat(Kr({key:\&quot;\&quot;,value:t,valueSpec:e.$root,styleSpec:e,style:t,objectElementValidators:{glyphs:Qr,\&quot;*\&quot;:function(){return[]}}})),t.constants&amp;&amp;(r=r.concat(Mt({key:\&quot;constants\&quot;,value:t.constants,style:t,styleSpec:e}))),tn(r)}function tn(t){return[].concat(t).sort(function(t,e){return t.line-e.line})}function en(t){return function(){for(var e=[],r=arguments.length;r--;)e[r]=arguments[r];return tn(t.apply(this,e))}}$r.source=en(Wr),$r.light=en(Xr),$r.layer=en(Yr),$r.filter=en(Ur),$r.paintProperty=en(Hr),$r.layoutProperty=en(Gr);var rn=$r,nn=rn.light,an=rn.paintProperty,on=rn.layoutProperty;function sn(t,e){var r=!1;if(e&amp;&amp;e.length)for(var n=0,a=e;n&lt;a.length;n+=1){var i=a[n];t.fire(new wt(new Error(i.message))),r=!0}return r}var ln=un,cn=3;function un(t,e,r){var n=this.cells=[];if(t instanceof ArrayBuffer){this.arrayBuffer=t;var a=new Int32Array(this.arrayBuffer);t=a[0],e=a[1],r=a[2],this.d=e+2*r;for(var i=0;i&lt;this.d*this.d;i++){var o=a[cn+i],s=a[cn+i+1];n.push(o===s?null:a.subarray(o,s))}var l=a[cn+n.length],c=a[cn+n.length+1];this.keys=a.subarray(l,c),this.bboxes=a.subarray(c),this.insert=this._insertReadonly}else{this.d=e+2*r;for(var u=0;u&lt;this.d*this.d;u++)n.push([]);this.keys=[],this.bboxes=[]}this.n=e,this.extent=t,this.padding=r,this.scale=e/t,this.uid=0;var h=r/e*t;this.min=-h,this.max=t+h}un.prototype.insert=function(t,e,r,n,a){this._forEachCell(e,r,n,a,this._insertCell,this.uid++),this.keys.push(t),this.bboxes.push(e),this.bboxes.push(r),this.bboxes.push(n),this.bboxes.push(a)},un.prototype._insertReadonly=function(){throw\&quot;Cannot insert into a GridIndex created from an ArrayBuffer.\&quot;},un.prototype._insertCell=function(t,e,r,n,a,i){this.cells[a].push(i)},un.prototype.query=function(t,e,r,n,a){var i=this.min,o=this.max;if(t&lt;=i&amp;&amp;e&lt;=i&amp;&amp;o&lt;=r&amp;&amp;o&lt;=n&amp;&amp;!a)return Array.prototype.slice.call(this.keys);var s=[];return this._forEachCell(t,e,r,n,this._queryCell,s,{},a),s},un.prototype._queryCell=function(t,e,r,n,a,i,o,s){var l=this.cells[a];if(null!==l)for(var c=this.keys,u=this.bboxes,h=0;h&lt;l.length;h++){var f=l[h];if(void 0===o[f]){var p=4*f;(s?s(u[p+0],u[p+1],u[p+2],u[p+3]):t&lt;=u[p+2]&amp;&amp;e&lt;=u[p+3]&amp;&amp;r&gt;=u[p+0]&amp;&amp;n&gt;=u[p+1])?(o[f]=!0,i.push(c[f])):o[f]=!1}}},un.prototype._forEachCell=function(t,e,r,n,a,i,o,s){for(var l=this._convertToCellCoord(t),c=this._convertToCellCoord(e),u=this._convertToCellCoord(r),h=this._convertToCellCoord(n),f=l;f&lt;=u;f++)for(var p=c;p&lt;=h;p++){var d=this.d*p+f;if((!s||s(this._convertFromCellCoord(f),this._convertFromCellCoord(p),this._convertFromCellCoord(f+1),this._convertFromCellCoord(p+1)))&amp;&amp;a.call(this,t,e,r,n,d,i,o,s))return}},un.prototype._convertFromCellCoord=function(t){return(t-this.padding)/this.scale},un.prototype._convertToCellCoord=function(t){return Math.max(0,Math.min(this.d-1,Math.floor(t*this.scale)+this.padding))},un.prototype.toArrayBuffer=function(){if(this.arrayBuffer)return this.arrayBuffer;for(var t=this.cells,e=cn+this.cells.length+1+1,r=0,n=0;n&lt;this.cells.length;n++)r+=this.cells[n].length;var a=new Int32Array(e+r+this.keys.length+this.bboxes.length);a[0]=this.extent,a[1]=this.n,a[2]=this.padding;for(var i=e,o=0;o&lt;t.length;o++){var s=t[o];a[cn+o]=i,a.set(s,i),i+=s.length}return a[cn+t.length]=i,a.set(this.keys,i),i+=this.keys.length,a[cn+t.length+1]=i,a.set(this.bboxes,i),i+=this.bboxes.length,a.buffer};var hn=self.ImageData,fn={};function pn(t,e,r){void 0===r&amp;&amp;(r={}),Object.defineProperty(e,\&quot;_classRegistryKey\&quot;,{value:t,writeable:!1}),fn[t]={klass:e,omit:r.omit||[],shallow:r.shallow||[]}}for(var dn in pn(\&quot;Object\&quot;,Object),ln.serialize=function(t,e){var r=t.toArrayBuffer();return e&amp;&amp;e.push(r),{buffer:r}},ln.deserialize=function(t){return new ln(t.buffer)},pn(\&quot;Grid\&quot;,ln),pn(\&quot;Color\&quot;,Wt),pn(\&quot;Error\&quot;,Error),pn(\&quot;StylePropertyFunction\&quot;,Mr),pn(\&quot;StyleExpression\&quot;,br,{omit:[\&quot;_evaluator\&quot;]}),pn(\&quot;ZoomDependentExpression\&quot;,Tr),pn(\&quot;ZoomConstantExpression\&quot;,kr),pn(\&quot;CompoundExpression\&quot;,ce,{omit:[\&quot;_evaluate\&quot;]}),rr)rr[dn]._classRegistryKey||pn(\&quot;Expression_\&quot;+dn,rr[dn]);function gn(t,e){if(null==t||\&quot;boolean\&quot;==typeof t||\&quot;number\&quot;==typeof t||\&quot;string\&quot;==typeof t||t instanceof Boolean||t instanceof Number||t instanceof String||t instanceof Date||t instanceof RegExp)return t;if(t instanceof ArrayBuffer)return e&amp;&amp;e.push(t),t;if(ArrayBuffer.isView(t)){var r=t;return e&amp;&amp;e.push(r.buffer),r}if(t instanceof hn)return e&amp;&amp;e.push(t.data.buffer),t;if(Array.isArray(t)){for(var n=[],a=0,i=t;a&lt;i.length;a+=1){var o=i[a];n.push(gn(o,e))}return n}if(\&quot;object\&quot;==typeof t){var s=t.constructor,l=s._classRegistryKey;if(!l)throw new Error(\&quot;can't serialize object of unregistered class\&quot;);var c=s.serialize?s.serialize(t,e):{};if(!s.serialize){for(var u in t)if(t.hasOwnProperty(u)&amp;&amp;!(fn[l].omit.indexOf(u)&gt;=0)){var h=t[u];c[u]=fn[l].shallow.indexOf(u)&gt;=0?h:gn(h,e)}t instanceof Error&amp;&amp;(c.message=t.message)}if(c.$name)throw new Error(\&quot;$name property is reserved for worker serialization logic.\&quot;);return\&quot;Object\&quot;!==l&amp;&amp;(c.$name=l),c}throw new Error(\&quot;can't serialize object of type \&quot;+typeof t)}function vn(t){if(null==t||\&quot;boolean\&quot;==typeof t||\&quot;number\&quot;==typeof t||\&quot;string\&quot;==typeof t||t instanceof Boolean||t instanceof Number||t instanceof String||t instanceof Date||t instanceof RegExp||t instanceof ArrayBuffer||ArrayBuffer.isView(t)||t instanceof hn)return t;if(Array.isArray(t))return t.map(vn);if(\&quot;object\&quot;==typeof t){var e=t.$name||\&quot;Object\&quot;,r=fn[e].klass;if(!r)throw new Error(\&quot;can't deserialize unregistered class \&quot;+e);if(r.deserialize)return r.deserialize(t);for(var n=Object.create(r.prototype),a=0,i=Object.keys(t);a&lt;i.length;a+=1){var o=i[a];if(\&quot;$name\&quot;!==o){var s=t[o];n[o]=fn[e].shallow.indexOf(o)&gt;=0?s:vn(s)}}return n}throw new Error(\&quot;can't deserialize object of type \&quot;+typeof t)}var mn=function(){this.first=!0};mn.prototype.update=function(t,e){var r=Math.floor(t);return this.first?(this.first=!1,this.lastIntegerZoom=r,this.lastIntegerZoomTime=0,this.lastZoom=t,this.lastFloorZoom=r,!0):(this.lastFloorZoom&gt;r?(this.lastIntegerZoom=r+1,this.lastIntegerZoomTime=e):this.lastFloorZoom&lt;r&amp;&amp;(this.lastIntegerZoom=r,this.lastIntegerZoomTime=e),t!==this.lastZoom&amp;&amp;(this.lastZoom=t,this.lastFloorZoom=r,!0))};var yn={\&quot;Latin-1 Supplement\&quot;:function(t){return t&gt;=128&amp;&amp;t&lt;=255},Arabic:function(t){return t&gt;=1536&amp;&amp;t&lt;=1791},\&quot;Arabic Supplement\&quot;:function(t){return t&gt;=1872&amp;&amp;t&lt;=1919},\&quot;Arabic Extended-A\&quot;:function(t){return t&gt;=2208&amp;&amp;t&lt;=2303},\&quot;Hangul Jamo\&quot;:function(t){return t&gt;=4352&amp;&amp;t&lt;=4607},\&quot;Unified Canadian Aboriginal Syllabics\&quot;:function(t){return t&gt;=5120&amp;&amp;t&lt;=5759},Khmer:function(t){return t&gt;=6016&amp;&amp;t&lt;=6143},\&quot;Unified Canadian Aboriginal Syllabics Extended\&quot;:function(t){return t&gt;=6320&amp;&amp;t&lt;=6399},\&quot;General Punctuation\&quot;:function(t){return t&gt;=8192&amp;&amp;t&lt;=8303},\&quot;Letterlike Symbols\&quot;:function(t){return t&gt;=8448&amp;&amp;t&lt;=8527},\&quot;Number Forms\&quot;:function(t){return t&gt;=8528&amp;&amp;t&lt;=8591},\&quot;Miscellaneous Technical\&quot;:function(t){return t&gt;=8960&amp;&amp;t&lt;=9215},\&quot;Control Pictures\&quot;:function(t){return t&gt;=9216&amp;&amp;t&lt;=9279},\&quot;Optical Character Recognition\&quot;:function(t){return t&gt;=9280&amp;&amp;t&lt;=9311},\&quot;Enclosed Alphanumerics\&quot;:function(t){return t&gt;=9312&amp;&amp;t&lt;=9471},\&quot;Geometric Shapes\&quot;:function(t){return t&gt;=9632&amp;&amp;t&lt;=9727},\&quot;Miscellaneous Symbols\&quot;:function(t){return t&gt;=9728&amp;&amp;t&lt;=9983},\&quot;Miscellaneous Symbols and Arrows\&quot;:function(t){return t&gt;=11008&amp;&amp;t&lt;=11263},\&quot;CJK Radicals Supplement\&quot;:function(t){return t&gt;=11904&amp;&amp;t&lt;=12031},\&quot;Kangxi Radicals\&quot;:function(t){return t&gt;=12032&amp;&amp;t&lt;=12255},\&quot;Ideographic Description Characters\&quot;:function(t){return t&gt;=12272&amp;&amp;t&lt;=12287},\&quot;CJK Symbols and Punctuation\&quot;:function(t){return t&gt;=12288&amp;&amp;t&lt;=12351},Hiragana:function(t){return t&gt;=12352&amp;&amp;t&lt;=12447},Katakana:function(t){return t&gt;=12448&amp;&amp;t&lt;=12543},Bopomofo:function(t){return t&gt;=12544&amp;&amp;t&lt;=12591},\&quot;Hangul Compatibility Jamo\&quot;:function(t){return t&gt;=12592&amp;&amp;t&lt;=12687},Kanbun:function(t){return t&gt;=12688&amp;&amp;t&lt;=12703},\&quot;Bopomofo Extended\&quot;:function(t){return t&gt;=12704&amp;&amp;t&lt;=12735},\&quot;CJK Strokes\&quot;:function(t){return t&gt;=12736&amp;&amp;t&lt;=12783},\&quot;Katakana Phonetic Extensions\&quot;:function(t){return t&gt;=12784&amp;&amp;t&lt;=12799},\&quot;Enclosed CJK Letters and Months\&quot;:function(t){return t&gt;=12800&amp;&amp;t&lt;=13055},\&quot;CJK Compatibility\&quot;:function(t){return t&gt;=13056&amp;&amp;t&lt;=13311},\&quot;CJK Unified Ideographs Extension A\&quot;:function(t){return t&gt;=13312&amp;&amp;t&lt;=19903},\&quot;Yijing Hexagram Symbols\&quot;:function(t){return t&gt;=19904&amp;&amp;t&lt;=19967},\&quot;CJK Unified Ideographs\&quot;:function(t){return t&gt;=19968&amp;&amp;t&lt;=40959},\&quot;Yi Syllables\&quot;:function(t){return t&gt;=40960&amp;&amp;t&lt;=42127},\&quot;Yi Radicals\&quot;:function(t){return t&gt;=42128&amp;&amp;t&lt;=42191},\&quot;Hangul Jamo Extended-A\&quot;:function(t){return t&gt;=43360&amp;&amp;t&lt;=43391},\&quot;Hangul Syllables\&quot;:function(t){return t&gt;=44032&amp;&amp;t&lt;=55215},\&quot;Hangul Jamo Extended-B\&quot;:function(t){return t&gt;=55216&amp;&amp;t&lt;=55295},\&quot;Private Use Area\&quot;:function(t){return t&gt;=57344&amp;&amp;t&lt;=63743},\&quot;CJK Compatibility Ideographs\&quot;:function(t){return t&gt;=63744&amp;&amp;t&lt;=64255},\&quot;Arabic Presentation Forms-A\&quot;:function(t){return t&gt;=64336&amp;&amp;t&lt;=65023},\&quot;Vertical Forms\&quot;:function(t){return t&gt;=65040&amp;&amp;t&lt;=65055},\&quot;CJK Compatibility Forms\&quot;:function(t){return t&gt;=65072&amp;&amp;t&lt;=65103},\&quot;Small Form Variants\&quot;:function(t){return t&gt;=65104&amp;&amp;t&lt;=65135},\&quot;Arabic Presentation Forms-B\&quot;:function(t){return t&gt;=65136&amp;&amp;t&lt;=65279},\&quot;Halfwidth and Fullwidth Forms\&quot;:function(t){return t&gt;=65280&amp;&amp;t&lt;=65519}};function xn(t){for(var e=0,r=t;e&lt;r.length;e+=1)if(_n(r[e].charCodeAt(0)))return!0;return!1}function bn(t){return!(yn.Arabic(t)||yn[\&quot;Arabic Supplement\&quot;](t)||yn[\&quot;Arabic Extended-A\&quot;](t)||yn[\&quot;Arabic Presentation Forms-A\&quot;](t)||yn[\&quot;Arabic Presentation Forms-B\&quot;](t))}function _n(t){return!!(746===t||747===t||!(t&lt;4352)&amp;&amp;(yn[\&quot;Bopomofo Extended\&quot;](t)||yn.Bopomofo(t)||yn[\&quot;CJK Compatibility Forms\&quot;](t)&amp;&amp;!(t&gt;=65097&amp;&amp;t&lt;=65103)||yn[\&quot;CJK Compatibility Ideographs\&quot;](t)||yn[\&quot;CJK Compatibility\&quot;](t)||yn[\&quot;CJK Radicals Supplement\&quot;](t)||yn[\&quot;CJK Strokes\&quot;](t)||!(!yn[\&quot;CJK Symbols and Punctuation\&quot;](t)||t&gt;=12296&amp;&amp;t&lt;=12305||t&gt;=12308&amp;&amp;t&lt;=12319||12336===t)||yn[\&quot;CJK Unified Ideographs Extension A\&quot;](t)||yn[\&quot;CJK Unified Ideographs\&quot;](t)||yn[\&quot;Enclosed CJK Letters and Months\&quot;](t)||yn[\&quot;Hangul Compatibility Jamo\&quot;](t)||yn[\&quot;Hangul Jamo Extended-A\&quot;](t)||yn[\&quot;Hangul Jamo Extended-B\&quot;](t)||yn[\&quot;Hangul Jamo\&quot;](t)||yn[\&quot;Hangul Syllables\&quot;](t)||yn.Hiragana(t)||yn[\&quot;Ideographic Description Characters\&quot;](t)||yn.Kanbun(t)||yn[\&quot;Kangxi Radicals\&quot;](t)||yn[\&quot;Katakana Phonetic Extensions\&quot;](t)||yn.Katakana(t)&amp;&amp;12540!==t||!(!yn[\&quot;Halfwidth and Fullwidth Forms\&quot;](t)||65288===t||65289===t||65293===t||t&gt;=65306&amp;&amp;t&lt;=65310||65339===t||65341===t||65343===t||t&gt;=65371&amp;&amp;t&lt;=65503||65507===t||t&gt;=65512&amp;&amp;t&lt;=65519)||!(!yn[\&quot;Small Form Variants\&quot;](t)||t&gt;=65112&amp;&amp;t&lt;=65118||t&gt;=65123&amp;&amp;t&lt;=65126)||yn[\&quot;Unified Canadian Aboriginal Syllabics\&quot;](t)||yn[\&quot;Unified Canadian Aboriginal Syllabics Extended\&quot;](t)||yn[\&quot;Vertical Forms\&quot;](t)||yn[\&quot;Yijing Hexagram Symbols\&quot;](t)||yn[\&quot;Yi Syllables\&quot;](t)||yn[\&quot;Yi Radicals\&quot;](t)))}function wn(t){return!(_n(t)||function(t){return!!(yn[\&quot;Latin-1 Supplement\&quot;](t)&amp;&amp;(167===t||169===t||174===t||177===t||188===t||189===t||190===t||215===t||247===t)||yn[\&quot;General Punctuation\&quot;](t)&amp;&amp;(8214===t||8224===t||8225===t||8240===t||8241===t||8251===t||8252===t||8258===t||8263===t||8264===t||8265===t||8273===t)||yn[\&quot;Letterlike Symbols\&quot;](t)||yn[\&quot;Number Forms\&quot;](t)||yn[\&quot;Miscellaneous Technical\&quot;](t)&amp;&amp;(t&gt;=8960&amp;&amp;t&lt;=8967||t&gt;=8972&amp;&amp;t&lt;=8991||t&gt;=8996&amp;&amp;t&lt;=9e3||9003===t||t&gt;=9085&amp;&amp;t&lt;=9114||t&gt;=9150&amp;&amp;t&lt;=9165||9167===t||t&gt;=9169&amp;&amp;t&lt;=9179||t&gt;=9186&amp;&amp;t&lt;=9215)||yn[\&quot;Control Pictures\&quot;](t)&amp;&amp;9251!==t||yn[\&quot;Optical Character Recognition\&quot;](t)||yn[\&quot;Enclosed Alphanumerics\&quot;](t)||yn[\&quot;Geometric Shapes\&quot;](t)||yn[\&quot;Miscellaneous Symbols\&quot;](t)&amp;&amp;!(t&gt;=9754&amp;&amp;t&lt;=9759)||yn[\&quot;Miscellaneous Symbols and Arrows\&quot;](t)&amp;&amp;(t&gt;=11026&amp;&amp;t&lt;=11055||t&gt;=11088&amp;&amp;t&lt;=11097||t&gt;=11192&amp;&amp;t&lt;=11243)||yn[\&quot;CJK Symbols and Punctuation\&quot;](t)||yn.Katakana(t)||yn[\&quot;Private Use Area\&quot;](t)||yn[\&quot;CJK Compatibility Forms\&quot;](t)||yn[\&quot;Small Form Variants\&quot;](t)||yn[\&quot;Halfwidth and Fullwidth Forms\&quot;](t)||8734===t||8756===t||8757===t||t&gt;=9984&amp;&amp;t&lt;=10087||t&gt;=10102&amp;&amp;t&lt;=10131||65532===t||65533===t)}(t))}function kn(t,e){return!(!e&amp;&amp;(t&gt;=1424&amp;&amp;t&lt;=2303||yn[\&quot;Arabic Presentation Forms-A\&quot;](t)||yn[\&quot;Arabic Presentation Forms-B\&quot;](t))||t&gt;=2304&amp;&amp;t&lt;=3583||t&gt;=3840&amp;&amp;t&lt;=4255||yn.Khmer(t))}var Tn,An=!1,Mn=null,Sn=!1,En=new kt,Cn={applyArabicShaping:null,processBidirectionalText:null,processStyledBidirectionalText:null,isLoaded:function(){return Sn||null!=Cn.applyArabicShaping}},Ln=function(t,e){this.zoom=t,e?(this.now=e.now,this.fadeDuration=e.fadeDuration,this.zoomHistory=e.zoomHistory,this.transition=e.transition):(this.now=0,this.fadeDuration=0,this.zoomHistory=new mn,this.transition={})};Ln.prototype.isSupportedScript=function(t){return function(t,e){for(var r=0,n=t;r&lt;n.length;r+=1)if(!kn(n[r].charCodeAt(0),e))return!1;return!0}(t,Cn.isLoaded())},Ln.prototype.crossFadingFactor=function(){return 0===this.fadeDuration?1:Math.min((this.now-this.zoomHistory.lastIntegerZoomTime)/this.fadeDuration,1)},Ln.prototype.getCrossfadeParameters=function(){var t=this.zoom,e=t-Math.floor(t),r=this.crossFadingFactor();return t&gt;this.zoomHistory.lastIntegerZoom?{fromScale:2,toScale:1,t:e+(1-e)*r}:{fromScale:.5,toScale:1,t:1-(1-r)*e}};var Pn=function(t,e){this.property=t,this.value=e,this.expression=function(t,e){if(pr(t))return new Mr(t,e);if(_r(t)){var r=Ar(t,e);if(\&quot;error\&quot;===r.result)throw new Error(r.value.map(function(t){return t.key+\&quot;: \&quot;+t.message}).join(\&quot;, \&quot;));return r.value}var n=t;return\&quot;string\&quot;==typeof t&amp;&amp;\&quot;color\&quot;===e.type&amp;&amp;(n=Wt.parse(t)),{kind:\&quot;constant\&quot;,evaluate:function(){return n}}}(void 0===e?t.specification.default:e,t.specification)};Pn.prototype.isDataDriven=function(){return\&quot;source\&quot;===this.expression.kind||\&quot;composite\&quot;===this.expression.kind},Pn.prototype.possiblyEvaluate=function(t){return this.property.possiblyEvaluate(this,t)};var On=function(t){this.property=t,this.value=new Pn(t,void 0)};On.prototype.transitioned=function(t,e){return new In(this.property,this.value,e,h({},t.transition,this.transition),t.now)},On.prototype.untransitioned=function(){return new In(this.property,this.value,null,{},0)};var zn=function(t){this._properties=t,this._values=Object.create(t.defaultTransitionablePropertyValues)};zn.prototype.getValue=function(t){return b(this._values[t].value.value)},zn.prototype.setValue=function(t,e){this._values.hasOwnProperty(t)||(this._values[t]=new On(this._values[t].property)),this._values[t].value=new Pn(this._values[t].property,null===e?void 0:b(e))},zn.prototype.getTransition=function(t){return b(this._values[t].transition)},zn.prototype.setTransition=function(t,e){this._values.hasOwnProperty(t)||(this._values[t]=new On(this._values[t].property)),this._values[t].transition=b(e)||void 0},zn.prototype.serialize=function(){for(var t={},e=0,r=Object.keys(this._values);e&lt;r.length;e+=1){var n=r[e],a=this.getValue(n);void 0!==a&amp;&amp;(t[n]=a);var i=this.getTransition(n);void 0!==i&amp;&amp;(t[n+\&quot;-transition\&quot;]=i)}return t},zn.prototype.transitioned=function(t,e){for(var r=new Dn(this._properties),n=0,a=Object.keys(this._values);n&lt;a.length;n+=1){var i=a[n];r._values[i]=this._values[i].transitioned(t,e._values[i])}return r},zn.prototype.untransitioned=function(){for(var t=new Dn(this._properties),e=0,r=Object.keys(this._values);e&lt;r.length;e+=1){var n=r[e];t._values[n]=this._values[n].untransitioned()}return t};var In=function(t,e,r,n,a){this.property=t,this.value=e,this.begin=a+n.delay||0,this.end=this.begin+n.duration||0,t.specification.transition&amp;&amp;(n.delay||n.duration)&amp;&amp;(this.prior=r)};In.prototype.possiblyEvaluate=function(t){var e=t.now||0,r=this.value.possiblyEvaluate(t),n=this.prior;if(n){if(e&gt;this.end)return this.prior=null,r;if(this.value.isDataDriven())return this.prior=null,r;if(e&lt;this.begin)return n.possiblyEvaluate(t);var a=(e-this.begin)/(this.end-this.begin);return this.property.interpolate(n.possiblyEvaluate(t),r,function(t){if(a&lt;=0)return 0;if(a&gt;=1)return 1;var e=a*a,r=e*a;return 4*(a&lt;.5?r:3*(a-e)+r-.75)}())}return r};var Dn=function(t){this._properties=t,this._values=Object.create(t.defaultTransitioningPropertyValues)};Dn.prototype.possiblyEvaluate=function(t){for(var e=new Bn(this._properties),r=0,n=Object.keys(this._values);r&lt;n.length;r+=1){var a=n[r];e._values[a]=this._values[a].possiblyEvaluate(t)}return e},Dn.prototype.hasTransition=function(){for(var t=0,e=Object.keys(this._values);t&lt;e.length;t+=1){var r=e[t];if(this._values[r].prior)return!0}return!1};var Rn=function(t){this._properties=t,this._values=Object.create(t.defaultPropertyValues)};Rn.prototype.getValue=function(t){return b(this._values[t].value)},Rn.prototype.setValue=function(t,e){this._values[t]=new Pn(this._values[t].property,null===e?void 0:b(e))},Rn.prototype.serialize=function(){for(var t={},e=0,r=Object.keys(this._values);e&lt;r.length;e+=1){var n=r[e],a=this.getValue(n);void 0!==a&amp;&amp;(t[n]=a)}return t},Rn.prototype.possiblyEvaluate=function(t){for(var e=new Bn(this._properties),r=0,n=Object.keys(this._values);r&lt;n.length;r+=1){var a=n[r];e._values[a]=this._values[a].possiblyEvaluate(t)}return e};var Fn=function(t,e,r){this.property=t,this.value=e,this.parameters=r};Fn.prototype.isConstant=function(){return\&quot;constant\&quot;===this.value.kind},Fn.prototype.constantOr=function(t){return\&quot;constant\&quot;===this.value.kind?this.value.value:t},Fn.prototype.evaluate=function(t,e){return this.property.evaluate(this.value,this.parameters,t,e)};var Bn=function(t){this._properties=t,this._values=Object.create(t.defaultPossiblyEvaluatedValues)};Bn.prototype.get=function(t){return this._values[t]};var Nn=function(t){this.specification=t};Nn.prototype.possiblyEvaluate=function(t,e){return t.expression.evaluate(e)},Nn.prototype.interpolate=function(t,e,r){var n=xe[this.specification.type];return n?n(t,e,r):t};var jn=function(t,e){this.specification=t,this.overrides=e};jn.prototype.possiblyEvaluate=function(t,e){return\&quot;constant\&quot;===t.expression.kind||\&quot;camera\&quot;===t.expression.kind?new Fn(this,{kind:\&quot;constant\&quot;,value:t.expression.evaluate(e)},e):new Fn(this,t.expression,e)},jn.prototype.interpolate=function(t,e,r){if(\&quot;constant\&quot;!==t.value.kind||\&quot;constant\&quot;!==e.value.kind)return t;if(void 0===t.value.value||void 0===e.value.value)return new Fn(this,{kind:\&quot;constant\&quot;,value:void 0},t.parameters);var n=xe[this.specification.type];return n?new Fn(this,{kind:\&quot;constant\&quot;,value:n(t.value.value,e.value.value,r)},t.parameters):t},jn.prototype.evaluate=function(t,e,r,n){return\&quot;constant\&quot;===t.kind?t.value:t.evaluate(e,r,n)};var Vn=function(t){function e(){t.apply(this,arguments)}return t&amp;&amp;(e.__proto__=t),e.prototype=Object.create(t&amp;&amp;t.prototype),e.prototype.constructor=e,e.prototype.possiblyEvaluate=function(t,e){if(void 0===t.value)return new Fn(this,{kind:\&quot;constant\&quot;,value:void 0},e);if(\&quot;constant\&quot;===t.expression.kind){var r=t.expression.evaluate(e),n=this._calculate(r,r,r,e);return new Fn(this,{kind:\&quot;constant\&quot;,value:n},e)}if(\&quot;camera\&quot;===t.expression.kind){var a=this._calculate(t.expression.evaluate({zoom:e.zoom-1}),t.expression.evaluate({zoom:e.zoom}),t.expression.evaluate({zoom:e.zoom+1}),e);return new Fn(this,{kind:\&quot;constant\&quot;,value:a},e)}return new Fn(this,t.expression,e)},e.prototype.evaluate=function(t,e,r,n){if(\&quot;source\&quot;===t.kind){var a=t.evaluate(e,r,n);return this._calculate(a,a,a,e)}return\&quot;composite\&quot;===t.kind?this._calculate(t.evaluate({zoom:Math.floor(e.zoom)-1},r,n),t.evaluate({zoom:Math.floor(e.zoom)},r,n),t.evaluate({zoom:Math.floor(e.zoom)+1},r,n),e):t.value},e.prototype._calculate=function(t,e,r,n){return n.zoom&gt;n.zoomHistory.lastIntegerZoom?{from:t,to:e}:{from:r,to:e}},e.prototype.interpolate=function(t){return t},e}(jn),Un=function(t){this.specification=t};Un.prototype.possiblyEvaluate=function(t,e){if(void 0!==t.value){if(\&quot;constant\&quot;===t.expression.kind){var r=t.expression.evaluate(e);return this._calculate(r,r,r,e)}return this._calculate(t.expression.evaluate(new Ln(Math.floor(e.zoom-1),e)),t.expression.evaluate(new Ln(Math.floor(e.zoom),e)),t.expression.evaluate(new Ln(Math.floor(e.zoom+1),e)),e)}},Un.prototype._calculate=function(t,e,r,n){return n.zoom&gt;n.zoomHistory.lastIntegerZoom?{from:t,to:e}:{from:r,to:e}},Un.prototype.interpolate=function(t){return t};var qn=function(t){this.specification=t};qn.prototype.possiblyEvaluate=function(t,e){return!!t.expression.evaluate(e)},qn.prototype.interpolate=function(){return!1};var Hn=function(t){for(var e in this.properties=t,this.defaultPropertyValues={},this.defaultTransitionablePropertyValues={},this.defaultTransitioningPropertyValues={},this.defaultPossiblyEvaluatedValues={},this.overridableProperties=[],t){var r=t[e];r.specification.overridable&amp;&amp;this.overridableProperties.push(e);var n=this.defaultPropertyValues[e]=new Pn(r,void 0),a=this.defaultTransitionablePropertyValues[e]=new On(r);this.defaultTransitioningPropertyValues[e]=a.untransitioned(),this.defaultPossiblyEvaluatedValues[e]=n.possiblyEvaluate({})}};pn(\&quot;DataDrivenProperty\&quot;,jn),pn(\&quot;DataConstantProperty\&quot;,Nn),pn(\&quot;CrossFadedDataDrivenProperty\&quot;,Vn),pn(\&quot;CrossFadedProperty\&quot;,Un),pn(\&quot;ColorRampProperty\&quot;,qn);var Gn=function(t){function e(e,r){if(t.call(this),this.id=e.id,this.type=e.type,this._featureFilter=function(){return!0},\&quot;custom\&quot;!==e.type&amp;&amp;(e=e,this.metadata=e.metadata,this.minzoom=e.minzoom,this.maxzoom=e.maxzoom,\&quot;background\&quot;!==e.type&amp;&amp;(this.source=e.source,this.sourceLayer=e[\&quot;source-layer\&quot;],this.filter=e.filter),r.layout&amp;&amp;(this._unevaluatedLayout=new Rn(r.layout)),r.paint)){for(var n in this._transitionablePaint=new zn(r.paint),e.paint)this.setPaintProperty(n,e.paint[n],{validate:!1});for(var a in e.layout)this.setLayoutProperty(a,e.layout[a],{validate:!1});this._transitioningPaint=this._transitionablePaint.untransitioned()}}return t&amp;&amp;(e.__proto__=t),e.prototype=Object.create(t&amp;&amp;t.prototype),e.prototype.constructor=e,e.prototype.getCrossfadeParameters=function(){return this._crossfadeParameters},e.prototype.getLayoutProperty=function(t){return\&quot;visibility\&quot;===t?this.visibility:this._unevaluatedLayout.getValue(t)},e.prototype.setLayoutProperty=function(t,e,r){if(void 0===r&amp;&amp;(r={}),null!=e){var n=\&quot;layers.\&quot;+this.id+\&quot;.layout.\&quot;+t;if(this._validate(on,n,t,e,r))return}\&quot;visibility\&quot;!==t?this._unevaluatedLayout.setValue(t,e):this.visibility=e},e.prototype.getPaintProperty=function(t){return m(t,\&quot;-transition\&quot;)?this._transitionablePaint.getTransition(t.slice(0,-\&quot;-transition\&quot;.length)):this._transitionablePaint.getValue(t)},e.prototype.setPaintProperty=function(t,e,r){if(void 0===r&amp;&amp;(r={}),null!=e){var n=\&quot;layers.\&quot;+this.id+\&quot;.paint.\&quot;+t;if(this._validate(an,n,t,e,r))return!1}if(m(t,\&quot;-transition\&quot;))return this._transitionablePaint.setTransition(t.slice(0,-\&quot;-transition\&quot;.length),e||void 0),!1;var a=this._transitionablePaint._values[t],i=\&quot;cross-faded-data-driven\&quot;===a.property.specification[\&quot;property-type\&quot;],o=a.value.isDataDriven(),s=a.value;this._transitionablePaint.setValue(t,e),this._handleSpecialPaintPropertyUpdate(t);var l=this._transitionablePaint._values[t].value;return l.isDataDriven()||o||i||this._handleOverridablePaintPropertyUpdate(t,s,l)},e.prototype._handleSpecialPaintPropertyUpdate=function(t){},e.prototype._handleOverridablePaintPropertyUpdate=function(t,e,r){return!1},e.prototype.isHidden=function(t){return!!(this.minzoom&amp;&amp;t&lt;this.minzoom)||!!(this.maxzoom&amp;&amp;t&gt;=this.maxzoom)||\&quot;none\&quot;===this.visibility},e.prototype.updateTransitions=function(t){this._transitioningPaint=this._transitionablePaint.transitioned(t,this._transitioningPaint)},e.prototype.hasTransition=function(){return this._transitioningPaint.hasTransition()},e.prototype.recalculate=function(t){t.getCrossfadeParameters&amp;&amp;(this._crossfadeParameters=t.getCrossfadeParameters()),this._unevaluatedLayout&amp;&amp;(this.layout=this._unevaluatedLayout.possiblyEvaluate(t)),this.paint=this._transitioningPaint.possiblyEvaluate(t)},e.prototype.serialize=function(){var t={id:this.id,type:this.type,source:this.source,\&quot;source-layer\&quot;:this.sourceLayer,metadata:this.metadata,minzoom:this.minzoom,maxzoom:this.maxzoom,filter:this.filter,layout:this._unevaluatedLayout&amp;&amp;this._unevaluatedLayout.serialize(),paint:this._transitionablePaint&amp;&amp;this._transitionablePaint.serialize()};return this.visibility&amp;&amp;(t.layout=t.layout||{},t.layout.visibility=this.visibility),x(t,function(t,e){return!(void 0===t||\&quot;layout\&quot;===e&amp;&amp;!Object.keys(t).length||\&quot;paint\&quot;===e&amp;&amp;!Object.keys(t).length)})},e.prototype._validate=function(t,e,r,n,a){return void 0===a&amp;&amp;(a={}),(!a||!1!==a.validate)&amp;&amp;sn(this,t.call(rn,{key:e,layerType:this.type,objectKey:r,value:n,styleSpec:Tt,style:{glyphs:!0,sprite:!0}}))},e.prototype.is3D=function(){return!1},e.prototype.isTileClipped=function(){return!1},e.prototype.hasOffscreenPass=function(){return!1},e.prototype.resize=function(){},e.prototype.isStateDependent=function(){for(var t in this.paint._values){var e=this.paint.get(t);if(e instanceof Fn&amp;&amp;cr(e.property.specification)&amp;&amp;(\&quot;source\&quot;===e.value.kind||\&quot;composite\&quot;===e.value.kind)&amp;&amp;e.value.isStateDependent)return!0}return!1},e}(kt),Yn={Int8:Int8Array,Uint8:Uint8Array,Int16:Int16Array,Uint16:Uint16Array,Int32:Int32Array,Uint32:Uint32Array,Float32:Float32Array},Wn=function(t,e){this._structArray=t,this._pos1=e*this.size,this._pos2=this._pos1/2,this._pos4=this._pos1/4,this._pos8=this._pos1/8},Xn=function(){this.isTransferred=!1,this.capacity=-1,this.resize(0)};function Zn(t,e){void 0===e&amp;&amp;(e=1);var r=0,n=0;return{members:t.map(function(t){var a,i=(a=t.type,Yn[a].BYTES_PER_ELEMENT),o=r=Jn(r,Math.max(e,i)),s=t.components||1;return n=Math.max(n,i),r+=i*s,{name:t.name,type:t.type,components:s,offset:o}}),size:Jn(r,Math.max(n,e)),alignment:e}}function Jn(t,e){return Math.ceil(t/e)*e}Xn.serialize=function(t,e){return t._trim(),e&amp;&amp;(t.isTransferred=!0,e.push(t.arrayBuffer)),{length:t.length,arrayBuffer:t.arrayBuffer}},Xn.deserialize=function(t){var e=Object.create(this.prototype);return e.arrayBuffer=t.arrayBuffer,e.length=t.length,e.capacity=t.arrayBuffer.byteLength/e.bytesPerElement,e._refreshViews(),e},Xn.prototype._trim=function(){this.length!==this.capacity&amp;&amp;(this.capacity=this.length,this.arrayBuffer=this.arrayBuffer.slice(0,this.length*this.bytesPerElement),this._refreshViews())},Xn.prototype.clear=function(){this.length=0},Xn.prototype.resize=function(t){this.reserve(t),this.length=t},Xn.prototype.reserve=function(t){if(t&gt;this.capacity){this.capacity=Math.max(t,Math.floor(5*this.capacity),128),this.arrayBuffer=new ArrayBuffer(this.capacity*this.bytesPerElement);var e=this.uint8;this._refreshViews(),e&amp;&amp;this.uint8.set(e)}},Xn.prototype._refreshViews=function(){throw new Error(\&quot;_refreshViews() must be implemented by each concrete StructArray layout\&quot;)};var Kn=function(t){function e(){t.apply(this,arguments)}return t&amp;&amp;(e.__proto__=t),e.prototype=Object.create(t&amp;&amp;t.prototype),e.prototype.constructor=e,e.prototype._refreshViews=function(){this.uint8=new Uint8Array(this.arrayBuffer),this.int16=new Int16Array(this.arrayBuffer)},e.prototype.emplaceBack=function(t,e){var r=this.length;return this.resize(r+1),this.emplace(r,t,e)},e.prototype.emplace=function(t,e,r){var n=2*t;return this.int16[n+0]=e,this.int16[n+1]=r,t},e}(Xn);Kn.prototype.bytesPerElement=4,pn(\&quot;StructArrayLayout2i4\&quot;,Kn);var Qn=function(t){function e(){t.apply(this,arguments)}return t&amp;&amp;(e.__proto__=t),e.prototype=Object.create(t&amp;&amp;t.prototype),e.prototype.constructor=e,e.prototype._refreshViews=function(){this.uint8=new Uint8Array(this.arrayBuffer),this.int16=new Int16Array(this.arrayBuffer)},e.prototype.emplaceBack=function(t,e,r,n){var a=this.length;return this.resize(a+1),this.emplace(a,t,e,r,n)},e.prototype.emplace=function(t,e,r,n,a){var i=4*t;return this.int16[i+0]=e,this.int16[i+1]=r,this.int16[i+2]=n,this.int16[i+3]=a,t},e}(Xn);Qn.prototype.bytesPerElement=8,pn(\&quot;StructArrayLayout4i8\&quot;,Qn);var $n=function(t){function e(){t.apply(this,arguments)}return t&amp;&amp;(e.__proto__=t),e.prototype=Object.create(t&amp;&amp;t.prototype),e.prototype.constructor=e,e.prototype._refreshViews=function(){this.uint8=new Uint8Array(this.arrayBuffer),this.int16=new Int16Array(this.arrayBuffer)},e.prototype.emplaceBack=function(t,e,r,n,a,i){var o=this.length;return this.resize(o+1),this.emplace(o,t,e,r,n,a,i)},e.prototype.emplace=function(t,e,r,n,a,i,o){var s=6*t;return this.int16[s+0]=e,this.int16[s+1]=r,this.int16[s+2]=n,this.int16[s+3]=a,this.int16[s+4]=i,this.int16[s+5]=o,t},e}(Xn);$n.prototype.bytesPerElement=12,pn(\&quot;StructArrayLayout2i4i12\&quot;,$n);var ta=function(t){function e(){t.apply(this,arguments)}return t&amp;&amp;(e.__proto__=t),e.prototype=Object.create(t&amp;&amp;t.prototype),e.prototype.constructor=e,e.prototype._refreshViews=function(){this.uint8=new Uint8Array(this.arrayBuffer),this.int16=new Int16Array(this.arrayBuffer)},e.prototype.emplaceBack=function(t,e,r,n,a,i){var o=this.length;return this.resize(o+1),this.emplace(o,t,e,r,n,a,i)},e.prototype.emplace=function(t,e,r,n,a,i,o){var s=4*t,l=8*t;return this.int16[s+0]=e,this.int16[s+1]=r,this.uint8[l+4]=n,this.uint8[l+5]=a,this.uint8[l+6]=i,this.uint8[l+7]=o,t},e}(Xn);ta.prototype.bytesPerElement=8,pn(\&quot;StructArrayLayout2i4ub8\&quot;,ta);var ea=function(t){function e(){t.apply(this,arguments)}return t&amp;&amp;(e.__proto__=t),e.prototype=Object.create(t&amp;&amp;t.prototype),e.prototype.constructor=e,e.prototype._refreshViews=function(){this.uint8=new Uint8Array(this.arrayBuffer),this.uint16=new Uint16Array(this.arrayBuffer)},e.prototype.emplaceBack=function(t,e,r,n,a,i,o,s){var l=this.length;return this.resize(l+1),this.emplace(l,t,e,r,n,a,i,o,s)},e.prototype.emplace=function(t,e,r,n,a,i,o,s,l){var c=8*t;return this.uint16[c+0]=e,this.uint16[c+1]=r,this.uint16[c+2]=n,this.uint16[c+3]=a,this.uint16[c+4]=i,this.uint16[c+5]=o,this.uint16[c+6]=s,this.uint16[c+7]=l,t},e}(Xn);ea.prototype.bytesPerElement=16,pn(\&quot;StructArrayLayout8ui16\&quot;,ea);var ra=function(t){function e(){t.apply(this,arguments)}return t&amp;&amp;(e.__proto__=t),e.prototype=Object.create(t&amp;&amp;t.prototype),e.prototype.constructor=e,e.prototype._refreshViews=function(){this.uint8=new Uint8Array(this.arrayBuffer),this.int16=new Int16Array(this.arrayBuffer),this.uint16=new Uint16Array(this.arrayBuffer)},e.prototype.emplaceBack=function(t,e,r,n,a,i,o,s){var l=this.length;return this.resize(l+1),this.emplace(l,t,e,r,n,a,i,o,s)},e.prototype.emplace=function(t,e,r,n,a,i,o,s,l){var c=8*t;return this.int16[c+0]=e,this.int16[c+1]=r,this.int16[c+2]=n,this.int16[c+3]=a,this.uint16[c+4]=i,this.uint16[c+5]=o,this.uint16[c+6]=s,this.uint16[c+7]=l,t},e}(Xn);ra.prototype.bytesPerElement=16,pn(\&quot;StructArrayLayout4i4ui16\&quot;,ra);var na=function(t){function e(){t.apply(this,arguments)}return t&amp;&amp;(e.__proto__=t),e.prototype=Object.create(t&amp;&amp;t.prototype),e.prototype.constructor=e,e.prototype._refreshViews=function(){this.uint8=new Uint8Array(this.arrayBuffer),this.float32=new Float32Array(this.arrayBuffer)},e.prototype.emplaceBack=function(t,e,r){var n=this.length;return this.resize(n+1),this.emplace(n,t,e,r)},e.prototype.emplace=function(t,e,r,n){var a=3*t;return this.float32[a+0]=e,this.float32[a+1]=r,this.float32[a+2]=n,t},e}(Xn);na.prototype.bytesPerElement=12,pn(\&quot;StructArrayLayout3f12\&quot;,na);var aa=function(t){function e(){t.apply(this,arguments)}return t&amp;&amp;(e.__proto__=t),e.prototype=Object.create(t&amp;&amp;t.prototype),e.prototype.constructor=e,e.prototype._refreshViews=function(){this.uint8=new Uint8Array(this.arrayBuffer),this.uint32=new Uint32Array(this.arrayBuffer)},e.prototype.emplaceBack=function(t){var e=this.length;return this.resize(e+1),this.emplace(e,t)},e.prototype.emplace=function(t,e){var r=1*t;return this.uint32[r+0]=e,t},e}(Xn);aa.prototype.bytesPerElement=4,pn(\&quot;StructArrayLayout1ul4\&quot;,aa);var ia=function(t){function e(){t.apply(this,arguments)}return t&amp;&amp;(e.__proto__=t),e.prototype=Object.create(t&amp;&amp;t.prototype),e.prototype.constructor=e,e.prototype._refreshViews=function(){this.uint8=new Uint8Array(this.arrayBuffer),this.int16=new Int16Array(this.arrayBuffer),this.uint32=new Uint32Array(this.arrayBuffer),this.uint16=new Uint16Array(this.arrayBuffer)},e.prototype.emplaceBack=function(t,e,r,n,a,i,o,s,l,c,u){var h=this.length;return this.resize(h+1),this.emplace(h,t,e,r,n,a,i,o,s,l,c,u)},e.prototype.emplace=function(t,e,r,n,a,i,o,s,l,c,u,h){var f=12*t,p=6*t;return this.int16[f+0]=e,this.int16[f+1]=r,this.int16[f+2]=n,this.int16[f+3]=a,this.int16[f+4]=i,this.int16[f+5]=o,this.uint32[p+3]=s,this.uint16[f+8]=l,this.uint16[f+9]=c,this.int16[f+10]=u,this.int16[f+11]=h,t},e}(Xn);ia.prototype.bytesPerElement=24,pn(\&quot;StructArrayLayout6i1ul2ui2i24\&quot;,ia);var oa=function(t){function e(){t.apply(this,arguments)}return t&amp;&amp;(e.__proto__=t),e.prototype=Object.create(t&amp;&amp;t.prototype),e.prototype.constructor=e,e.prototype._refreshViews=function(){this.uint8=new Uint8Array(this.arrayBuffer),this.int16=new Int16Array(this.arrayBuffer)},e.prototype.emplaceBack=function(t,e,r,n,a,i){var o=this.length;return this.resize(o+1),this.emplace(o,t,e,r,n,a,i)},e.prototype.emplace=function(t,e,r,n,a,i,o){var s=6*t;return this.int16[s+0]=e,this.int16[s+1]=r,this.int16[s+2]=n,this.int16[s+3]=a,this.int16[s+4]=i,this.int16[s+5]=o,t},e}(Xn);oa.prototype.bytesPerElement=12,pn(\&quot;StructArrayLayout2i2i2i12\&quot;,oa);var sa=function(t){function e(){t.apply(this,arguments)}return t&amp;&amp;(e.__proto__=t),e.prototype=Object.create(t&amp;&amp;t.prototype),e.prototype.constructor=e,e.prototype._refreshViews=function(){this.uint8=new Uint8Array(this.arrayBuffer),this.float32=new Float32Array(this.arrayBuffer)},e.prototype.emplaceBack=function(t,e,r,n){var a=this.length;return this.resize(a+1),this.emplace(a,t,e,r,n)},e.prototype.emplace=function(t,e,r,n,a){var i=12*t,o=3*t;return this.uint8[i+0]=e,this.uint8[i+1]=r,this.float32[o+1]=n,this.float32[o+2]=a,t},e}(Xn);sa.prototype.bytesPerElement=12,pn(\&quot;StructArrayLayout2ub2f12\&quot;,sa);var la=function(t){function e(){t.apply(this,arguments)}return t&amp;&amp;(e.__proto__=t),e.prototype=Object.create(t&amp;&amp;t.prototype),e.prototype.constructor=e,e.prototype._refreshViews=function(){this.uint8=new Uint8Array(this.arrayBuffer),this.int16=new Int16Array(this.arrayBuffer),this.uint16=new Uint16Array(this.arrayBuffer),this.uint32=new Uint32Array(this.arrayBuffer),this.float32=new Float32Array(this.arrayBuffer)},e.prototype.emplaceBack=function(t,e,r,n,a,i,o,s,l,c,u,h,f,p,d,g){var v=this.length;return this.resize(v+1),this.emplace(v,t,e,r,n,a,i,o,s,l,c,u,h,f,p,d,g)},e.prototype.emplace=function(t,e,r,n,a,i,o,s,l,c,u,h,f,p,d,g,v){var m=22*t,y=11*t,x=44*t;return this.int16[m+0]=e,this.int16[m+1]=r,this.uint16[m+2]=n,this.uint16[m+3]=a,this.uint32[y+2]=i,this.uint32[y+3]=o,this.uint32[y+4]=s,this.uint16[m+10]=l,this.uint16[m+11]=c,this.uint16[m+12]=u,this.float32[y+7]=h,this.float32[y+8]=f,this.uint8[x+36]=p,this.uint8[x+37]=d,this.uint8[x+38]=g,this.uint32[y+10]=v,t},e}(Xn);la.prototype.bytesPerElement=44,pn(\&quot;StructArrayLayout2i2ui3ul3ui2f3ub1ul44\&quot;,la);var ca=function(t){function e(){t.apply(this,arguments)}return t&amp;&amp;(e.__proto__=t),e.prototype=Object.create(t&amp;&amp;t.prototype),e.prototype.constructor=e,e.prototype._refreshViews=function(){this.uint8=new Uint8Array(this.arrayBuffer),this.int16=new Int16Array(this.arrayBuffer),this.uint16=new Uint16Array(this.arrayBuffer),this.uint32=new Uint32Array(this.arrayBuffer),this.float32=new Float32Array(this.arrayBuffer)},e.prototype.emplaceBack=function(t,e,r,n,a,i,o,s,l,c,u,h,f,p,d,g,v,m,y,x){var b=this.length;return this.resize(b+1),this.emplace(b,t,e,r,n,a,i,o,s,l,c,u,h,f,p,d,g,v,m,y,x)},e.prototype.emplace=function(t,e,r,n,a,i,o,s,l,c,u,h,f,p,d,g,v,m,y,x,b){var _=24*t,w=12*t;return this.int16[_+0]=e,this.int16[_+1]=r,this.int16[_+2]=n,this.int16[_+3]=a,this.int16[_+4]=i,this.int16[_+5]=o,this.uint16[_+6]=s,this.uint16[_+7]=l,this.uint16[_+8]=c,this.uint16[_+9]=u,this.uint16[_+10]=h,this.uint16[_+11]=f,this.uint16[_+12]=p,this.uint16[_+13]=d,this.uint16[_+14]=g,this.uint16[_+15]=v,this.uint16[_+16]=m,this.uint32[w+9]=y,this.float32[w+10]=x,this.float32[w+11]=b,t},e}(Xn);ca.prototype.bytesPerElement=48,pn(\&quot;StructArrayLayout6i11ui1ul2f48\&quot;,ca);var ua=function(t){function e(){t.apply(this,arguments)}return t&amp;&amp;(e.__proto__=t),e.prototype=Object.create(t&amp;&amp;t.prototype),e.prototype.constructor=e,e.prototype._refreshViews=function(){this.uint8=new Uint8Array(this.arrayBuffer),this.float32=new Float32Array(this.arrayBuffer)},e.prototype.emplaceBack=function(t){var e=this.length;return this.resize(e+1),this.emplace(e,t)},e.prototype.emplace=function(t,e){var r=1*t;return this.float32[r+0]=e,t},e}(Xn);ua.prototype.bytesPerElement=4,pn(\&quot;StructArrayLayout1f4\&quot;,ua);var ha=function(t){function e(){t.apply(this,arguments)}return t&amp;&amp;(e.__proto__=t),e.prototype=Object.create(t&amp;&amp;t.prototype),e.prototype.constructor=e,e.prototype._refreshViews=function(){this.uint8=new Uint8Array(this.arrayBuffer),this.int16=new Int16Array(this.arrayBuffer)},e.prototype.emplaceBack=function(t,e,r){var n=this.length;return this.resize(n+1),this.emplace(n,t,e,r)},e.prototype.emplace=function(t,e,r,n){var a=3*t;return this.int16[a+0]=e,this.int16[a+1]=r,this.int16[a+2]=n,t},e}(Xn);ha.prototype.bytesPerElement=6,pn(\&quot;StructArrayLayout3i6\&quot;,ha);var fa=function(t){function e(){t.apply(this,arguments)}return t&amp;&amp;(e.__proto__=t),e.prototype=Object.create(t&amp;&amp;t.prototype),e.prototype.constructor=e,e.prototype._refreshViews=function(){this.uint8=new Uint8Array(this.arrayBuffer),this.uint32=new Uint32Array(this.arrayBuffer),this.uint16=new Uint16Array(this.arrayBuffer)},e.prototype.emplaceBack=function(t,e,r){var n=this.length;return this.resize(n+1),this.emplace(n,t,e,r)},e.prototype.emplace=function(t,e,r,n){var a=2*t,i=4*t;return this.uint32[a+0]=e,this.uint16[i+2]=r,this.uint16[i+3]=n,t},e}(Xn);fa.prototype.bytesPerElement=8,pn(\&quot;StructArrayLayout1ul2ui8\&quot;,fa);var pa=function(t){function e(){t.apply(this,arguments)}return t&amp;&amp;(e.__proto__=t),e.prototype=Object.create(t&amp;&amp;t.prototype),e.prototype.constructor=e,e.prototype._refreshViews=function(){this.uint8=new Uint8Array(this.arrayBuffer),this.uint16=new Uint16Array(this.arrayBuffer)},e.prototype.emplaceBack=function(t,e,r){var n=this.length;return this.resize(n+1),this.emplace(n,t,e,r)},e.prototype.emplace=function(t,e,r,n){var a=3*t;return this.uint16[a+0]=e,this.uint16[a+1]=r,this.uint16[a+2]=n,t},e}(Xn);pa.prototype.bytesPerElement=6,pn(\&quot;StructArrayLayout3ui6\&quot;,pa);var da=function(t){function e(){t.apply(this,arguments)}return t&amp;&amp;(e.__proto__=t),e.prototype=Object.create(t&amp;&amp;t.prototype),e.prototype.constructor=e,e.prototype._refreshViews=function(){this.uint8=new Uint8Array(this.arrayBuffer),this.uint16=new Uint16Array(this.arrayBuffer)},e.prototype.emplaceBack=function(t,e){var r=this.length;return this.resize(r+1),this.emplace(r,t,e)},e.prototype.emplace=function(t,e,r){var n=2*t;return this.uint16[n+0]=e,this.uint16[n+1]=r,t},e}(Xn);da.prototype.bytesPerElement=4,pn(\&quot;StructArrayLayout2ui4\&quot;,da);var ga=function(t){function e(){t.apply(this,arguments)}return t&amp;&amp;(e.__proto__=t),e.prototype=Object.create(t&amp;&amp;t.prototype),e.prototype.constructor=e,e.prototype._refreshViews=function(){this.uint8=new Uint8Array(this.arrayBuffer),this.uint16=new Uint16Array(this.arrayBuffer)},e.prototype.emplaceBack=function(t){var e=this.length;return this.resize(e+1),this.emplace(e,t)},e.prototype.emplace=function(t,e){var r=1*t;return this.uint16[r+0]=e,t},e}(Xn);ga.prototype.bytesPerElement=2,pn(\&quot;StructArrayLayout1ui2\&quot;,ga);var va=function(t){function e(){t.apply(this,arguments)}return t&amp;&amp;(e.__proto__=t),e.prototype=Object.create(t&amp;&amp;t.prototype),e.prototype.constructor=e,e.prototype._refreshViews=function(){this.uint8=new Uint8Array(this.arrayBuffer),this.float32=new Float32Array(this.arrayBuffer)},e.prototype.emplaceBack=function(t,e){var r=this.length;return this.resize(r+1),this.emplace(r,t,e)},e.prototype.emplace=function(t,e,r){var n=2*t;return this.float32[n+0]=e,this.float32[n+1]=r,t},e}(Xn);va.prototype.bytesPerElement=8,pn(\&quot;StructArrayLayout2f8\&quot;,va);var ma=function(t){function e(){t.apply(this,arguments)}return t&amp;&amp;(e.__proto__=t),e.prototype=Object.create(t&amp;&amp;t.prototype),e.prototype.constructor=e,e.prototype._refreshViews=function(){this.uint8=new Uint8Array(this.arrayBuffer),this.float32=new Float32Array(this.arrayBuffer)},e.prototype.emplaceBack=function(t,e,r,n){var a=this.length;return this.resize(a+1),this.emplace(a,t,e,r,n)},e.prototype.emplace=function(t,e,r,n,a){var i=4*t;return this.float32[i+0]=e,this.float32[i+1]=r,this.float32[i+2]=n,this.float32[i+3]=a,t},e}(Xn);ma.prototype.bytesPerElement=16,pn(\&quot;StructArrayLayout4f16\&quot;,ma);var ya=function(t){function e(){t.apply(this,arguments)}t&amp;&amp;(e.__proto__=t),e.prototype=Object.create(t&amp;&amp;t.prototype),e.prototype.constructor=e;var r={anchorPointX:{configurable:!0},anchorPointY:{configurable:!0},x1:{configurable:!0},y1:{configurable:!0},x2:{configurable:!0},y2:{configurable:!0},featureIndex:{configurable:!0},sourceLayerIndex:{configurable:!0},bucketIndex:{configurable:!0},radius:{configurable:!0},signedDistanceFromAnchor:{configurable:!0},anchorPoint:{configurable:!0}};return r.anchorPointX.get=function(){return this._structArray.int16[this._pos2+0]},r.anchorPointX.set=function(t){this._structArray.int16[this._pos2+0]=t},r.anchorPointY.get=function(){return this._structArray.int16[this._pos2+1]},r.anchorPointY.set=function(t){this._structArray.int16[this._pos2+1]=t},r.x1.get=function(){return this._structArray.int16[this._pos2+2]},r.x1.set=function(t){this._structArray.int16[this._pos2+2]=t},r.y1.get=function(){return this._structArray.int16[this._pos2+3]},r.y1.set=function(t){this._structArray.int16[this._pos2+3]=t},r.x2.get=function(){return this._structArray.int16[this._pos2+4]},r.x2.set=function(t){this._structArray.int16[this._pos2+4]=t},r.y2.get=function(){return this._structArray.int16[this._pos2+5]},r.y2.set=function(t){this._structArray.int16[this._pos2+5]=t},r.featureIndex.get=function(){return this._structArray.uint32[this._pos4+3]},r.featureIndex.set=function(t){this._structArray.uint32[this._pos4+3]=t},r.sourceLayerIndex.get=function(){return this._structArray.uint16[this._pos2+8]},r.sourceLayerIndex.set=function(t){this._structArray.uint16[this._pos2+8]=t},r.bucketIndex.get=function(){return this._structArray.uint16[this._pos2+9]},r.bucketIndex.set=function(t){this._structArray.uint16[this._pos2+9]=t},r.radius.get=function(){return this._structArray.int16[this._pos2+10]},r.radius.set=function(t){this._structArray.int16[this._pos2+10]=t},r.signedDistanceFromAnchor.get=function(){return this._structArray.int16[this._pos2+11]},r.signedDistanceFromAnchor.set=function(t){this._structArray.int16[this._pos2+11]=t},r.anchorPoint.get=function(){return new a(this.anchorPointX,this.anchorPointY)},Object.defineProperties(e.prototype,r),e}(Wn);ya.prototype.size=24;var xa=function(t){function e(){t.apply(this,arguments)}return t&amp;&amp;(e.__proto__=t),e.prototype=Object.create(t&amp;&amp;t.prototype),e.prototype.constructor=e,e.prototype.get=function(t){return new ya(this,t)},e}(ia);pn(\&quot;CollisionBoxArray\&quot;,xa);var ba=function(t){function e(){t.apply(this,arguments)}t&amp;&amp;(e.__proto__=t),e.prototype=Object.create(t&amp;&amp;t.prototype),e.prototype.constructor=e;var r={anchorX:{configurable:!0},anchorY:{configurable:!0},glyphStartIndex:{configurable:!0},numGlyphs:{configurable:!0},vertexStartIndex:{configurable:!0},lineStartIndex:{configurable:!0},lineLength:{configurable:!0},segment:{configurable:!0},lowerSize:{configurable:!0},upperSize:{configurable:!0},lineOffsetX:{configurable:!0},lineOffsetY:{configurable:!0},writingMode:{configurable:!0},placedOrientation:{configurable:!0},hidden:{configurable:!0},crossTileID:{configurable:!0}};return r.anchorX.get=function(){return this._structArray.int16[this._pos2+0]},r.anchorX.set=function(t){this._structArray.int16[this._pos2+0]=t},r.anchorY.get=function(){return this._structArray.int16[this._pos2+1]},r.anchorY.set=function(t){this._structArray.int16[this._pos2+1]=t},r.glyphStartIndex.get=function(){return this._structArray.uint16[this._pos2+2]},r.glyphStartIndex.set=function(t){this._structArray.uint16[this._pos2+2]=t},r.numGlyphs.get=function(){return this._structArray.uint16[this._pos2+3]},r.numGlyphs.set=function(t){this._structArray.uint16[this._pos2+3]=t},r.vertexStartIndex.get=function(){return this._structArray.uint32[this._pos4+2]},r.vertexStartIndex.set=function(t){this._structArray.uint32[this._pos4+2]=t},r.lineStartIndex.get=function(){return this._structArray.uint32[this._pos4+3]},r.lineStartIndex.set=function(t){this._structArray.uint32[this._pos4+3]=t},r.lineLength.get=function(){return this._structArray.uint32[this._pos4+4]},r.lineLength.set=function(t){this._structArray.uint32[this._pos4+4]=t},r.segment.get=function(){return this._structArray.uint16[this._pos2+10]},r.segment.set=function(t){this._structArray.uint16[this._pos2+10]=t},r.lowerSize.get=function(){return this._structArray.uint16[this._pos2+11]},r.lowerSize.set=function(t){this._structArray.uint16[this._pos2+11]=t},r.upperSize.get=function(){return this._structArray.uint16[this._pos2+12]},r.upperSize.set=function(t){this._structArray.uint16[this._pos2+12]=t},r.lineOffsetX.get=function(){return this._structArray.float32[this._pos4+7]},r.lineOffsetX.set=function(t){this._structArray.float32[this._pos4+7]=t},r.lineOffsetY.get=function(){return this._structArray.float32[this._pos4+8]},r.lineOffsetY.set=function(t){this._structArray.float32[this._pos4+8]=t},r.writingMode.get=function(){return this._structArray.uint8[this._pos1+36]},r.writingMode.set=function(t){this._structArray.uint8[this._pos1+36]=t},r.placedOrientation.get=function(){return this._structArray.uint8[this._pos1+37]},r.placedOrientation.set=function(t){this._structArray.uint8[this._pos1+37]=t},r.hidden.get=function(){return this._structArray.uint8[this._pos1+38]},r.hidden.set=function(t){this._structArray.uint8[this._pos1+38]=t},r.crossTileID.get=function(){return this._structArray.uint32[this._pos4+10]},r.crossTileID.set=function(t){this._structArray.uint32[this._pos4+10]=t},Object.defineProperties(e.prototype,r),e}(Wn);ba.prototype.size=44;var _a=function(t){function e(){t.apply(this,arguments)}return t&amp;&amp;(e.__proto__=t),e.prototype=Object.create(t&amp;&amp;t.prototype),e.prototype.constructor=e,e.prototype.get=function(t){return new ba(this,t)},e}(la);pn(\&quot;PlacedSymbolArray\&quot;,_a);var wa=function(t){function e(){t.apply(this,arguments)}t&amp;&amp;(e.__proto__=t),e.prototype=Object.create(t&amp;&amp;t.prototype),e.prototype.constructor=e;var r={anchorX:{configurable:!0},anchorY:{configurable:!0},rightJustifiedTextSymbolIndex:{configurable:!0},centerJustifiedTextSymbolIndex:{configurable:!0},leftJustifiedTextSymbolIndex:{configurable:!0},verticalPlacedTextSymbolIndex:{configurable:!0},key:{configurable:!0},textBoxStartIndex:{configurable:!0},textBoxEndIndex:{configurable:!0},verticalTextBoxStartIndex:{configurable:!0},verticalTextBoxEndIndex:{configurable:!0},iconBoxStartIndex:{configurable:!0},iconBoxEndIndex:{configurable:!0},featureIndex:{configurable:!0},numHorizontalGlyphVertices:{configurable:!0},numVerticalGlyphVertices:{configurable:!0},numIconVertices:{configurable:!0},crossTileID:{configurable:!0},textBoxScale:{configurable:!0},radialTextOffset:{configurable:!0}};return r.anchorX.get=function(){return this._structArray.int16[this._pos2+0]},r.anchorX.set=function(t){this._structArray.int16[this._pos2+0]=t},r.anchorY.get=function(){return this._structArray.int16[this._pos2+1]},r.anchorY.set=function(t){this._structArray.int16[this._pos2+1]=t},r.rightJustifiedTextSymbolIndex.get=function(){return this._structArray.int16[this._pos2+2]},r.rightJustifiedTextSymbolIndex.set=function(t){this._structArray.int16[this._pos2+2]=t},r.centerJustifiedTextSymbolIndex.get=function(){return this._structArray.int16[this._pos2+3]},r.centerJustifiedTextSymbolIndex.set=function(t){this._structArray.int16[this._pos2+3]=t},r.leftJustifiedTextSymbolIndex.get=function(){return this._structArray.int16[this._pos2+4]},r.leftJustifiedTextSymbolIndex.set=function(t){this._structArray.int16[this._pos2+4]=t},r.verticalPlacedTextSymbolIndex.get=function(){return this._structArray.int16[this._pos2+5]},r.verticalPlacedTextSymbolIndex.set=function(t){this._structArray.int16[this._pos2+5]=t},r.key.get=function(){return this._structArray.uint16[this._pos2+6]},r.key.set=function(t){this._structArray.uint16[this._pos2+6]=t},r.textBoxStartIndex.get=function(){return this._structArray.uint16[this._pos2+7]},r.textBoxStartIndex.set=function(t){this._structArray.uint16[this._pos2+7]=t},r.textBoxEndIndex.get=function(){return this._structArray.uint16[this._pos2+8]},r.textBoxEndIndex.set=function(t){this._structArray.uint16[this._pos2+8]=t},r.verticalTextBoxStartIndex.get=function(){return this._structArray.uint16[this._pos2+9]},r.verticalTextBoxStartIndex.set=function(t){this._structArray.uint16[this._pos2+9]=t},r.verticalTextBoxEndIndex.get=function(){return this._structArray.uint16[this._pos2+10]},r.verticalTextBoxEndIndex.set=function(t){this._structArray.uint16[this._pos2+10]=t},r.iconBoxStartIndex.get=function(){return this._structArray.uint16[this._pos2+11]},r.iconBoxStartIndex.set=function(t){this._structArray.uint16[this._pos2+11]=t},r.iconBoxEndIndex.get=function(){return this._structArray.uint16[this._pos2+12]},r.iconBoxEndIndex.set=function(t){this._structArray.uint16[this._pos2+12]=t},r.featureIndex.get=function(){return this._structArray.uint16[this._pos2+13]},r.featureIndex.set=function(t){this._structArray.uint16[this._pos2+13]=t},r.numHorizontalGlyphVertices.get=function(){return this._structArray.uint16[this._pos2+14]},r.numHorizontalGlyphVertices.set=function(t){this._structArray.uint16[this._pos2+14]=t},r.numVerticalGlyphVertices.get=function(){return this._structArray.uint16[this._pos2+15]},r.numVerticalGlyphVertices.set=function(t){this._structArray.uint16[this._pos2+15]=t},r.numIconVertices.get=function(){return this._structArray.uint16[this._pos2+16]},r.numIconVertices.set=function(t){this._structArray.uint16[this._pos2+16]=t},r.crossTileID.get=function(){return this._structArray.uint32[this._pos4+9]},r.crossTileID.set=function(t){this._structArray.uint32[this._pos4+9]=t},r.textBoxScale.get=function(){return this._structArray.float32[this._pos4+10]},r.textBoxScale.set=function(t){this._structArray.float32[this._pos4+10]=t},r.radialTextOffset.get=function(){return this._structArray.float32[this._pos4+11]},r.radialTextOffset.set=function(t){this._structArray.float32[this._pos4+11]=t},Object.defineProperties(e.prototype,r),e}(Wn);wa.prototype.size=48;var ka=function(t){function e(){t.apply(this,arguments)}return t&amp;&amp;(e.__proto__=t),e.prototype=Object.create(t&amp;&amp;t.prototype),e.prototype.constructor=e,e.prototype.get=function(t){return new wa(this,t)},e}(ca);pn(\&quot;SymbolInstanceArray\&quot;,ka);var Ta=function(t){function e(){t.apply(this,arguments)}t&amp;&amp;(e.__proto__=t),e.prototype=Object.create(t&amp;&amp;t.prototype),e.prototype.constructor=e;var r={offsetX:{configurable:!0}};return r.offsetX.get=function(){return this._structArray.float32[this._pos4+0]},r.offsetX.set=function(t){this._structArray.float32[this._pos4+0]=t},Object.defineProperties(e.prototype,r),e}(Wn);Ta.prototype.size=4;var Aa=function(t){function e(){t.apply(this,arguments)}return t&amp;&amp;(e.__proto__=t),e.prototype=Object.create(t&amp;&amp;t.prototype),e.prototype.constructor=e,e.prototype.getoffsetX=function(t){return this.float32[1*t+0]},e.prototype.get=function(t){return new Ta(this,t)},e}(ua);pn(\&quot;GlyphOffsetArray\&quot;,Aa);var Ma=function(t){function e(){t.apply(this,arguments)}t&amp;&amp;(e.__proto__=t),e.prototype=Object.create(t&amp;&amp;t.prototype),e.prototype.constructor=e;var r={x:{configurable:!0},y:{configurable:!0},tileUnitDistanceFromAnchor:{configurable:!0}};return r.x.get=function(){return this._structArray.int16[this._pos2+0]},r.x.set=function(t){this._structArray.int16[this._pos2+0]=t},r.y.get=function(){return this._structArray.int16[this._pos2+1]},r.y.set=function(t){this._structArray.int16[this._pos2+1]=t},r.tileUnitDistanceFromAnchor.get=function(){return this._structArray.int16[this._pos2+2]},r.tileUnitDistanceFromAnchor.set=function(t){this._structArray.int16[this._pos2+2]=t},Object.defineProperties(e.prototype,r),e}(Wn);Ma.prototype.size=6;var Sa=function(t){function e(){t.apply(this,arguments)}return t&amp;&amp;(e.__proto__=t),e.prototype=Object.create(t&amp;&amp;t.prototype),e.prototype.constructor=e,e.prototype.getx=function(t){return this.int16[3*t+0]},e.prototype.gety=function(t){return this.int16[3*t+1]},e.prototype.gettileUnitDistanceFromAnchor=function(t){return this.int16[3*t+2]},e.prototype.get=function(t){return new Ma(this,t)},e}(ha);pn(\&quot;SymbolLineVertexArray\&quot;,Sa);var Ea=function(t){function e(){t.apply(this,arguments)}t&amp;&amp;(e.__proto__=t),e.prototype=Object.create(t&amp;&amp;t.prototype),e.prototype.constructor=e;var r={featureIndex:{configurable:!0},sourceLayerIndex:{configurable:!0},bucketIndex:{configurable:!0}};return r.featureIndex.get=function(){return this._structArray.uint32[this._pos4+0]},r.featureIndex.set=function(t){this._structArray.uint32[this._pos4+0]=t},r.sourceLayerIndex.get=function(){return this._structArray.uint16[this._pos2+2]},r.sourceLayerIndex.set=function(t){this._structArray.uint16[this._pos2+2]=t},r.bucketIndex.get=function(){return this._structArray.uint16[this._pos2+3]},r.bucketIndex.set=function(t){this._structArray.uint16[this._pos2+3]=t},Object.defineProperties(e.prototype,r),e}(Wn);Ea.prototype.size=8;var Ca=function(t){function e(){t.apply(this,arguments)}return t&amp;&amp;(e.__proto__=t),e.prototype=Object.create(t&amp;&amp;t.prototype),e.prototype.constructor=e,e.prototype.get=function(t){return new Ea(this,t)},e}(fa);pn(\&quot;FeatureIndexArray\&quot;,Ca);var La=Zn([{name:\&quot;a_pos\&quot;,components:2,type:\&quot;Int16\&quot;}],4).members,Pa=function(t){void 0===t&amp;&amp;(t=[]),this.segments=t};function Oa(t,e){return 256*(t=c(Math.floor(t),0,255))+c(Math.floor(e),0,255)}Pa.prototype.prepareSegment=function(t,e,r,n){var a=this.segments[this.segments.length-1];return t&gt;Pa.MAX_VERTEX_ARRAY_LENGTH&amp;&amp;w(\&quot;Max vertices per segment is \&quot;+Pa.MAX_VERTEX_ARRAY_LENGTH+\&quot;: bucket requested \&quot;+t),(!a||a.vertexLength+t&gt;Pa.MAX_VERTEX_ARRAY_LENGTH||a.sortKey!==n)&amp;&amp;(a={vertexOffset:e.length,primitiveOffset:r.length,vertexLength:0,primitiveLength:0},void 0!==n&amp;&amp;(a.sortKey=n),this.segments.push(a)),a},Pa.prototype.get=function(){return this.segments},Pa.prototype.destroy=function(){for(var t=0,e=this.segments;t&lt;e.length;t+=1){var r=e[t];for(var n in r.vaos)r.vaos[n].destroy()}},Pa.simpleSegment=function(t,e,r,n){return new Pa([{vertexOffset:t,primitiveOffset:e,vertexLength:r,primitiveLength:n,vaos:{},sortKey:0}])},Pa.MAX_VERTEX_ARRAY_LENGTH=Math.pow(2,16)-1,pn(\&quot;SegmentVector\&quot;,Pa);var za=function(){this.ids=[],this.positions=[],this.indexed=!1};function Ia(t,e,r){var n=t[e];t[e]=t[r],t[r]=n}za.prototype.add=function(t,e,r,n){this.ids.push(t),this.positions.push(e,r,n)},za.prototype.getPositions=function(t){for(var e=0,r=this.ids.length-1;e&lt;r;){var n=e+r&gt;&gt;1;this.ids[n]&gt;=t?r=n:e=n+1}for(var a=[];this.ids[e]===t;){var i=this.positions[3*e],o=this.positions[3*e+1],s=this.positions[3*e+2];a.push({index:i,start:o,end:s}),e++}return a},za.serialize=function(t,e){var r=new Float64Array(t.ids),n=new Uint32Array(t.positions);return function t(e,r,n,a){if(!(n&gt;=a)){for(var i=e[n+a&gt;&gt;1],o=n-1,s=a+1;;){do{o++}while(e[o]&lt;i);do{s--}while(e[s]&gt;i);if(o&gt;=s)break;Ia(e,o,s),Ia(r,3*o,3*s),Ia(r,3*o+1,3*s+1),Ia(r,3*o+2,3*s+2)}t(e,r,n,s),t(e,r,s+1,a)}}(r,n,0,r.length-1),e.push(r.buffer,n.buffer),{ids:r,positions:n}},za.deserialize=function(t){var e=new za;return e.ids=t.ids,e.positions=t.positions,e.indexed=!0,e},pn(\&quot;FeaturePositionMap\&quot;,za);var Da=function(t,e){this.gl=t.gl,this.location=e},Ra=function(t){function e(e,r){t.call(this,e,r),this.current=0}return t&amp;&amp;(e.__proto__=t),e.prototype=Object.create(t&amp;&amp;t.prototype),e.prototype.constructor=e,e.prototype.set=function(t){this.current!==t&amp;&amp;(this.current=t,this.gl.uniform1i(this.location,t))},e}(Da),Fa=function(t){function e(e,r){t.call(this,e,r),this.current=0}return t&amp;&amp;(e.__proto__=t),e.prototype=Object.create(t&amp;&amp;t.prototype),e.prototype.constructor=e,e.prototype.set=function(t){this.current!==t&amp;&amp;(this.current=t,this.gl.uniform1f(this.location,t))},e}(Da),Ba=function(t){function e(e,r){t.call(this,e,r),this.current=[0,0]}return t&amp;&amp;(e.__proto__=t),e.prototype=Object.create(t&amp;&amp;t.prototype),e.prototype.constructor=e,e.prototype.set=function(t){t[0]===this.current[0]&amp;&amp;t[1]===this.current[1]||(this.current=t,this.gl.uniform2f(this.location,t[0],t[1]))},e}(Da),Na=function(t){function e(e,r){t.call(this,e,r),this.current=[0,0,0]}return t&amp;&amp;(e.__proto__=t),e.prototype=Object.create(t&amp;&amp;t.prototype),e.prototype.constructor=e,e.prototype.set=function(t){t[0]===this.current[0]&amp;&amp;t[1]===this.current[1]&amp;&amp;t[2]===this.current[2]||(this.current=t,this.gl.uniform3f(this.location,t[0],t[1],t[2]))},e}(Da),ja=function(t){function e(e,r){t.call(this,e,r),this.current=[0,0,0,0]}return t&amp;&amp;(e.__proto__=t),e.prototype=Object.create(t&amp;&amp;t.prototype),e.prototype.constructor=e,e.prototype.set=function(t){t[0]===this.current[0]&amp;&amp;t[1]===this.current[1]&amp;&amp;t[2]===this.current[2]&amp;&amp;t[3]===this.current[3]||(this.current=t,this.gl.uniform4f(this.location,t[0],t[1],t[2],t[3]))},e}(Da),Va=function(t){function e(e,r){t.call(this,e,r),this.current=Wt.transparent}return t&amp;&amp;(e.__proto__=t),e.prototype=Object.create(t&amp;&amp;t.prototype),e.prototype.constructor=e,e.prototype.set=function(t){t.r===this.current.r&amp;&amp;t.g===this.current.g&amp;&amp;t.b===this.current.b&amp;&amp;t.a===this.current.a||(this.current=t,this.gl.uniform4f(this.location,t.r,t.g,t.b,t.a))},e}(Da),Ua=new Float32Array(16),qa=function(t){function e(e,r){t.call(this,e,r),this.current=Ua}return t&amp;&amp;(e.__proto__=t),e.prototype=Object.create(t&amp;&amp;t.prototype),e.prototype.constructor=e,e.prototype.set=function(t){if(t[12]!==this.current[12]||t[0]!==this.current[0])return this.current=t,void this.gl.uniformMatrix4fv(this.location,!1,t);for(var e=1;e&lt;16;e++)if(t[e]!==this.current[e]){this.current=t,this.gl.uniformMatrix4fv(this.location,!1,t);break}},e}(Da);function Ha(t){return[Oa(255*t.r,255*t.g),Oa(255*t.b,255*t.a)]}var Ga=function(t,e,r){this.value=t,this.names=e,this.uniformNames=this.names.map(function(t){return\&quot;u_\&quot;+t}),this.type=r,this.maxValue=-1/0};Ga.prototype.defines=function(){return this.names.map(function(t){return\&quot;#define HAS_UNIFORM_u_\&quot;+t})},Ga.prototype.setConstantPatternPositions=function(){},Ga.prototype.populatePaintArray=function(){},Ga.prototype.updatePaintArray=function(){},Ga.prototype.upload=function(){},Ga.prototype.destroy=function(){},Ga.prototype.setUniforms=function(t,e,r,n){e.set(n.constantOr(this.value))},Ga.prototype.getBinding=function(t,e){return\&quot;color\&quot;===this.type?new Va(t,e):new Fa(t,e)},Ga.serialize=function(t){var e=t.value,r=t.names,n=t.type;return{value:gn(e),names:r,type:n}},Ga.deserialize=function(t){var e=t.value,r=t.names,n=t.type;return new Ga(vn(e),r,n)};var Ya=function(t,e,r){this.value=t,this.names=e,this.uniformNames=this.names.map(function(t){return\&quot;u_\&quot;+t}),this.type=r,this.maxValue=-1/0,this.patternPositions={patternTo:null,patternFrom:null}};Ya.prototype.defines=function(){return this.names.map(function(t){return\&quot;#define HAS_UNIFORM_u_\&quot;+t})},Ya.prototype.populatePaintArray=function(){},Ya.prototype.updatePaintArray=function(){},Ya.prototype.upload=function(){},Ya.prototype.destroy=function(){},Ya.prototype.setConstantPatternPositions=function(t,e){this.patternPositions.patternTo=t.tlbr,this.patternPositions.patternFrom=e.tlbr},Ya.prototype.setUniforms=function(t,e,r,n,a){var i=this.patternPositions;\&quot;u_pattern_to\&quot;===a&amp;&amp;i.patternTo&amp;&amp;e.set(i.patternTo),\&quot;u_pattern_from\&quot;===a&amp;&amp;i.patternFrom&amp;&amp;e.set(i.patternFrom)},Ya.prototype.getBinding=function(t,e){return new ja(t,e)};var Wa=function(t,e,r,n){this.expression=t,this.names=e,this.type=r,this.uniformNames=this.names.map(function(t){return\&quot;a_\&quot;+t}),this.maxValue=-1/0,this.paintVertexAttributes=e.map(function(t){return{name:\&quot;a_\&quot;+t,type:\&quot;Float32\&quot;,components:\&quot;color\&quot;===r?2:1,offset:0}}),this.paintVertexArray=new n};Wa.prototype.defines=function(){return[]},Wa.prototype.setConstantPatternPositions=function(){},Wa.prototype.populatePaintArray=function(t,e,r,n){var a=this.paintVertexArray,i=a.length;a.reserve(t);var o=this.expression.evaluate(new Ln(0),e,{},n);if(\&quot;color\&quot;===this.type)for(var s=Ha(o),l=i;l&lt;t;l++)a.emplaceBack(s[0],s[1]);else{for(var c=i;c&lt;t;c++)a.emplaceBack(o);this.maxValue=Math.max(this.maxValue,o)}},Wa.prototype.updatePaintArray=function(t,e,r,n){var a=this.paintVertexArray,i=this.expression.evaluate({zoom:0},r,n);if(\&quot;color\&quot;===this.type)for(var o=Ha(i),s=t;s&lt;e;s++)a.emplace(s,o[0],o[1]);else{for(var l=t;l&lt;e;l++)a.emplace(l,i);this.maxValue=Math.max(this.maxValue,i)}},Wa.prototype.upload=function(t){this.paintVertexArray&amp;&amp;this.paintVertexArray.arrayBuffer&amp;&amp;(this.paintVertexBuffer&amp;&amp;this.paintVertexBuffer.buffer?this.paintVertexBuffer.updateData(this.paintVertexArray):this.paintVertexBuffer=t.createVertexBuffer(this.paintVertexArray,this.paintVertexAttributes,this.expression.isStateDependent))},Wa.prototype.destroy=function(){this.paintVertexBuffer&amp;&amp;this.paintVertexBuffer.destroy()},Wa.prototype.setUniforms=function(t,e){e.set(0)},Wa.prototype.getBinding=function(t,e){return new Fa(t,e)};var Xa=function(t,e,r,n,a,i){this.expression=t,this.names=e,this.uniformNames=this.names.map(function(t){return\&quot;u_\&quot;+t+\&quot;_t\&quot;}),this.type=r,this.useIntegerZoom=n,this.zoom=a,this.maxValue=-1/0;var o=i;this.paintVertexAttributes=e.map(function(t){return{name:\&quot;a_\&quot;+t,type:\&quot;Float32\&quot;,components:\&quot;color\&quot;===r?4:2,offset:0}}),this.paintVertexArray=new o};Xa.prototype.defines=function(){return[]},Xa.prototype.setConstantPatternPositions=function(){},Xa.prototype.populatePaintArray=function(t,e,r,n){var a=this.paintVertexArray,i=a.length;a.reserve(t);var o=this.expression.evaluate(new Ln(this.zoom),e,{},n),s=this.expression.evaluate(new Ln(this.zoom+1),e,{},n);if(\&quot;color\&quot;===this.type)for(var l=Ha(o),c=Ha(s),u=i;u&lt;t;u++)a.emplaceBack(l[0],l[1],c[0],c[1]);else{for(var h=i;h&lt;t;h++)a.emplaceBack(o,s);this.maxValue=Math.max(this.maxValue,o,s)}},Xa.prototype.updatePaintArray=function(t,e,r,n){var a=this.paintVertexArray,i=this.expression.evaluate({zoom:this.zoom},r,n),o=this.expression.evaluate({zoom:this.zoom+1},r,n);if(\&quot;color\&quot;===this.type)for(var s=Ha(i),l=Ha(o),c=t;c&lt;e;c++)a.emplace(c,s[0],s[1],l[0],l[1]);else{for(var u=t;u&lt;e;u++)a.emplace(u,i,o);this.maxValue=Math.max(this.maxValue,i,o)}},Xa.prototype.upload=function(t){this.paintVertexArray&amp;&amp;this.paintVertexArray.arrayBuffer&amp;&amp;(this.paintVertexBuffer&amp;&amp;this.paintVertexBuffer.buffer?this.paintVertexBuffer.updateData(this.paintVertexArray):this.paintVertexBuffer=t.createVertexBuffer(this.paintVertexArray,this.paintVertexAttributes,this.expression.isStateDependent))},Xa.prototype.destroy=function(){this.paintVertexBuffer&amp;&amp;this.paintVertexBuffer.destroy()},Xa.prototype.interpolationFactor=function(t){return this.useIntegerZoom?this.expression.interpolationFactor(Math.floor(t),this.zoom,this.zoom+1):this.expression.interpolationFactor(t,this.zoom,this.zoom+1)},Xa.prototype.setUniforms=function(t,e,r){e.set(this.interpolationFactor(r.zoom))},Xa.prototype.getBinding=function(t,e){return new Fa(t,e)};var Za=function(t,e,r,n,a,i,o){this.expression=t,this.names=e,this.type=r,this.uniformNames=this.names.map(function(t){return\&quot;u_\&quot;+t+\&quot;_t\&quot;}),this.useIntegerZoom=n,this.zoom=a,this.maxValue=-1/0,this.layerId=o,this.paintVertexAttributes=e.map(function(t){return{name:\&quot;a_\&quot;+t,type:\&quot;Uint16\&quot;,components:4,offset:0}}),this.zoomInPaintVertexArray=new i,this.zoomOutPaintVertexArray=new i};Za.prototype.defines=function(){return[]},Za.prototype.setConstantPatternPositions=function(){},Za.prototype.populatePaintArray=function(t,e,r){var n=this.zoomInPaintVertexArray,a=this.zoomOutPaintVertexArray,i=this.layerId,o=n.length;if(n.reserve(t),a.reserve(t),r&amp;&amp;e.patterns&amp;&amp;e.patterns[i]){var s=e.patterns[i],l=s.min,c=s.mid,u=s.max,h=r[l],f=r[c],p=r[u];if(!h||!f||!p)return;for(var d=o;d&lt;t;d++)n.emplaceBack(f.tl[0],f.tl[1],f.br[0],f.br[1],h.tl[0],h.tl[1],h.br[0],h.br[1]),a.emplaceBack(f.tl[0],f.tl[1],f.br[0],f.br[1],p.tl[0],p.tl[1],p.br[0],p.br[1])}},Za.prototype.updatePaintArray=function(t,e,r,n,a){var i=this.zoomInPaintVertexArray,o=this.zoomOutPaintVertexArray,s=this.layerId;if(a&amp;&amp;r.patterns&amp;&amp;r.patterns[s]){var l=r.patterns[s],c=l.min,u=l.mid,h=l.max,f=a[c],p=a[u],d=a[h];if(!f||!p||!d)return;for(var g=t;g&lt;e;g++)i.emplace(g,p.tl[0],p.tl[1],p.br[0],p.br[1],f.tl[0],f.tl[1],f.br[0],f.br[1]),o.emplace(g,p.tl[0],p.tl[1],p.br[0],p.br[1],d.tl[0],d.tl[1],d.br[0],d.br[1])}},Za.prototype.upload=function(t){this.zoomInPaintVertexArray&amp;&amp;this.zoomInPaintVertexArray.arrayBuffer&amp;&amp;this.zoomOutPaintVertexArray&amp;&amp;this.zoomOutPaintVertexArray.arrayBuffer&amp;&amp;(this.zoomInPaintVertexBuffer=t.createVertexBuffer(this.zoomInPaintVertexArray,this.paintVertexAttributes,this.expression.isStateDependent),this.zoomOutPaintVertexBuffer=t.createVertexBuffer(this.zoomOutPaintVertexArray,this.paintVertexAttributes,this.expression.isStateDependent))},Za.prototype.destroy=function(){this.zoomOutPaintVertexBuffer&amp;&amp;this.zoomOutPaintVertexBuffer.destroy(),this.zoomInPaintVertexBuffer&amp;&amp;this.zoomInPaintVertexBuffer.destroy()},Za.prototype.setUniforms=function(t,e){e.set(0)},Za.prototype.getBinding=function(t,e){return new Fa(t,e)};var Ja=function(){this.binders={},this.cacheKey=\&quot;\&quot;,this._buffers=[],this._featureMap=new za,this._bufferOffset=0};Ja.createDynamic=function(t,e,r){var n=new Ja,a=[];for(var i in t.paint._values)if(r(i)){var o=t.paint.get(i);if(o instanceof Fn&amp;&amp;cr(o.property.specification)){var s=Qa(i,t.type),l=o.property.specification.type,c=o.property.useIntegerZoom;if(\&quot;cross-faded\&quot;===o.property.specification[\&quot;property-type\&quot;]||\&quot;cross-faded-data-driven\&quot;===o.property.specification[\&quot;property-type\&quot;])if(\&quot;constant\&quot;===o.value.kind)n.binders[i]=new Ya(o.value.value,s,l),a.push(\&quot;/u_\&quot;+i);else{var u=$a(i,l,\&quot;source\&quot;);n.binders[i]=new Za(o.value,s,l,c,e,u,t.id),a.push(\&quot;/a_\&quot;+i)}else if(\&quot;constant\&quot;===o.value.kind)n.binders[i]=new Ga(o.value.value,s,l),a.push(\&quot;/u_\&quot;+i);else if(\&quot;source\&quot;===o.value.kind){var h=$a(i,l,\&quot;source\&quot;);n.binders[i]=new Wa(o.value,s,l,h),a.push(\&quot;/a_\&quot;+i)}else{var f=$a(i,l,\&quot;composite\&quot;);n.binders[i]=new Xa(o.value,s,l,c,e,f),a.push(\&quot;/z_\&quot;+i)}}}return n.cacheKey=a.sort().join(\&quot;\&quot;),n},Ja.prototype.populatePaintArrays=function(t,e,r,n,a){for(var i in this.binders)this.binders[i].populatePaintArray(t,e,n,a);void 0!==e.id&amp;&amp;this._featureMap.add(+e.id,r,this._bufferOffset,t),this._bufferOffset=t},Ja.prototype.setConstantPatternPositions=function(t,e){for(var r in this.binders)this.binders[r].setConstantPatternPositions(t,e)},Ja.prototype.updatePaintArrays=function(t,e,r,n){var a=!1;for(var i in t)for(var o=0,s=this._featureMap.getPositions(+i);o&lt;s.length;o+=1){var l=s[o],c=e.feature(l.index);for(var u in this.binders){var h=this.binders[u];if(!(h instanceof Ga||h instanceof Ya)&amp;&amp;!0===h.expression.isStateDependent){var f=r.paint.get(u);h.expression=f.value,h.updatePaintArray(l.start,l.end,c,t[i],n),a=!0}}}return a},Ja.prototype.defines=function(){var t=[];for(var e in this.binders)t.push.apply(t,this.binders[e].defines());return t},Ja.prototype.getPaintVertexBuffers=function(){return this._buffers},Ja.prototype.getUniforms=function(t,e){var r=[];for(var n in this.binders)for(var a=this.binders[n],i=0,o=a.uniformNames;i&lt;o.length;i+=1){var s=o[i];if(e[s]){var l=a.getBinding(t,e[s]);r.push({name:s,property:n,binding:l})}}return r},Ja.prototype.setUniforms=function(t,e,r,n){for(var a=0,i=e;a&lt;i.length;a+=1){var o=i[a],s=o.name,l=o.property,c=o.binding;this.binders[l].setUniforms(t,c,n,r.get(l),s)}},Ja.prototype.updatePatternPaintBuffers=function(t){var e=[];for(var r in this.binders){var n=this.binders[r];if(n instanceof Za){var a=2===t.fromScale?n.zoomInPaintVertexBuffer:n.zoomOutPaintVertexBuffer;a&amp;&amp;e.push(a)}else(n instanceof Wa||n instanceof Xa)&amp;&amp;n.paintVertexBuffer&amp;&amp;e.push(n.paintVertexBuffer)}this._buffers=e},Ja.prototype.upload=function(t){for(var e in this.binders)this.binders[e].upload(t);var r=[];for(var n in this.binders){var a=this.binders[n];(a instanceof Wa||a instanceof Xa)&amp;&amp;a.paintVertexBuffer&amp;&amp;r.push(a.paintVertexBuffer)}this._buffers=r},Ja.prototype.destroy=function(){for(var t in this.binders)this.binders[t].destroy()};var Ka=function(t,e,r,n){void 0===n&amp;&amp;(n=function(){return!0}),this.programConfigurations={};for(var a=0,i=e;a&lt;i.length;a+=1){var o=i[a];this.programConfigurations[o.id]=Ja.createDynamic(o,r,n),this.programConfigurations[o.id].layoutAttributes=t}this.needsUpload=!1};function Qa(t,e){return{\&quot;text-opacity\&quot;:[\&quot;opacity\&quot;],\&quot;icon-opacity\&quot;:[\&quot;opacity\&quot;],\&quot;text-color\&quot;:[\&quot;fill_color\&quot;],\&quot;icon-color\&quot;:[\&quot;fill_color\&quot;],\&quot;text-halo-color\&quot;:[\&quot;halo_color\&quot;],\&quot;icon-halo-color\&quot;:[\&quot;halo_color\&quot;],\&quot;text-halo-blur\&quot;:[\&quot;halo_blur\&quot;],\&quot;icon-halo-blur\&quot;:[\&quot;halo_blur\&quot;],\&quot;text-halo-width\&quot;:[\&quot;halo_width\&quot;],\&quot;icon-halo-width\&quot;:[\&quot;halo_width\&quot;],\&quot;line-gap-width\&quot;:[\&quot;gapwidth\&quot;],\&quot;line-pattern\&quot;:[\&quot;pattern_to\&quot;,\&quot;pattern_from\&quot;],\&quot;fill-pattern\&quot;:[\&quot;pattern_to\&quot;,\&quot;pattern_from\&quot;],\&quot;fill-extrusion-pattern\&quot;:[\&quot;pattern_to\&quot;,\&quot;pattern_from\&quot;]}[t]||[t.replace(e+\&quot;-\&quot;,\&quot;\&quot;).replace(/-/g,\&quot;_\&quot;)]}function $a(t,e,r){var n={color:{source:va,composite:ma},number:{source:ua,composite:va}},a=function(t){return{\&quot;line-pattern\&quot;:{source:ea,composite:ea},\&quot;fill-pattern\&quot;:{source:ea,composite:ea},\&quot;fill-extrusion-pattern\&quot;:{source:ea,composite:ea}}[t]}(t);return a&amp;&amp;a[r]||n[e][r]}Ka.prototype.populatePaintArrays=function(t,e,r,n,a){for(var i in this.programConfigurations)this.programConfigurations[i].populatePaintArrays(t,e,r,n,a);this.needsUpload=!0},Ka.prototype.updatePaintArrays=function(t,e,r,n){for(var a=0,i=r;a&lt;i.length;a+=1){var o=i[a];this.needsUpload=this.programConfigurations[o.id].updatePaintArrays(t,e,o,n)||this.needsUpload}},Ka.prototype.get=function(t){return this.programConfigurations[t]},Ka.prototype.upload=function(t){if(this.needsUpload){for(var e in this.programConfigurations)this.programConfigurations[e].upload(t);this.needsUpload=!1}},Ka.prototype.destroy=function(){for(var t in this.programConfigurations)this.programConfigurations[t].destroy()},pn(\&quot;ConstantBinder\&quot;,Ga),pn(\&quot;CrossFadedConstantBinder\&quot;,Ya),pn(\&quot;SourceExpressionBinder\&quot;,Wa),pn(\&quot;CrossFadedCompositeBinder\&quot;,Za),pn(\&quot;CompositeExpressionBinder\&quot;,Xa),pn(\&quot;ProgramConfiguration\&quot;,Ja,{omit:[\&quot;_buffers\&quot;]}),pn(\&quot;ProgramConfigurationSet\&quot;,Ka);var ti=8192,ei=(15,{min:-1*Math.pow(2,14),max:Math.pow(2,14)-1});function ri(t){for(var e=ti/t.extent,r=t.loadGeometry(),n=0;n&lt;r.length;n++)for(var a=r[n],i=0;i&lt;a.length;i++){var o=a[i];o.x=Math.round(o.x*e),o.y=Math.round(o.y*e),(o.x&lt;ei.min||o.x&gt;ei.max||o.y&lt;ei.min||o.y&gt;ei.max)&amp;&amp;(w(\&quot;Geometry exceeds allowed extent, reduce your vector tile buffer size\&quot;),o.x=c(o.x,ei.min,ei.max),o.y=c(o.y,ei.min,ei.max))}return r}function ni(t,e,r,n,a){t.emplaceBack(2*e+(n+1)/2,2*r+(a+1)/2)}var ai=function(t){this.zoom=t.zoom,this.overscaling=t.overscaling,this.layers=t.layers,this.layerIds=this.layers.map(function(t){return t.id}),this.index=t.index,this.hasPattern=!1,this.layoutVertexArray=new Kn,this.indexArray=new pa,this.segments=new Pa,this.programConfigurations=new Ka(La,t.layers,t.zoom),this.stateDependentLayerIds=this.layers.filter(function(t){return t.isStateDependent()}).map(function(t){return t.id})};function ii(t,e){for(var r=0;r&lt;t.length;r++)if(di(e,t[r]))return!0;for(var n=0;n&lt;e.length;n++)if(di(t,e[n]))return!0;return!!ci(t,e)}function oi(t,e,r){return!!di(t,e)||!!hi(e,t,r)}function si(t,e){if(1===t.length)return pi(e,t[0]);for(var r=0;r&lt;e.length;r++)for(var n=e[r],a=0;a&lt;n.length;a++)if(di(t,n[a]))return!0;for(var i=0;i&lt;t.length;i++)if(pi(e,t[i]))return!0;for(var o=0;o&lt;e.length;o++)if(ci(t,e[o]))return!0;return!1}function li(t,e,r){if(t.length&gt;1){if(ci(t,e))return!0;for(var n=0;n&lt;e.length;n++)if(hi(e[n],t,r))return!0}for(var a=0;a&lt;t.length;a++)if(hi(t[a],e,r))return!0;return!1}function ci(t,e){if(0===t.length||0===e.length)return!1;for(var r=0;r&lt;t.length-1;r++)for(var n=t[r],a=t[r+1],i=0;i&lt;e.length-1;i++)if(ui(n,a,e[i],e[i+1]))return!0;return!1}function ui(t,e,r,n){return k(t,r,n)!==k(e,r,n)&amp;&amp;k(t,e,r)!==k(t,e,n)}function hi(t,e,r){var n=r*r;if(1===e.length)return t.distSqr(e[0])&lt;n;for(var a=1;a&lt;e.length;a++)if(fi(t,e[a-1],e[a])&lt;n)return!0;return!1}function fi(t,e,r){var n=e.distSqr(r);if(0===n)return t.distSqr(e);var a=((t.x-e.x)*(r.x-e.x)+(t.y-e.y)*(r.y-e.y))/n;return a&lt;0?t.distSqr(e):a&gt;1?t.distSqr(r):t.distSqr(r.sub(e)._mult(a)._add(e))}function pi(t,e){for(var r,n,a,i=!1,o=0;o&lt;t.length;o++)for(var s=0,l=(r=t[o]).length-1;s&lt;r.length;l=s++)n=r[s],a=r[l],n.y&gt;e.y!=a.y&gt;e.y&amp;&amp;e.x&lt;(a.x-n.x)*(e.y-n.y)/(a.y-n.y)+n.x&amp;&amp;(i=!i);return i}function di(t,e){for(var r=!1,n=0,a=t.length-1;n&lt;t.length;a=n++){var i=t[n],o=t[a];i.y&gt;e.y!=o.y&gt;e.y&amp;&amp;e.x&lt;(o.x-i.x)*(e.y-i.y)/(o.y-i.y)+i.x&amp;&amp;(r=!r)}return r}function gi(t,e,r){var n=r[0],a=r[2];if(t.x&lt;n.x&amp;&amp;e.x&lt;n.x||t.x&gt;a.x&amp;&amp;e.x&gt;a.x||t.y&lt;n.y&amp;&amp;e.y&lt;n.y||t.y&gt;a.y&amp;&amp;e.y&gt;a.y)return!1;var i=k(t,e,r[0]);return i!==k(t,e,r[1])||i!==k(t,e,r[2])||i!==k(t,e,r[3])}function vi(t,e,r){var n=e.paint.get(t).value;return\&quot;constant\&quot;===n.kind?n.value:r.programConfigurations.get(e.id).binders[t].maxValue}function mi(t){return Math.sqrt(t[0]*t[0]+t[1]*t[1])}function yi(t,e,r,n,i){if(!e[0]&amp;&amp;!e[1])return t;var o=a.convert(e)._mult(i);\&quot;viewport\&quot;===r&amp;&amp;o._rotate(-n);for(var s=[],l=0;l&lt;t.length;l++){var c=t[l];s.push(c.sub(o))}return s}ai.prototype.populate=function(t,e){var r=this.layers[0],n=[],a=null;\&quot;circle\&quot;===r.type&amp;&amp;(a=r.layout.get(\&quot;circle-sort-key\&quot;));for(var i=0,o=t;i&lt;o.length;i+=1){var s=o[i],l=s.feature,c=s.index,u=s.sourceLayerIndex;if(this.layers[0]._featureFilter(new Ln(this.zoom),l)){var h=ri(l),f=a?a.evaluate(l,{}):void 0,p={id:l.id,properties:l.properties,type:l.type,sourceLayerIndex:u,index:c,geometry:h,patterns:{},sortKey:f};n.push(p)}}a&amp;&amp;n.sort(function(t,e){return t.sortKey-e.sortKey});for(var d=0,g=n;d&lt;g.length;d+=1){var v=g[d],m=v,y=m.geometry,x=m.index,b=m.sourceLayerIndex,_=t[x].feature;this.addFeature(v,y,x),e.featureIndex.insert(_,y,x,b,this.index)}},ai.prototype.update=function(t,e,r){this.stateDependentLayers.length&amp;&amp;this.programConfigurations.updatePaintArrays(t,e,this.stateDependentLayers,r)},ai.prototype.isEmpty=function(){return 0===this.layoutVertexArray.length},ai.prototype.uploadPending=function(){return!this.uploaded||this.programConfigurations.needsUpload},ai.prototype.upload=function(t){this.uploaded||(this.layoutVertexBuffer=t.createVertexBuffer(this.layoutVertexArray,La),this.indexBuffer=t.createIndexBuffer(this.indexArray)),this.programConfigurations.upload(t),this.uploaded=!0},ai.prototype.destroy=function(){this.layoutVertexBuffer&amp;&amp;(this.layoutVertexBuffer.destroy(),this.indexBuffer.destroy(),this.programConfigurations.destroy(),this.segments.destroy())},ai.prototype.addFeature=function(t,e,r){for(var n=0,a=e;n&lt;a.length;n+=1)for(var i=0,o=a[n];i&lt;o.length;i+=1){var s=o[i],l=s.x,c=s.y;if(!(l&lt;0||l&gt;=ti||c&lt;0||c&gt;=ti)){var u=this.segments.prepareSegment(4,this.layoutVertexArray,this.indexArray,t.sortKey),h=u.vertexLength;ni(this.layoutVertexArray,l,c,-1,-1),ni(this.layoutVertexArray,l,c,1,-1),ni(this.layoutVertexArray,l,c,1,1),ni(this.layoutVertexArray,l,c,-1,1),this.indexArray.emplaceBack(h,h+1,h+2),this.indexArray.emplaceBack(h,h+3,h+2),u.vertexLength+=4,u.primitiveLength+=2}}this.programConfigurations.populatePaintArrays(this.layoutVertexArray.length,t,r,{})},pn(\&quot;CircleBucket\&quot;,ai,{omit:[\&quot;layers\&quot;]});var xi,bi=new Hn({\&quot;circle-sort-key\&quot;:new jn(Tt.layout_circle[\&quot;circle-sort-key\&quot;])}),_i={paint:new Hn({\&quot;circle-radius\&quot;:new jn(Tt.paint_circle[\&quot;circle-radius\&quot;]),\&quot;circle-color\&quot;:new jn(Tt.paint_circle[\&quot;circle-color\&quot;]),\&quot;circle-blur\&quot;:new jn(Tt.paint_circle[\&quot;circle-blur\&quot;]),\&quot;circle-opacity\&quot;:new jn(Tt.paint_circle[\&quot;circle-opacity\&quot;]),\&quot;circle-translate\&quot;:new Nn(Tt.paint_circle[\&quot;circle-translate\&quot;]),\&quot;circle-translate-anchor\&quot;:new Nn(Tt.paint_circle[\&quot;circle-translate-anchor\&quot;]),\&quot;circle-pitch-scale\&quot;:new Nn(Tt.paint_circle[\&quot;circle-pitch-scale\&quot;]),\&quot;circle-pitch-alignment\&quot;:new Nn(Tt.paint_circle[\&quot;circle-pitch-alignment\&quot;]),\&quot;circle-stroke-width\&quot;:new jn(Tt.paint_circle[\&quot;circle-stroke-width\&quot;]),\&quot;circle-stroke-color\&quot;:new jn(Tt.paint_circle[\&quot;circle-stroke-color\&quot;]),\&quot;circle-stroke-opacity\&quot;:new jn(Tt.paint_circle[\&quot;circle-stroke-opacity\&quot;])}),layout:bi},wi=\&quot;undefined\&quot;!=typeof Float32Array?Float32Array:Array;function ki(t,e,r){var n=e[0],a=e[1],i=e[2],o=e[3];return t[0]=r[0]*n+r[4]*a+r[8]*i+r[12]*o,t[1]=r[1]*n+r[5]*a+r[9]*i+r[13]*o,t[2]=r[2]*n+r[6]*a+r[10]*i+r[14]*o,t[3]=r[3]*n+r[7]*a+r[11]*i+r[15]*o,t}Math.hypot||(Math.hypot=function(){for(var t=arguments,e=0,r=arguments.length;r--;)e+=t[r]*t[r];return Math.sqrt(e)}),xi=new wi(3),wi!=Float32Array&amp;&amp;(xi[0]=0,xi[1]=0,xi[2]=0),function(){var t=new wi(4);wi!=Float32Array&amp;&amp;(t[0]=0,t[1]=0,t[2]=0,t[3]=0)}();var Ti=function(t){function e(e){t.call(this,e,_i)}return t&amp;&amp;(e.__proto__=t),e.prototype=Object.create(t&amp;&amp;t.prototype),e.prototype.constructor=e,e.prototype.createBucket=function(t){return new ai(t)},e.prototype.queryRadius=function(t){var e=t;return vi(\&quot;circle-radius\&quot;,this,e)+vi(\&quot;circle-stroke-width\&quot;,this,e)+mi(this.paint.get(\&quot;circle-translate\&quot;))},e.prototype.queryIntersectsFeature=function(t,e,r,n,a,i,o,s){for(var l=yi(t,this.paint.get(\&quot;circle-translate\&quot;),this.paint.get(\&quot;circle-translate-anchor\&quot;),i.angle,o),c=this.paint.get(\&quot;circle-radius\&quot;).evaluate(e,r)+this.paint.get(\&quot;circle-stroke-width\&quot;).evaluate(e,r),u=\&quot;map\&quot;===this.paint.get(\&quot;circle-pitch-alignment\&quot;),h=u?l:function(t,e){return l.map(function(t){return Ai(t,e)})}(0,s),f=u?c*o:c,p=0,d=n;p&lt;d.length;p+=1)for(var g=0,v=d[p];g&lt;v.length;g+=1){var m=v[g],y=u?m:Ai(m,s),x=f,b=ki([],[m.x,m.y,0,1],s);if(\&quot;viewport\&quot;===this.paint.get(\&quot;circle-pitch-scale\&quot;)&amp;&amp;\&quot;map\&quot;===this.paint.get(\&quot;circle-pitch-alignment\&quot;)?x*=b[3]/i.cameraToCenterDistance:\&quot;map\&quot;===this.paint.get(\&quot;circle-pitch-scale\&quot;)&amp;&amp;\&quot;viewport\&quot;===this.paint.get(\&quot;circle-pitch-alignment\&quot;)&amp;&amp;(x*=i.cameraToCenterDistance/b[3]),oi(h,y,x))return!0}return!1},e}(Gn);function Ai(t,e){var r=ki([],[t.x,t.y,0,1],e);return new a(r[0]/r[3],r[1]/r[3])}var Mi=function(t){function e(){t.apply(this,arguments)}return t&amp;&amp;(e.__proto__=t),e.prototype=Object.create(t&amp;&amp;t.prototype),e.prototype.constructor=e,e}(ai);function Si(t,e,r,n){var a=e.width,i=e.height;if(n){if(n instanceof Uint8ClampedArray)n=new Uint8Array(n.buffer);else if(n.length!==a*i*r)throw new RangeError(\&quot;mismatched image size\&quot;)}else n=new Uint8Array(a*i*r);return t.width=a,t.height=i,t.data=n,t}function Ei(t,e,r){var n=e.width,a=e.height;if(n!==t.width||a!==t.height){var i=Si({},{width:n,height:a},r);Ci(t,i,{x:0,y:0},{x:0,y:0},{width:Math.min(t.width,n),height:Math.min(t.height,a)},r),t.width=n,t.height=a,t.data=i.data}}function Ci(t,e,r,n,a,i){if(0===a.width||0===a.height)return e;if(a.width&gt;t.width||a.height&gt;t.height||r.x&gt;t.width-a.width||r.y&gt;t.height-a.height)throw new RangeError(\&quot;out of range source coordinates for image copy\&quot;);if(a.width&gt;e.width||a.height&gt;e.height||n.x&gt;e.width-a.width||n.y&gt;e.height-a.height)throw new RangeError(\&quot;out of range destination coordinates for image copy\&quot;);for(var o=t.data,s=e.data,l=0;l&lt;a.height;l++)for(var c=((r.y+l)*t.width+r.x)*i,u=((n.y+l)*e.width+n.x)*i,h=0;h&lt;a.width*i;h++)s[u+h]=o[c+h];return e}pn(\&quot;HeatmapBucket\&quot;,Mi,{omit:[\&quot;layers\&quot;]});var Li=function(t,e){Si(this,t,1,e)};Li.prototype.resize=function(t){Ei(this,t,1)},Li.prototype.clone=function(){return new Li({width:this.width,height:this.height},new Uint8Array(this.data))},Li.copy=function(t,e,r,n,a){Ci(t,e,r,n,a,1)};var Pi=function(t,e){Si(this,t,4,e)};Pi.prototype.resize=function(t){Ei(this,t,4)},Pi.prototype.replace=function(t,e){e?this.data.set(t):t instanceof Uint8ClampedArray?this.data=new Uint8Array(t.buffer):this.data=t},Pi.prototype.clone=function(){return new Pi({width:this.width,height:this.height},new Uint8Array(this.data))},Pi.copy=function(t,e,r,n,a){Ci(t,e,r,n,a,4)},pn(\&quot;AlphaImage\&quot;,Li),pn(\&quot;RGBAImage\&quot;,Pi);var Oi={paint:new Hn({\&quot;heatmap-radius\&quot;:new jn(Tt.paint_heatmap[\&quot;heatmap-radius\&quot;]),\&quot;heatmap-weight\&quot;:new jn(Tt.paint_heatmap[\&quot;heatmap-weight\&quot;]),\&quot;heatmap-intensity\&quot;:new Nn(Tt.paint_heatmap[\&quot;heatmap-intensity\&quot;]),\&quot;heatmap-color\&quot;:new qn(Tt.paint_heatmap[\&quot;heatmap-color\&quot;]),\&quot;heatmap-opacity\&quot;:new Nn(Tt.paint_heatmap[\&quot;heatmap-opacity\&quot;])})};function zi(t,e){for(var r=new Uint8Array(1024),n={},a=0,i=0;a&lt;256;a++,i+=4){n[e]=a/255;var o=t.evaluate(n);r[i+0]=Math.floor(255*o.r/o.a),r[i+1]=Math.floor(255*o.g/o.a),r[i+2]=Math.floor(255*o.b/o.a),r[i+3]=Math.floor(255*o.a)}return new Pi({width:256,height:1},r)}var Ii=function(t){function e(e){t.call(this,e,Oi),this._updateColorRamp()}return t&amp;&amp;(e.__proto__=t),e.prototype=Object.create(t&amp;&amp;t.prototype),e.prototype.constructor=e,e.prototype.createBucket=function(t){return new Mi(t)},e.prototype._handleSpecialPaintPropertyUpdate=function(t){\&quot;heatmap-color\&quot;===t&amp;&amp;this._updateColorRamp()},e.prototype._updateColorRamp=function(){var t=this._transitionablePaint._values[\&quot;heatmap-color\&quot;].value.expression;this.colorRamp=zi(t,\&quot;heatmapDensity\&quot;),this.colorRampTexture=null},e.prototype.resize=function(){this.heatmapFbo&amp;&amp;(this.heatmapFbo.destroy(),this.heatmapFbo=null)},e.prototype.queryRadius=function(){return 0},e.prototype.queryIntersectsFeature=function(){return!1},e.prototype.hasOffscreenPass=function(){return 0!==this.paint.get(\&quot;heatmap-opacity\&quot;)&amp;&amp;\&quot;none\&quot;!==this.visibility},e}(Gn),Di={paint:new Hn({\&quot;hillshade-illumination-direction\&quot;:new Nn(Tt.paint_hillshade[\&quot;hillshade-illumination-direction\&quot;]),\&quot;hillshade-illumination-anchor\&quot;:new Nn(Tt.paint_hillshade[\&quot;hillshade-illumination-anchor\&quot;]),\&quot;hillshade-exaggeration\&quot;:new Nn(Tt.paint_hillshade[\&quot;hillshade-exaggeration\&quot;]),\&quot;hillshade-shadow-color\&quot;:new Nn(Tt.paint_hillshade[\&quot;hillshade-shadow-color\&quot;]),\&quot;hillshade-highlight-color\&quot;:new Nn(Tt.paint_hillshade[\&quot;hillshade-highlight-color\&quot;]),\&quot;hillshade-accent-color\&quot;:new Nn(Tt.paint_hillshade[\&quot;hillshade-accent-color\&quot;])})},Ri=function(t){function e(e){t.call(this,e,Di)}return t&amp;&amp;(e.__proto__=t),e.prototype=Object.create(t&amp;&amp;t.prototype),e.prototype.constructor=e,e.prototype.hasOffscreenPass=function(){return 0!==this.paint.get(\&quot;hillshade-exaggeration\&quot;)&amp;&amp;\&quot;none\&quot;!==this.visibility},e}(Gn),Fi=Zn([{name:\&quot;a_pos\&quot;,components:2,type:\&quot;Int16\&quot;}],4).members,Bi=ji,Ni=ji;function ji(t,e,r){r=r||2;var n,a,i,o,s,l,c,u=e&amp;&amp;e.length,h=u?e[0]*r:t.length,f=Vi(t,0,h,r,!0),p=[];if(!f||f.next===f.prev)return p;if(u&amp;&amp;(f=function(t,e,r,n){var a,i,o,s=[];for(a=0,i=e.length;a&lt;i;a++)(o=Vi(t,e[a]*n,a&lt;i-1?e[a+1]*n:t.length,n,!1))===o.next&amp;&amp;(o.steiner=!0),s.push(Qi(o));for(s.sort(Xi),a=0;a&lt;s.length;a++)Zi(s[a],r),r=Ui(r,r.next);return r}(t,e,f,r)),t.length&gt;80*r){n=i=t[0],a=o=t[1];for(var d=r;d&lt;h;d+=r)(s=t[d])&lt;n&amp;&amp;(n=s),(l=t[d+1])&lt;a&amp;&amp;(a=l),s&gt;i&amp;&amp;(i=s),l&gt;o&amp;&amp;(o=l);c=0!==(c=Math.max(i-n,o-a))?1/c:0}return qi(f,p,r,n,a,c),p}function Vi(t,e,r,n,a){var i,o;if(a===ho(t,e,r,n)&gt;0)for(i=e;i&lt;r;i+=n)o=lo(i,t[i],t[i+1],o);else for(i=r-n;i&gt;=e;i-=n)o=lo(i,t[i],t[i+1],o);return o&amp;&amp;ro(o,o.next)&amp;&amp;(co(o),o=o.next),o}function Ui(t,e){if(!t)return t;e||(e=t);var r,n=t;do{if(r=!1,n.steiner||!ro(n,n.next)&amp;&amp;0!==eo(n.prev,n,n.next))n=n.next;else{if(co(n),(n=e=n.prev)===n.next)break;r=!0}}while(r||n!==e);return e}function qi(t,e,r,n,a,i,o){if(t){!o&amp;&amp;i&amp;&amp;function(t,e,r,n){var a=t;do{null===a.z&amp;&amp;(a.z=Ki(a.x,a.y,e,r,n)),a.prevZ=a.prev,a.nextZ=a.next,a=a.next}while(a!==t);a.prevZ.nextZ=null,a.prevZ=null,function(t){var e,r,n,a,i,o,s,l,c=1;do{for(r=t,t=null,i=null,o=0;r;){for(o++,n=r,s=0,e=0;e&lt;c&amp;&amp;(s++,n=n.nextZ);e++);for(l=c;s&gt;0||l&gt;0&amp;&amp;n;)0!==s&amp;&amp;(0===l||!n||r.z&lt;=n.z)?(a=r,r=r.nextZ,s--):(a=n,n=n.nextZ,l--),i?i.nextZ=a:t=a,a.prevZ=i,i=a;r=n}i.nextZ=null,c*=2}while(o&gt;1)}(a)}(t,n,a,i);for(var s,l,c=t;t.prev!==t.next;)if(s=t.prev,l=t.next,i?Gi(t,n,a,i):Hi(t))e.push(s.i/r),e.push(t.i/r),e.push(l.i/r),co(t),t=l.next,c=l.next;else if((t=l)===c){o?1===o?qi(t=Yi(Ui(t),e,r),e,r,n,a,i,2):2===o&amp;&amp;Wi(t,e,r,n,a,i):qi(Ui(t),e,r,n,a,i,1);break}}}function Hi(t){var e=t.prev,r=t,n=t.next;if(eo(e,r,n)&gt;=0)return!1;for(var a=t.next.next;a!==t.prev;){if($i(e.x,e.y,r.x,r.y,n.x,n.y,a.x,a.y)&amp;&amp;eo(a.prev,a,a.next)&gt;=0)return!1;a=a.next}return!0}function Gi(t,e,r,n){var a=t.prev,i=t,o=t.next;if(eo(a,i,o)&gt;=0)return!1;for(var s=a.x&lt;i.x?a.x&lt;o.x?a.x:o.x:i.x&lt;o.x?i.x:o.x,l=a.y&lt;i.y?a.y&lt;o.y?a.y:o.y:i.y&lt;o.y?i.y:o.y,c=a.x&gt;i.x?a.x&gt;o.x?a.x:o.x:i.x&gt;o.x?i.x:o.x,u=a.y&gt;i.y?a.y&gt;o.y?a.y:o.y:i.y&gt;o.y?i.y:o.y,h=Ki(s,l,e,r,n),f=Ki(c,u,e,r,n),p=t.prevZ,d=t.nextZ;p&amp;&amp;p.z&gt;=h&amp;&amp;d&amp;&amp;d.z&lt;=f;){if(p!==t.prev&amp;&amp;p!==t.next&amp;&amp;$i(a.x,a.y,i.x,i.y,o.x,o.y,p.x,p.y)&amp;&amp;eo(p.prev,p,p.next)&gt;=0)return!1;if(p=p.prevZ,d!==t.prev&amp;&amp;d!==t.next&amp;&amp;$i(a.x,a.y,i.x,i.y,o.x,o.y,d.x,d.y)&amp;&amp;eo(d.prev,d,d.next)&gt;=0)return!1;d=d.nextZ}for(;p&amp;&amp;p.z&gt;=h;){if(p!==t.prev&amp;&amp;p!==t.next&amp;&amp;$i(a.x,a.y,i.x,i.y,o.x,o.y,p.x,p.y)&amp;&amp;eo(p.prev,p,p.next)&gt;=0)return!1;p=p.prevZ}for(;d&amp;&amp;d.z&lt;=f;){if(d!==t.prev&amp;&amp;d!==t.next&amp;&amp;$i(a.x,a.y,i.x,i.y,o.x,o.y,d.x,d.y)&amp;&amp;eo(d.prev,d,d.next)&gt;=0)return!1;d=d.nextZ}return!0}function Yi(t,e,r){var n=t;do{var a=n.prev,i=n.next.next;!ro(a,i)&amp;&amp;no(a,n,n.next,i)&amp;&amp;oo(a,i)&amp;&amp;oo(i,a)&amp;&amp;(e.push(a.i/r),e.push(n.i/r),e.push(i.i/r),co(n),co(n.next),n=t=i),n=n.next}while(n!==t);return Ui(n)}function Wi(t,e,r,n,a,i){var o=t;do{for(var s=o.next.next;s!==o.prev;){if(o.i!==s.i&amp;&amp;to(o,s)){var l=so(o,s);return o=Ui(o,o.next),l=Ui(l,l.next),qi(o,e,r,n,a,i),void qi(l,e,r,n,a,i)}s=s.next}o=o.next}while(o!==t)}function Xi(t,e){return t.x-e.x}function Zi(t,e){if(e=function(t,e){var r,n=e,a=t.x,i=t.y,o=-1/0;do{if(i&lt;=n.y&amp;&amp;i&gt;=n.next.y&amp;&amp;n.next.y!==n.y){var s=n.x+(i-n.y)*(n.next.x-n.x)/(n.next.y-n.y);if(s&lt;=a&amp;&amp;s&gt;o){if(o=s,s===a){if(i===n.y)return n;if(i===n.next.y)return n.next}r=n.x&lt;n.next.x?n:n.next}}n=n.next}while(n!==e);if(!r)return null;if(a===o)return r;var l,c=r,u=r.x,h=r.y,f=1/0;n=r;do{a&gt;=n.x&amp;&amp;n.x&gt;=u&amp;&amp;a!==n.x&amp;&amp;$i(i&lt;h?a:o,i,u,h,i&lt;h?o:a,i,n.x,n.y)&amp;&amp;(l=Math.abs(i-n.y)/(a-n.x),oo(n,t)&amp;&amp;(l&lt;f||l===f&amp;&amp;(n.x&gt;r.x||n.x===r.x&amp;&amp;Ji(r,n)))&amp;&amp;(r=n,f=l)),n=n.next}while(n!==c);return r}(t,e)){var r=so(e,t);Ui(r,r.next)}}function Ji(t,e){return eo(t.prev,t,e.prev)&lt;0&amp;&amp;eo(e.next,t,t.next)&lt;0}function Ki(t,e,r,n,a){return(t=1431655765&amp;((t=858993459&amp;((t=252645135&amp;((t=16711935&amp;((t=32767*(t-r)*a)|t&lt;&lt;8))|t&lt;&lt;4))|t&lt;&lt;2))|t&lt;&lt;1))|(e=1431655765&amp;((e=858993459&amp;((e=252645135&amp;((e=16711935&amp;((e=32767*(e-n)*a)|e&lt;&lt;8))|e&lt;&lt;4))|e&lt;&lt;2))|e&lt;&lt;1))&lt;&lt;1}function Qi(t){var e=t,r=t;do{(e.x&lt;r.x||e.x===r.x&amp;&amp;e.y&lt;r.y)&amp;&amp;(r=e),e=e.next}while(e!==t);return r}function $i(t,e,r,n,a,i,o,s){return(a-o)*(e-s)-(t-o)*(i-s)&gt;=0&amp;&amp;(t-o)*(n-s)-(r-o)*(e-s)&gt;=0&amp;&amp;(r-o)*(i-s)-(a-o)*(n-s)&gt;=0}function to(t,e){return t.next.i!==e.i&amp;&amp;t.prev.i!==e.i&amp;&amp;!function(t,e){var r=t;do{if(r.i!==t.i&amp;&amp;r.next.i!==t.i&amp;&amp;r.i!==e.i&amp;&amp;r.next.i!==e.i&amp;&amp;no(r,r.next,t,e))return!0;r=r.next}while(r!==t);return!1}(t,e)&amp;&amp;(oo(t,e)&amp;&amp;oo(e,t)&amp;&amp;function(t,e){var r=t,n=!1,a=(t.x+e.x)/2,i=(t.y+e.y)/2;do{r.y&gt;i!=r.next.y&gt;i&amp;&amp;r.next.y!==r.y&amp;&amp;a&lt;(r.next.x-r.x)*(i-r.y)/(r.next.y-r.y)+r.x&amp;&amp;(n=!n),r=r.next}while(r!==t);return n}(t,e)&amp;&amp;(eo(t.prev,t,e.prev)||eo(t,e.prev,e))||ro(t,e)&amp;&amp;eo(t.prev,t,t.next)&gt;0&amp;&amp;eo(e.prev,e,e.next)&gt;0)}function eo(t,e,r){return(e.y-t.y)*(r.x-e.x)-(e.x-t.x)*(r.y-e.y)}function ro(t,e){return t.x===e.x&amp;&amp;t.y===e.y}function no(t,e,r,n){var a=io(eo(t,e,r)),i=io(eo(t,e,n)),o=io(eo(r,n,t)),s=io(eo(r,n,e));return a!==i&amp;&amp;o!==s||!(0!==a||!ao(t,r,e))||!(0!==i||!ao(t,n,e))||!(0!==o||!ao(r,t,n))||!(0!==s||!ao(r,e,n))}function ao(t,e,r){return e.x&lt;=Math.max(t.x,r.x)&amp;&amp;e.x&gt;=Math.min(t.x,r.x)&amp;&amp;e.y&lt;=Math.max(t.y,r.y)&amp;&amp;e.y&gt;=Math.min(t.y,r.y)}function io(t){return t&gt;0?1:t&lt;0?-1:0}function oo(t,e){return eo(t.prev,t,t.next)&lt;0?eo(t,e,t.next)&gt;=0&amp;&amp;eo(t,t.prev,e)&gt;=0:eo(t,e,t.prev)&lt;0||eo(t,t.next,e)&lt;0}function so(t,e){var r=new uo(t.i,t.x,t.y),n=new uo(e.i,e.x,e.y),a=t.next,i=e.prev;return t.next=e,e.prev=t,r.next=a,a.prev=r,n.next=r,r.prev=n,i.next=n,n.prev=i,n}function lo(t,e,r,n){var a=new uo(t,e,r);return n?(a.next=n.next,a.prev=n,n.next.prev=a,n.next=a):(a.prev=a,a.next=a),a}function co(t){t.next.prev=t.prev,t.prev.next=t.next,t.prevZ&amp;&amp;(t.prevZ.nextZ=t.nextZ),t.nextZ&amp;&amp;(t.nextZ.prevZ=t.prevZ)}function uo(t,e,r){this.i=t,this.x=e,this.y=r,this.prev=null,this.next=null,this.z=null,this.prevZ=null,this.nextZ=null,this.steiner=!1}function ho(t,e,r,n){for(var a=0,i=e,o=r-n;i&lt;r;i+=n)a+=(t[o]-t[i])*(t[i+1]+t[o+1]),o=i;return a}function fo(t,e,r,n,a){!function t(e,r,n,a,i){for(;a&gt;n;){if(a-n&gt;600){var o=a-n+1,s=r-n+1,l=Math.log(o),c=.5*Math.exp(2*l/3),u=.5*Math.sqrt(l*c*(o-c)/o)*(s-o/2&lt;0?-1:1);t(e,r,Math.max(n,Math.floor(r-s*c/o+u)),Math.min(a,Math.floor(r+(o-s)*c/o+u)),i)}var h=e[r],f=n,p=a;for(po(e,n,r),i(e[a],h)&gt;0&amp;&amp;po(e,n,a);f&lt;p;){for(po(e,f,p),f++,p--;i(e[f],h)&lt;0;)f++;for(;i(e[p],h)&gt;0;)p--}0===i(e[n],h)?po(e,n,p):po(e,++p,a),p&lt;=r&amp;&amp;(n=p+1),r&lt;=p&amp;&amp;(a=p-1)}}(t,e,r||0,n||t.length-1,a||go)}function po(t,e,r){var n=t[e];t[e]=t[r],t[r]=n}function go(t,e){return t&lt;e?-1:t&gt;e?1:0}function vo(t,e){var r=t.length;if(r&lt;=1)return[t];for(var n,a,i=[],o=0;o&lt;r;o++){var s=T(t[o]);0!==s&amp;&amp;(t[o].area=Math.abs(s),void 0===a&amp;&amp;(a=s&lt;0),a===s&lt;0?(n&amp;&amp;i.push(n),n=[t[o]]):n.push(t[o]))}if(n&amp;&amp;i.push(n),e&gt;1)for(var l=0;l&lt;i.length;l++)i[l].length&lt;=e||(fo(i[l],e,1,i[l].length-1,mo),i[l]=i[l].slice(0,e));return i}function mo(t,e){return e.area-t.area}function yo(t,e,r){for(var n=r.patternDependencies,a=!1,i=0,o=e;i&lt;o.length;i+=1){var s=o[i].paint.get(t+\&quot;-pattern\&quot;);s.isConstant()||(a=!0);var l=s.constantOr(null);l&amp;&amp;(a=!0,n[l.to]=!0,n[l.from]=!0)}return a}function xo(t,e,r,n,a){for(var i=a.patternDependencies,o=0,s=e;o&lt;s.length;o+=1){var l=s[o],c=l.paint.get(t+\&quot;-pattern\&quot;).value;if(\&quot;constant\&quot;!==c.kind){var u=c.evaluate({zoom:n-1},r,{}),h=c.evaluate({zoom:n},r,{}),f=c.evaluate({zoom:n+1},r,{});i[u]=!0,i[h]=!0,i[f]=!0,r.patterns[l.id]={min:u,mid:h,max:f}}}return r}ji.deviation=function(t,e,r,n){var a=e&amp;&amp;e.length,i=a?e[0]*r:t.length,o=Math.abs(ho(t,0,i,r));if(a)for(var s=0,l=e.length;s&lt;l;s++){var c=e[s]*r,u=s&lt;l-1?e[s+1]*r:t.length;o-=Math.abs(ho(t,c,u,r))}var h=0;for(s=0;s&lt;n.length;s+=3){var f=n[s]*r,p=n[s+1]*r,d=n[s+2]*r;h+=Math.abs((t[f]-t[d])*(t[p+1]-t[f+1])-(t[f]-t[p])*(t[d+1]-t[f+1]))}return 0===o&amp;&amp;0===h?0:Math.abs((h-o)/o)},ji.flatten=function(t){for(var e=t[0][0].length,r={vertices:[],holes:[],dimensions:e},n=0,a=0;a&lt;t.length;a++){for(var i=0;i&lt;t[a].length;i++)for(var o=0;o&lt;e;o++)r.vertices.push(t[a][i][o]);a&gt;0&amp;&amp;(n+=t[a-1].length,r.holes.push(n))}return r},Bi.default=Ni;var bo=function(t){this.zoom=t.zoom,this.overscaling=t.overscaling,this.layers=t.layers,this.layerIds=this.layers.map(function(t){return t.id}),this.index=t.index,this.hasPattern=!1,this.patternFeatures=[],this.layoutVertexArray=new Kn,this.indexArray=new pa,this.indexArray2=new da,this.programConfigurations=new Ka(Fi,t.layers,t.zoom),this.segments=new Pa,this.segments2=new Pa,this.stateDependentLayerIds=this.layers.filter(function(t){return t.isStateDependent()}).map(function(t){return t.id})};bo.prototype.populate=function(t,e){this.hasPattern=yo(\&quot;fill\&quot;,this.layers,e);for(var r=this.layers[0].layout.get(\&quot;fill-sort-key\&quot;),n=[],a=0,i=t;a&lt;i.length;a+=1){var o=i[a],s=o.feature,l=o.index,c=o.sourceLayerIndex;if(this.layers[0]._featureFilter(new Ln(this.zoom),s)){var u=ri(s),h=r?r.evaluate(s,{}):void 0,f={id:s.id,properties:s.properties,type:s.type,sourceLayerIndex:c,index:l,geometry:u,patterns:{},sortKey:h};n.push(f)}}r&amp;&amp;n.sort(function(t,e){return t.sortKey-e.sortKey});for(var p=0,d=n;p&lt;d.length;p+=1){var g=d[p],v=g,m=v.geometry,y=v.index,x=v.sourceLayerIndex;if(this.hasPattern){var b=xo(\&quot;fill\&quot;,this.layers,g,this.zoom,e);this.patternFeatures.push(b)}else this.addFeature(g,m,y,{});var _=t[y].feature;e.featureIndex.insert(_,m,y,x,this.index)}},bo.prototype.update=function(t,e,r){this.stateDependentLayers.length&amp;&amp;this.programConfigurations.updatePaintArrays(t,e,this.stateDependentLayers,r)},bo.prototype.addFeatures=function(t,e){for(var r=0,n=this.patternFeatures;r&lt;n.length;r+=1){var a=n[r];this.addFeature(a,a.geometry,a.index,e)}},bo.prototype.isEmpty=function(){return 0===this.layoutVertexArray.length},bo.prototype.uploadPending=function(){return!this.uploaded||this.programConfigurations.needsUpload},bo.prototype.upload=function(t){this.uploaded||(this.layoutVertexBuffer=t.createVertexBuffer(this.layoutVertexArray,Fi),this.indexBuffer=t.createIndexBuffer(this.indexArray),this.indexBuffer2=t.createIndexBuffer(this.indexArray2)),this.programConfigurations.upload(t),this.uploaded=!0},bo.prototype.destroy=function(){this.layoutVertexBuffer&amp;&amp;(this.layoutVertexBuffer.destroy(),this.indexBuffer.destroy(),this.indexBuffer2.destroy(),this.programConfigurations.destroy(),this.segments.destroy(),this.segments2.destroy())},bo.prototype.addFeature=function(t,e,r,n){for(var a=0,i=vo(e,500);a&lt;i.length;a+=1){for(var o=i[a],s=0,l=0,c=o;l&lt;c.length;l+=1)s+=c[l].length;for(var u=this.segments.prepareSegment(s,this.layoutVertexArray,this.indexArray),h=u.vertexLength,f=[],p=[],d=0,g=o;d&lt;g.length;d+=1){var v=g[d];if(0!==v.length){v!==o[0]&amp;&amp;p.push(f.length/2);var m=this.segments2.prepareSegment(v.length,this.layoutVertexArray,this.indexArray2),y=m.vertexLength;this.layoutVertexArray.emplaceBack(v[0].x,v[0].y),this.indexArray2.emplaceBack(y+v.length-1,y),f.push(v[0].x),f.push(v[0].y);for(var x=1;x&lt;v.length;x++)this.layoutVertexArray.emplaceBack(v[x].x,v[x].y),this.indexArray2.emplaceBack(y+x-1,y+x),f.push(v[x].x),f.push(v[x].y);m.vertexLength+=v.length,m.primitiveLength+=v.length}}for(var b=Bi(f,p),_=0;_&lt;b.length;_+=3)this.indexArray.emplaceBack(h+b[_],h+b[_+1],h+b[_+2]);u.vertexLength+=s,u.primitiveLength+=b.length/3}this.programConfigurations.populatePaintArrays(this.layoutVertexArray.length,t,r,n)},pn(\&quot;FillBucket\&quot;,bo,{omit:[\&quot;layers\&quot;,\&quot;patternFeatures\&quot;]});var _o=new Hn({\&quot;fill-sort-key\&quot;:new jn(Tt.layout_fill[\&quot;fill-sort-key\&quot;])}),wo={paint:new Hn({\&quot;fill-antialias\&quot;:new Nn(Tt.paint_fill[\&quot;fill-antialias\&quot;]),\&quot;fill-opacity\&quot;:new jn(Tt.paint_fill[\&quot;fill-opacity\&quot;]),\&quot;fill-color\&quot;:new jn(Tt.paint_fill[\&quot;fill-color\&quot;]),\&quot;fill-outline-color\&quot;:new jn(Tt.paint_fill[\&quot;fill-outline-color\&quot;]),\&quot;fill-translate\&quot;:new Nn(Tt.paint_fill[\&quot;fill-translate\&quot;]),\&quot;fill-translate-anchor\&quot;:new Nn(Tt.paint_fill[\&quot;fill-translate-anchor\&quot;]),\&quot;fill-pattern\&quot;:new Vn(Tt.paint_fill[\&quot;fill-pattern\&quot;])}),layout:_o},ko=function(t){function e(e){t.call(this,e,wo)}return t&amp;&amp;(e.__proto__=t),e.prototype=Object.create(t&amp;&amp;t.prototype),e.prototype.constructor=e,e.prototype.recalculate=function(e){t.prototype.recalculate.call(this,e);var r=this.paint._values[\&quot;fill-outline-color\&quot;];\&quot;constant\&quot;===r.value.kind&amp;&amp;void 0===r.value.value&amp;&amp;(this.paint._values[\&quot;fill-outline-color\&quot;]=this.paint._values[\&quot;fill-color\&quot;])},e.prototype.createBucket=function(t){return new bo(t)},e.prototype.queryRadius=function(){return mi(this.paint.get(\&quot;fill-translate\&quot;))},e.prototype.queryIntersectsFeature=function(t,e,r,n,a,i,o){return si(yi(t,this.paint.get(\&quot;fill-translate\&quot;),this.paint.get(\&quot;fill-translate-anchor\&quot;),i.angle,o),n)},e.prototype.isTileClipped=function(){return!0},e}(Gn),To=Zn([{name:\&quot;a_pos\&quot;,components:2,type:\&quot;Int16\&quot;},{name:\&quot;a_normal_ed\&quot;,components:4,type:\&quot;Int16\&quot;}],4).members,Ao=Mo;function Mo(t,e,r,n,a){this.properties={},this.extent=r,this.type=0,this._pbf=t,this._geometry=-1,this._keys=n,this._values=a,t.readFields(So,this,e)}function So(t,e,r){1==t?e.id=r.readVarint():2==t?function(t,e){for(var r=t.readVarint()+t.pos;t.pos&lt;r;){var n=e._keys[t.readVarint()],a=e._values[t.readVarint()];e.properties[n]=a}}(r,e):3==t?e.type=r.readVarint():4==t&amp;&amp;(e._geometry=r.pos)}function Eo(t){for(var e,r,n=0,a=0,i=t.length,o=i-1;a&lt;i;o=a++)e=t[a],n+=((r=t[o]).x-e.x)*(e.y+r.y);return n}Mo.types=[\&quot;Unknown\&quot;,\&quot;Point\&quot;,\&quot;LineString\&quot;,\&quot;Polygon\&quot;],Mo.prototype.loadGeometry=function(){var t=this._pbf;t.pos=this._geometry;for(var e,r=t.readVarint()+t.pos,n=1,i=0,o=0,s=0,l=[];t.pos&lt;r;){if(i&lt;=0){var c=t.readVarint();n=7&amp;c,i=c&gt;&gt;3}if(i--,1===n||2===n)o+=t.readSVarint(),s+=t.readSVarint(),1===n&amp;&amp;(e&amp;&amp;l.push(e),e=[]),e.push(new a(o,s));else{if(7!==n)throw new Error(\&quot;unknown command \&quot;+n);e&amp;&amp;e.push(e[0].clone())}}return e&amp;&amp;l.push(e),l},Mo.prototype.bbox=function(){var t=this._pbf;t.pos=this._geometry;for(var e=t.readVarint()+t.pos,r=1,n=0,a=0,i=0,o=1/0,s=-1/0,l=1/0,c=-1/0;t.pos&lt;e;){if(n&lt;=0){var u=t.readVarint();r=7&amp;u,n=u&gt;&gt;3}if(n--,1===r||2===r)(a+=t.readSVarint())&lt;o&amp;&amp;(o=a),a&gt;s&amp;&amp;(s=a),(i+=t.readSVarint())&lt;l&amp;&amp;(l=i),i&gt;c&amp;&amp;(c=i);else if(7!==r)throw new Error(\&quot;unknown command \&quot;+r)}return[o,l,s,c]},Mo.prototype.toGeoJSON=function(t,e,r){var n,a,i=this.extent*Math.pow(2,r),o=this.extent*t,s=this.extent*e,l=this.loadGeometry(),c=Mo.types[this.type];function u(t){for(var e=0;e&lt;t.length;e++){var r=t[e],n=180-360*(r.y+s)/i;t[e]=[360*(r.x+o)/i-180,360/Math.PI*Math.atan(Math.exp(n*Math.PI/180))-90]}}switch(this.type){case 1:var h=[];for(n=0;n&lt;l.length;n++)h[n]=l[n][0];u(l=h);break;case 2:for(n=0;n&lt;l.length;n++)u(l[n]);break;case 3:for(l=function(t){var e=t.length;if(e&lt;=1)return[t];for(var r,n,a=[],i=0;i&lt;e;i++){var o=Eo(t[i]);0!==o&amp;&amp;(void 0===n&amp;&amp;(n=o&lt;0),n===o&lt;0?(r&amp;&amp;a.push(r),r=[t[i]]):r.push(t[i]))}return r&amp;&amp;a.push(r),a}(l),n=0;n&lt;l.length;n++)for(a=0;a&lt;l[n].length;a++)u(l[n][a])}1===l.length?l=l[0]:c=\&quot;Multi\&quot;+c;var f={type:\&quot;Feature\&quot;,geometry:{type:c,coordinates:l},properties:this.properties};return\&quot;id\&quot;in this&amp;&amp;(f.id=this.id),f};var Co=Lo;function Lo(t,e){this.version=1,this.name=null,this.extent=4096,this.length=0,this._pbf=t,this._keys=[],this._values=[],this._features=[],t.readFields(Po,this,e),this.length=this._features.length}function Po(t,e,r){15===t?e.version=r.readVarint():1===t?e.name=r.readString():5===t?e.extent=r.readVarint():2===t?e._features.push(r.pos):3===t?e._keys.push(r.readString()):4===t&amp;&amp;e._values.push(function(t){for(var e=null,r=t.readVarint()+t.pos;t.pos&lt;r;){var n=t.readVarint()&gt;&gt;3;e=1===n?t.readString():2===n?t.readFloat():3===n?t.readDouble():4===n?t.readVarint64():5===n?t.readVarint():6===n?t.readSVarint():7===n?t.readBoolean():null}return e}(r))}function Oo(t,e,r){if(3===t){var n=new Co(r,r.readVarint()+r.pos);n.length&amp;&amp;(e[n.name]=n)}}Lo.prototype.feature=function(t){if(t&lt;0||t&gt;=this._features.length)throw new Error(\&quot;feature index out of bounds\&quot;);this._pbf.pos=this._features[t];var e=this._pbf.readVarint()+this._pbf.pos;return new Ao(this._pbf,e,this.extent,this._keys,this._values)};var zo={VectorTile:function(t,e){this.layers=t.readFields(Oo,{},e)},VectorTileFeature:Ao,VectorTileLayer:Co},Io=zo.VectorTileFeature.types,Do=Math.pow(2,13);function Ro(t,e,r,n,a,i,o,s){t.emplaceBack(e,r,2*Math.floor(n*Do)+o,a*Do*2,i*Do*2,Math.round(s))}var Fo=function(t){this.zoom=t.zoom,this.overscaling=t.overscaling,this.layers=t.layers,this.layerIds=this.layers.map(function(t){return t.id}),this.index=t.index,this.hasPattern=!1,this.layoutVertexArray=new $n,this.indexArray=new pa,this.programConfigurations=new Ka(To,t.layers,t.zoom),this.segments=new Pa,this.stateDependentLayerIds=this.layers.filter(function(t){return t.isStateDependent()}).map(function(t){return t.id})};function Bo(t,e){return t.x===e.x&amp;&amp;(t.x&lt;0||t.x&gt;ti)||t.y===e.y&amp;&amp;(t.y&lt;0||t.y&gt;ti)}function No(t){return t.every(function(t){return t.x&lt;0})||t.every(function(t){return t.x&gt;ti})||t.every(function(t){return t.y&lt;0})||t.every(function(t){return t.y&gt;ti})}Fo.prototype.populate=function(t,e){this.features=[],this.hasPattern=yo(\&quot;fill-extrusion\&quot;,this.layers,e);for(var r=0,n=t;r&lt;n.length;r+=1){var a=n[r],i=a.feature,o=a.index,s=a.sourceLayerIndex;if(this.layers[0]._featureFilter(new Ln(this.zoom),i)){var l=ri(i),c={sourceLayerIndex:s,index:o,geometry:l,properties:i.properties,type:i.type,patterns:{}};void 0!==i.id&amp;&amp;(c.id=i.id),this.hasPattern?this.features.push(xo(\&quot;fill-extrusion\&quot;,this.layers,c,this.zoom,e)):this.addFeature(c,l,o,{}),e.featureIndex.insert(i,l,o,s,this.index,!0)}}},Fo.prototype.addFeatures=function(t,e){for(var r=0,n=this.features;r&lt;n.length;r+=1){var a=n[r],i=a.geometry;this.addFeature(a,i,a.index,e)}},Fo.prototype.update=function(t,e,r){this.stateDependentLayers.length&amp;&amp;this.programConfigurations.updatePaintArrays(t,e,this.stateDependentLayers,r)},Fo.prototype.isEmpty=function(){return 0===this.layoutVertexArray.length},Fo.prototype.uploadPending=function(){return!this.uploaded||this.programConfigurations.needsUpload},Fo.prototype.upload=function(t){this.uploaded||(this.layoutVertexBuffer=t.createVertexBuffer(this.layoutVertexArray,To),this.indexBuffer=t.createIndexBuffer(this.indexArray)),this.programConfigurations.upload(t),this.uploaded=!0},Fo.prototype.destroy=function(){this.layoutVertexBuffer&amp;&amp;(this.layoutVertexBuffer.destroy(),this.indexBuffer.destroy(),this.programConfigurations.destroy(),this.segments.destroy())},Fo.prototype.addFeature=function(t,e,r,n){for(var a=0,i=vo(e,500);a&lt;i.length;a+=1){for(var o=i[a],s=0,l=0,c=o;l&lt;c.length;l+=1)s+=c[l].length;for(var u=this.segments.prepareSegment(4,this.layoutVertexArray,this.indexArray),h=0,f=o;h&lt;f.length;h+=1){var p=f[h];if(0!==p.length&amp;&amp;!No(p))for(var d=0,g=0;g&lt;p.length;g++){var v=p[g];if(g&gt;=1){var m=p[g-1];if(!Bo(v,m)){u.vertexLength+4&gt;Pa.MAX_VERTEX_ARRAY_LENGTH&amp;&amp;(u=this.segments.prepareSegment(4,this.layoutVertexArray,this.indexArray));var y=v.sub(m)._perp()._unit(),x=m.dist(v);d+x&gt;32768&amp;&amp;(d=0),Ro(this.layoutVertexArray,v.x,v.y,y.x,y.y,0,0,d),Ro(this.layoutVertexArray,v.x,v.y,y.x,y.y,0,1,d),d+=x,Ro(this.layoutVertexArray,m.x,m.y,y.x,y.y,0,0,d),Ro(this.layoutVertexArray,m.x,m.y,y.x,y.y,0,1,d);var b=u.vertexLength;this.indexArray.emplaceBack(b,b+2,b+1),this.indexArray.emplaceBack(b+1,b+2,b+3),u.vertexLength+=4,u.primitiveLength+=2}}}}if(u.vertexLength+s&gt;Pa.MAX_VERTEX_ARRAY_LENGTH&amp;&amp;(u=this.segments.prepareSegment(s,this.layoutVertexArray,this.indexArray)),\&quot;Polygon\&quot;===Io[t.type]){for(var _=[],w=[],k=u.vertexLength,T=0,A=o;T&lt;A.length;T+=1){var M=A[T];if(0!==M.length){M!==o[0]&amp;&amp;w.push(_.length/2);for(var S=0;S&lt;M.length;S++){var E=M[S];Ro(this.layoutVertexArray,E.x,E.y,0,0,1,1,0),_.push(E.x),_.push(E.y)}}}for(var C=Bi(_,w),L=0;L&lt;C.length;L+=3)this.indexArray.emplaceBack(k+C[L],k+C[L+2],k+C[L+1]);u.primitiveLength+=C.length/3,u.vertexLength+=s}}this.programConfigurations.populatePaintArrays(this.layoutVertexArray.length,t,r,n)},pn(\&quot;FillExtrusionBucket\&quot;,Fo,{omit:[\&quot;layers\&quot;,\&quot;features\&quot;]});var jo={paint:new Hn({\&quot;fill-extrusion-opacity\&quot;:new Nn(Tt[\&quot;paint_fill-extrusion\&quot;][\&quot;fill-extrusion-opacity\&quot;]),\&quot;fill-extrusion-color\&quot;:new jn(Tt[\&quot;paint_fill-extrusion\&quot;][\&quot;fill-extrusion-color\&quot;]),\&quot;fill-extrusion-translate\&quot;:new Nn(Tt[\&quot;paint_fill-extrusion\&quot;][\&quot;fill-extrusion-translate\&quot;]),\&quot;fill-extrusion-translate-anchor\&quot;:new Nn(Tt[\&quot;paint_fill-extrusion\&quot;][\&quot;fill-extrusion-translate-anchor\&quot;]),\&quot;fill-extrusion-pattern\&quot;:new Vn(Tt[\&quot;paint_fill-extrusion\&quot;][\&quot;fill-extrusion-pattern\&quot;]),\&quot;fill-extrusion-height\&quot;:new jn(Tt[\&quot;paint_fill-extrusion\&quot;][\&quot;fill-extrusion-height\&quot;]),\&quot;fill-extrusion-base\&quot;:new jn(Tt[\&quot;paint_fill-extrusion\&quot;][\&quot;fill-extrusion-base\&quot;]),\&quot;fill-extrusion-vertical-gradient\&quot;:new Nn(Tt[\&quot;paint_fill-extrusion\&quot;][\&quot;fill-extrusion-vertical-gradient\&quot;])})},Vo=function(t){function e(e){t.call(this,e,jo)}return t&amp;&amp;(e.__proto__=t),e.prototype=Object.create(t&amp;&amp;t.prototype),e.prototype.constructor=e,e.prototype.createBucket=function(t){return new Fo(t)},e.prototype.queryRadius=function(){return mi(this.paint.get(\&quot;fill-extrusion-translate\&quot;))},e.prototype.is3D=function(){return!0},e.prototype.queryIntersectsFeature=function(t,e,r,n,i,o,s,l){var c=yi(t,this.paint.get(\&quot;fill-extrusion-translate\&quot;),this.paint.get(\&quot;fill-extrusion-translate-anchor\&quot;),o.angle,s),u=this.paint.get(\&quot;fill-extrusion-height\&quot;).evaluate(e,r),h=this.paint.get(\&quot;fill-extrusion-base\&quot;).evaluate(e,r),f=function(t,e,r,n){for(var i=[],o=0,s=t;o&lt;s.length;o+=1){var l=s[o],c=[l.x,l.y,0,1];ki(c,c,e),i.push(new a(c[0]/c[3],c[1]/c[3]))}return i}(c,l),p=function(t,e,r,n){for(var i=[],o=[],s=n[8]*e,l=n[9]*e,c=n[10]*e,u=n[11]*e,h=n[8]*r,f=n[9]*r,p=n[10]*r,d=n[11]*r,g=0,v=t;g&lt;v.length;g+=1){for(var m=[],y=[],x=0,b=v[g];x&lt;b.length;x+=1){var _=b[x],w=_.x,k=_.y,T=n[0]*w+n[4]*k+n[12],A=n[1]*w+n[5]*k+n[13],M=n[2]*w+n[6]*k+n[14],S=n[3]*w+n[7]*k+n[15],E=M+c,C=S+u,L=T+h,P=A+f,O=M+p,z=S+d,I=new a((T+s)/C,(A+l)/C);I.z=E/C,m.push(I);var D=new a(L/z,P/z);D.z=O/z,y.push(D)}i.push(m),o.push(y)}return[i,o]}(n,h,u,l);return function(t,e,r){var n=1/0;si(r,e)&amp;&amp;(n=qo(r,e[0]));for(var a=0;a&lt;e.length;a++)for(var i=e[a],o=t[a],s=0;s&lt;i.length-1;s++){var l=i[s],c=i[s+1],u=o[s],h=[l,c,o[s+1],u,l];ii(r,h)&amp;&amp;(n=Math.min(n,qo(r,h)))}return n!==1/0&amp;&amp;n}(p[0],p[1],f)},e}(Gn);function Uo(t,e){return t.x*e.x+t.y*e.y}function qo(t,e){if(1===t.length){var r=e[0],n=e[1],a=e[3],i=t[0],o=n.sub(r),s=a.sub(r),l=i.sub(r),c=Uo(o,o),u=Uo(o,s),h=Uo(s,s),f=Uo(l,o),p=Uo(l,s),d=c*h-u*u,g=(h*f-u*p)/d,v=(c*p-u*f)/d,m=1-g-v;return r.z*m+n.z*g+a.z*v}for(var y=1/0,x=0,b=e;x&lt;b.length;x+=1){var _=b[x];y=Math.min(y,_.z)}return y}var Ho=Zn([{name:\&quot;a_pos_normal\&quot;,components:2,type:\&quot;Int16\&quot;},{name:\&quot;a_data\&quot;,components:4,type:\&quot;Uint8\&quot;}],4).members,Go=zo.VectorTileFeature.types,Yo=Math.cos(Math.PI/180*37.5),Wo=Math.pow(2,14)/.5,Xo=function(t){this.zoom=t.zoom,this.overscaling=t.overscaling,this.layers=t.layers,this.layerIds=this.layers.map(function(t){return t.id}),this.index=t.index,this.hasPattern=!1,this.patternFeatures=[],this.layoutVertexArray=new ta,this.indexArray=new pa,this.programConfigurations=new Ka(Ho,t.layers,t.zoom),this.segments=new Pa,this.stateDependentLayerIds=this.layers.filter(function(t){return t.isStateDependent()}).map(function(t){return t.id})};Xo.prototype.populate=function(t,e){this.hasPattern=yo(\&quot;line\&quot;,this.layers,e);for(var r=this.layers[0].layout.get(\&quot;line-sort-key\&quot;),n=[],a=0,i=t;a&lt;i.length;a+=1){var o=i[a],s=o.feature,l=o.index,c=o.sourceLayerIndex;if(this.layers[0]._featureFilter(new Ln(this.zoom),s)){var u=ri(s),h=r?r.evaluate(s,{}):void 0,f={id:s.id,properties:s.properties,type:s.type,sourceLayerIndex:c,index:l,geometry:u,patterns:{},sortKey:h};n.push(f)}}r&amp;&amp;n.sort(function(t,e){return t.sortKey-e.sortKey});for(var p=0,d=n;p&lt;d.length;p+=1){var g=d[p],v=g,m=v.geometry,y=v.index,x=v.sourceLayerIndex;if(this.hasPattern){var b=xo(\&quot;line\&quot;,this.layers,g,this.zoom,e);this.patternFeatures.push(b)}else this.addFeature(g,m,y,{});var _=t[y].feature;e.featureIndex.insert(_,m,y,x,this.index)}},Xo.prototype.update=function(t,e,r){this.stateDependentLayers.length&amp;&amp;this.programConfigurations.updatePaintArrays(t,e,this.stateDependentLayers,r)},Xo.prototype.addFeatures=function(t,e){for(var r=0,n=this.patternFeatures;r&lt;n.length;r+=1){var a=n[r];this.addFeature(a,a.geometry,a.index,e)}},Xo.prototype.isEmpty=function(){return 0===this.layoutVertexArray.length},Xo.prototype.uploadPending=function(){return!this.uploaded||this.programConfigurations.needsUpload},Xo.prototype.upload=function(t){this.uploaded||(this.layoutVertexBuffer=t.createVertexBuffer(this.layoutVertexArray,Ho),this.indexBuffer=t.createIndexBuffer(this.indexArray)),this.programConfigurations.upload(t),this.uploaded=!0},Xo.prototype.destroy=function(){this.layoutVertexBuffer&amp;&amp;(this.layoutVertexBuffer.destroy(),this.indexBuffer.destroy(),this.programConfigurations.destroy(),this.segments.destroy())},Xo.prototype.addFeature=function(t,e,r,n){for(var a=this.layers[0].layout,i=a.get(\&quot;line-join\&quot;).evaluate(t,{}),o=a.get(\&quot;line-cap\&quot;),s=a.get(\&quot;line-miter-limit\&quot;),l=a.get(\&quot;line-round-limit\&quot;),c=0,u=e;c&lt;u.length;c+=1){var h=u[c];this.addLine(h,t,i,o,s,l,r,n)}},Xo.prototype.addLine=function(t,e,r,n,a,i,o,s){if(this.distance=0,this.scaledDistance=0,this.totalDistance=0,e.properties&amp;&amp;e.properties.hasOwnProperty(\&quot;mapbox_clip_start\&quot;)&amp;&amp;e.properties.hasOwnProperty(\&quot;mapbox_clip_end\&quot;)){this.clipStart=+e.properties.mapbox_clip_start,this.clipEnd=+e.properties.mapbox_clip_end;for(var l=0;l&lt;t.length-1;l++)this.totalDistance+=t[l].dist(t[l+1])}for(var c=\&quot;Polygon\&quot;===Go[e.type],u=t.length;u&gt;=2&amp;&amp;t[u-1].equals(t[u-2]);)u--;for(var h=0;h&lt;u-1&amp;&amp;t[h].equals(t[h+1]);)h++;if(!(u&lt;(c?3:2))){\&quot;bevel\&quot;===r&amp;&amp;(a=1.05);var f,p=ti/(512*this.overscaling)*15,d=this.segments.prepareSegment(10*u,this.layoutVertexArray,this.indexArray),g=void 0,v=void 0,m=void 0,y=void 0;this.e1=this.e2=-1,c&amp;&amp;(f=t[u-2],y=t[h].sub(f)._unit()._perp());for(var x=h;x&lt;u;x++)if(!(v=c&amp;&amp;x===u-1?t[h+1]:t[x+1])||!t[x].equals(v)){y&amp;&amp;(m=y),f&amp;&amp;(g=f),f=t[x],y=v?v.sub(f)._unit()._perp():m;var b=(m=m||y).add(y);0===b.x&amp;&amp;0===b.y||b._unit();var _=m.x*y.x+m.y*y.y,w=b.x*y.x+b.y*y.y,k=0!==w?1/w:1/0,T=2*Math.sqrt(2-2*w),A=w&lt;Yo&amp;&amp;g&amp;&amp;v,M=m.x*y.y-m.y*y.x&gt;0;if(A&amp;&amp;x&gt;h){var S=f.dist(g);if(S&gt;2*p){var E=f.sub(f.sub(g)._mult(p/S)._round());this.updateDistance(g,E),this.addCurrentVertex(E,m,0,0,d),g=E}}var C=g&amp;&amp;v,L=C?r:c?\&quot;butt\&quot;:n;if(C&amp;&amp;\&quot;round\&quot;===L&amp;&amp;(k&lt;i?L=\&quot;miter\&quot;:k&lt;=2&amp;&amp;(L=\&quot;fakeround\&quot;)),\&quot;miter\&quot;===L&amp;&amp;k&gt;a&amp;&amp;(L=\&quot;bevel\&quot;),\&quot;bevel\&quot;===L&amp;&amp;(k&gt;2&amp;&amp;(L=\&quot;flipbevel\&quot;),k&lt;a&amp;&amp;(L=\&quot;miter\&quot;)),g&amp;&amp;this.updateDistance(g,f),\&quot;miter\&quot;===L)b._mult(k),this.addCurrentVertex(f,b,0,0,d);else if(\&quot;flipbevel\&quot;===L){if(k&gt;100)b=y.mult(-1);else{var P=k*m.add(y).mag()/m.sub(y).mag();b._perp()._mult(P*(M?-1:1))}this.addCurrentVertex(f,b,0,0,d),this.addCurrentVertex(f,b.mult(-1),0,0,d)}else if(\&quot;bevel\&quot;===L||\&quot;fakeround\&quot;===L){var O=-Math.sqrt(k*k-1),z=M?O:0,I=M?0:O;if(g&amp;&amp;this.addCurrentVertex(f,m,z,I,d),\&quot;fakeround\&quot;===L)for(var D=Math.round(180*T/Math.PI/20),R=1;R&lt;D;R++){var F=R/D;if(.5!==F){var B=F-.5;F+=F*B*(F-1)*((1.0904+_*(_*(3.55645-1.43519*_)-3.2452))*B*B+(.848013+_*(.215638*_-1.06021)))}var N=y.sub(m)._mult(F)._add(m)._unit()._mult(M?-1:1);this.addHalfVertex(f,N.x,N.y,!1,M,0,d)}v&amp;&amp;this.addCurrentVertex(f,y,-z,-I,d)}else if(\&quot;butt\&quot;===L)this.addCurrentVertex(f,b,0,0,d);else if(\&quot;square\&quot;===L){var j=g?1:-1;this.addCurrentVertex(f,b,j,j,d)}else\&quot;round\&quot;===L&amp;&amp;(g&amp;&amp;(this.addCurrentVertex(f,m,0,0,d),this.addCurrentVertex(f,m,1,1,d,!0)),v&amp;&amp;(this.addCurrentVertex(f,y,-1,-1,d,!0),this.addCurrentVertex(f,y,0,0,d)));if(A&amp;&amp;x&lt;u-1){var V=f.dist(v);if(V&gt;2*p){var U=f.add(v.sub(f)._mult(p/V)._round());this.updateDistance(f,U),this.addCurrentVertex(U,y,0,0,d),f=U}}}this.programConfigurations.populatePaintArrays(this.layoutVertexArray.length,e,o,s)}},Xo.prototype.addCurrentVertex=function(t,e,r,n,a,i){void 0===i&amp;&amp;(i=!1);var o=e.x+e.y*r,s=e.y-e.x*r,l=-e.x+e.y*n,c=-e.y-e.x*n;this.addHalfVertex(t,o,s,i,!1,r,a),this.addHalfVertex(t,l,c,i,!0,-n,a),this.distance&gt;Wo/2&amp;&amp;0===this.totalDistance&amp;&amp;(this.distance=0,this.addCurrentVertex(t,e,r,n,a,i))},Xo.prototype.addHalfVertex=function(t,e,r,n,a,i,o){var s=t.x,l=t.y,c=.5*this.scaledDistance;this.layoutVertexArray.emplaceBack((s&lt;&lt;1)+(n?1:0),(l&lt;&lt;1)+(a?1:0),Math.round(63*e)+128,Math.round(63*r)+128,1+(0===i?0:i&lt;0?-1:1)|(63&amp;c)&lt;&lt;2,c&gt;&gt;6);var u=o.vertexLength++;this.e1&gt;=0&amp;&amp;this.e2&gt;=0&amp;&amp;(this.indexArray.emplaceBack(this.e1,this.e2,u),o.primitiveLength++),a?this.e2=u:this.e1=u},Xo.prototype.updateDistance=function(t,e){this.distance+=t.dist(e),this.scaledDistance=this.totalDistance&gt;0?(this.clipStart+(this.clipEnd-this.clipStart)*this.distance/this.totalDistance)*(Wo-1):this.distance},pn(\&quot;LineBucket\&quot;,Xo,{omit:[\&quot;layers\&quot;,\&quot;patternFeatures\&quot;]});var Zo=new Hn({\&quot;line-cap\&quot;:new Nn(Tt.layout_line[\&quot;line-cap\&quot;]),\&quot;line-join\&quot;:new jn(Tt.layout_line[\&quot;line-join\&quot;]),\&quot;line-miter-limit\&quot;:new Nn(Tt.layout_line[\&quot;line-miter-limit\&quot;]),\&quot;line-round-limit\&quot;:new Nn(Tt.layout_line[\&quot;line-round-limit\&quot;]),\&quot;line-sort-key\&quot;:new jn(Tt.layout_line[\&quot;line-sort-key\&quot;])}),Jo={paint:new Hn({\&quot;line-opacity\&quot;:new jn(Tt.paint_line[\&quot;line-opacity\&quot;]),\&quot;line-color\&quot;:new jn(Tt.paint_line[\&quot;line-color\&quot;]),\&quot;line-translate\&quot;:new Nn(Tt.paint_line[\&quot;line-translate\&quot;]),\&quot;line-translate-anchor\&quot;:new Nn(Tt.paint_line[\&quot;line-translate-anchor\&quot;]),\&quot;line-width\&quot;:new jn(Tt.paint_line[\&quot;line-width\&quot;]),\&quot;line-gap-width\&quot;:new jn(Tt.paint_line[\&quot;line-gap-width\&quot;]),\&quot;line-offset\&quot;:new jn(Tt.paint_line[\&quot;line-offset\&quot;]),\&quot;line-blur\&quot;:new jn(Tt.paint_line[\&quot;line-blur\&quot;]),\&quot;line-dasharray\&quot;:new Un(Tt.paint_line[\&quot;line-dasharray\&quot;]),\&quot;line-pattern\&quot;:new Vn(Tt.paint_line[\&quot;line-pattern\&quot;]),\&quot;line-gradient\&quot;:new qn(Tt.paint_line[\&quot;line-gradient\&quot;])}),layout:Zo},Ko=new(function(t){function e(){t.apply(this,arguments)}return t&amp;&amp;(e.__proto__=t),e.prototype=Object.create(t&amp;&amp;t.prototype),e.prototype.constructor=e,e.prototype.possiblyEvaluate=function(e,r){return r=new Ln(Math.floor(r.zoom),{now:r.now,fadeDuration:r.fadeDuration,zoomHistory:r.zoomHistory,transition:r.transition}),t.prototype.possiblyEvaluate.call(this,e,r)},e.prototype.evaluate=function(e,r,n,a){return r=h({},r,{zoom:Math.floor(r.zoom)}),t.prototype.evaluate.call(this,e,r,n,a)},e}(jn))(Jo.paint.properties[\&quot;line-width\&quot;].specification);Ko.useIntegerZoom=!0;var Qo=function(t){function e(e){t.call(this,e,Jo)}return t&amp;&amp;(e.__proto__=t),e.prototype=Object.create(t&amp;&amp;t.prototype),e.prototype.constructor=e,e.prototype._handleSpecialPaintPropertyUpdate=function(t){\&quot;line-gradient\&quot;===t&amp;&amp;this._updateGradient()},e.prototype._updateGradient=function(){var t=this._transitionablePaint._values[\&quot;line-gradient\&quot;].value.expression;this.gradient=zi(t,\&quot;lineProgress\&quot;),this.gradientTexture=null},e.prototype.recalculate=function(e){t.prototype.recalculate.call(this,e),this.paint._values[\&quot;line-floorwidth\&quot;]=Ko.possiblyEvaluate(this._transitioningPaint._values[\&quot;line-width\&quot;].value,e)},e.prototype.createBucket=function(t){return new Xo(t)},e.prototype.queryRadius=function(t){var e=t,r=$o(vi(\&quot;line-width\&quot;,this,e),vi(\&quot;line-gap-width\&quot;,this,e)),n=vi(\&quot;line-offset\&quot;,this,e);return r/2+Math.abs(n)+mi(this.paint.get(\&quot;line-translate\&quot;))},e.prototype.queryIntersectsFeature=function(t,e,r,n,i,o,s){var l=yi(t,this.paint.get(\&quot;line-translate\&quot;),this.paint.get(\&quot;line-translate-anchor\&quot;),o.angle,s),c=s/2*$o(this.paint.get(\&quot;line-width\&quot;).evaluate(e,r),this.paint.get(\&quot;line-gap-width\&quot;).evaluate(e,r)),u=this.paint.get(\&quot;line-offset\&quot;).evaluate(e,r);return u&amp;&amp;(n=function(t,e){for(var r=[],n=new a(0,0),i=0;i&lt;t.length;i++){for(var o=t[i],s=[],l=0;l&lt;o.length;l++){var c=o[l-1],u=o[l],h=o[l+1],f=0===l?n:u.sub(c)._unit()._perp(),p=l===o.length-1?n:h.sub(u)._unit()._perp(),d=f._add(p)._unit(),g=d.x*p.x+d.y*p.y;d._mult(1/g),s.push(d._mult(e)._add(u))}r.push(s)}return r}(n,u*s)),function(t,e,r){for(var n=0;n&lt;e.length;n++){var a=e[n];if(t.length&gt;=3)for(var i=0;i&lt;a.length;i++)if(di(t,a[i]))return!0;if(li(t,a,r))return!0}return!1}(l,n,c)},e.prototype.isTileClipped=function(){return!0},e}(Gn);function $o(t,e){return e&gt;0?e+2*t:t}var ts=Zn([{name:\&quot;a_pos_offset\&quot;,components:4,type:\&quot;Int16\&quot;},{name:\&quot;a_data\&quot;,components:4,type:\&quot;Uint16\&quot;}]),es=Zn([{name:\&quot;a_projected_pos\&quot;,components:3,type:\&quot;Float32\&quot;}],4),rs=(Zn([{name:\&quot;a_fade_opacity\&quot;,components:1,type:\&quot;Uint32\&quot;}],4),Zn([{name:\&quot;a_placed\&quot;,components:2,type:\&quot;Uint8\&quot;},{name:\&quot;a_shift\&quot;,components:2,type:\&quot;Float32\&quot;}])),ns=(Zn([{type:\&quot;Int16\&quot;,name:\&quot;anchorPointX\&quot;},{type:\&quot;Int16\&quot;,name:\&quot;anchorPointY\&quot;},{type:\&quot;Int16\&quot;,name:\&quot;x1\&quot;},{type:\&quot;Int16\&quot;,name:\&quot;y1\&quot;},{type:\&quot;Int16\&quot;,name:\&quot;x2\&quot;},{type:\&quot;Int16\&quot;,name:\&quot;y2\&quot;},{type:\&quot;Uint32\&quot;,name:\&quot;featureIndex\&quot;},{type:\&quot;Uint16\&quot;,name:\&quot;sourceLayerIndex\&quot;},{type:\&quot;Uint16\&quot;,name:\&quot;bucketIndex\&quot;},{type:\&quot;Int16\&quot;,name:\&quot;radius\&quot;},{type:\&quot;Int16\&quot;,name:\&quot;signedDistanceFromAnchor\&quot;}]),Zn([{name:\&quot;a_pos\&quot;,components:2,type:\&quot;Int16\&quot;},{name:\&quot;a_anchor_pos\&quot;,components:2,type:\&quot;Int16\&quot;},{name:\&quot;a_extrude\&quot;,components:2,type:\&quot;Int16\&quot;}],4)),as=Zn([{name:\&quot;a_pos\&quot;,components:2,type:\&quot;Int16\&quot;},{name:\&quot;a_anchor_pos\&quot;,components:2,type:\&quot;Int16\&quot;},{name:\&quot;a_extrude\&quot;,components:2,type:\&quot;Int16\&quot;}],4);function is(t,e,r){return t.sections.forEach(function(t){t.text=function(t,e,r){var n=e.layout.get(\&quot;text-transform\&quot;).evaluate(r,{});return\&quot;uppercase\&quot;===n?t=t.toLocaleUpperCase():\&quot;lowercase\&quot;===n&amp;&amp;(t=t.toLocaleLowerCase()),Cn.applyArabicShaping&amp;&amp;(t=Cn.applyArabicShaping(t)),t}(t.text,e,r)}),t}Zn([{type:\&quot;Int16\&quot;,name:\&quot;anchorX\&quot;},{type:\&quot;Int16\&quot;,name:\&quot;anchorY\&quot;},{type:\&quot;Uint16\&quot;,name:\&quot;glyphStartIndex\&quot;},{type:\&quot;Uint16\&quot;,name:\&quot;numGlyphs\&quot;},{type:\&quot;Uint32\&quot;,name:\&quot;vertexStartIndex\&quot;},{type:\&quot;Uint32\&quot;,name:\&quot;lineStartIndex\&quot;},{type:\&quot;Uint32\&quot;,name:\&quot;lineLength\&quot;},{type:\&quot;Uint16\&quot;,name:\&quot;segment\&quot;},{type:\&quot;Uint16\&quot;,name:\&quot;lowerSize\&quot;},{type:\&quot;Uint16\&quot;,name:\&quot;upperSize\&quot;},{type:\&quot;Float32\&quot;,name:\&quot;lineOffsetX\&quot;},{type:\&quot;Float32\&quot;,name:\&quot;lineOffsetY\&quot;},{type:\&quot;Uint8\&quot;,name:\&quot;writingMode\&quot;},{type:\&quot;Uint8\&quot;,name:\&quot;placedOrientation\&quot;},{type:\&quot;Uint8\&quot;,name:\&quot;hidden\&quot;},{type:\&quot;Uint32\&quot;,name:\&quot;crossTileID\&quot;}]),Zn([{type:\&quot;Int16\&quot;,name:\&quot;anchorX\&quot;},{type:\&quot;Int16\&quot;,name:\&quot;anchorY\&quot;},{type:\&quot;Int16\&quot;,name:\&quot;rightJustifiedTextSymbolIndex\&quot;},{type:\&quot;Int16\&quot;,name:\&quot;centerJustifiedTextSymbolIndex\&quot;},{type:\&quot;Int16\&quot;,name:\&quot;leftJustifiedTextSymbolIndex\&quot;},{type:\&quot;Int16\&quot;,name:\&quot;verticalPlacedTextSymbolIndex\&quot;},{type:\&quot;Uint16\&quot;,name:\&quot;key\&quot;},{type:\&quot;Uint16\&quot;,name:\&quot;textBoxStartIndex\&quot;},{type:\&quot;Uint16\&quot;,name:\&quot;textBoxEndIndex\&quot;},{type:\&quot;Uint16\&quot;,name:\&quot;verticalTextBoxStartIndex\&quot;},{type:\&quot;Uint16\&quot;,name:\&quot;verticalTextBoxEndIndex\&quot;},{type:\&quot;Uint16\&quot;,name:\&quot;iconBoxStartIndex\&quot;},{type:\&quot;Uint16\&quot;,name:\&quot;iconBoxEndIndex\&quot;},{type:\&quot;Uint16\&quot;,name:\&quot;featureIndex\&quot;},{type:\&quot;Uint16\&quot;,name:\&quot;numHorizontalGlyphVertices\&quot;},{type:\&quot;Uint16\&quot;,name:\&quot;numVerticalGlyphVertices\&quot;},{type:\&quot;Uint16\&quot;,name:\&quot;numIconVertices\&quot;},{type:\&quot;Uint32\&quot;,name:\&quot;crossTileID\&quot;},{type:\&quot;Float32\&quot;,name:\&quot;textBoxScale\&quot;},{type:\&quot;Float32\&quot;,name:\&quot;radialTextOffset\&quot;}]),Zn([{type:\&quot;Float32\&quot;,name:\&quot;offsetX\&quot;}]),Zn([{type:\&quot;Int16\&quot;,name:\&quot;x\&quot;},{type:\&quot;Int16\&quot;,name:\&quot;y\&quot;},{type:\&quot;Int16\&quot;,name:\&quot;tileUnitDistanceFromAnchor\&quot;}]);var os={\&quot;!\&quot;:\&quot;\\ufe15\&quot;,\&quot;#\&quot;:\&quot;\\uff03\&quot;,$:\&quot;\\uff04\&quot;,\&quot;%\&quot;:\&quot;\\uff05\&quot;,\&quot;&amp;\&quot;:\&quot;\\uff06\&quot;,\&quot;(\&quot;:\&quot;\\ufe35\&quot;,\&quot;)\&quot;:\&quot;\\ufe36\&quot;,\&quot;*\&quot;:\&quot;\\uff0a\&quot;,\&quot;+\&quot;:\&quot;\\uff0b\&quot;,\&quot;,\&quot;:\&quot;\\ufe10\&quot;,\&quot;-\&quot;:\&quot;\\ufe32\&quot;,\&quot;.\&quot;:\&quot;\\u30fb\&quot;,\&quot;/\&quot;:\&quot;\\uff0f\&quot;,\&quot;:\&quot;:\&quot;\\ufe13\&quot;,\&quot;;\&quot;:\&quot;\\ufe14\&quot;,\&quot;&lt;\&quot;:\&quot;\\ufe3f\&quot;,\&quot;=\&quot;:\&quot;\\uff1d\&quot;,\&quot;&gt;\&quot;:\&quot;\\ufe40\&quot;,\&quot;?\&quot;:\&quot;\\ufe16\&quot;,\&quot;@\&quot;:\&quot;\\uff20\&quot;,\&quot;[\&quot;:\&quot;\\ufe47\&quot;,\&quot;\\\\\&quot;:\&quot;\\uff3c\&quot;,\&quot;]\&quot;:\&quot;\\ufe48\&quot;,\&quot;^\&quot;:\&quot;\\uff3e\&quot;,_:\&quot;\\ufe33\&quot;,\&quot;`\&quot;:\&quot;\\uff40\&quot;,\&quot;{\&quot;:\&quot;\\ufe37\&quot;,\&quot;|\&quot;:\&quot;\\u2015\&quot;,\&quot;}\&quot;:\&quot;\\ufe38\&quot;,\&quot;~\&quot;:\&quot;\\uff5e\&quot;,\&quot;\\xa2\&quot;:\&quot;\\uffe0\&quot;,\&quot;\\xa3\&quot;:\&quot;\\uffe1\&quot;,\&quot;\\xa5\&quot;:\&quot;\\uffe5\&quot;,\&quot;\\xa6\&quot;:\&quot;\\uffe4\&quot;,\&quot;\\xac\&quot;:\&quot;\\uffe2\&quot;,\&quot;\\xaf\&quot;:\&quot;\\uffe3\&quot;,\&quot;\\u2013\&quot;:\&quot;\\ufe32\&quot;,\&quot;\\u2014\&quot;:\&quot;\\ufe31\&quot;,\&quot;\\u2018\&quot;:\&quot;\\ufe43\&quot;,\&quot;\\u2019\&quot;:\&quot;\\ufe44\&quot;,\&quot;\\u201c\&quot;:\&quot;\\ufe41\&quot;,\&quot;\\u201d\&quot;:\&quot;\\ufe42\&quot;,\&quot;\\u2026\&quot;:\&quot;\\ufe19\&quot;,\&quot;\\u2027\&quot;:\&quot;\\u30fb\&quot;,\&quot;\\u20a9\&quot;:\&quot;\\uffe6\&quot;,\&quot;\\u3001\&quot;:\&quot;\\ufe11\&quot;,\&quot;\\u3002\&quot;:\&quot;\\ufe12\&quot;,\&quot;\\u3008\&quot;:\&quot;\\ufe3f\&quot;,\&quot;\\u3009\&quot;:\&quot;\\ufe40\&quot;,\&quot;\\u300a\&quot;:\&quot;\\ufe3d\&quot;,\&quot;\\u300b\&quot;:\&quot;\\ufe3e\&quot;,\&quot;\\u300c\&quot;:\&quot;\\ufe41\&quot;,\&quot;\\u300d\&quot;:\&quot;\\ufe42\&quot;,\&quot;\\u300e\&quot;:\&quot;\\ufe43\&quot;,\&quot;\\u300f\&quot;:\&quot;\\ufe44\&quot;,\&quot;\\u3010\&quot;:\&quot;\\ufe3b\&quot;,\&quot;\\u3011\&quot;:\&quot;\\ufe3c\&quot;,\&quot;\\u3014\&quot;:\&quot;\\ufe39\&quot;,\&quot;\\u3015\&quot;:\&quot;\\ufe3a\&quot;,\&quot;\\u3016\&quot;:\&quot;\\ufe17\&quot;,\&quot;\\u3017\&quot;:\&quot;\\ufe18\&quot;,\&quot;\\uff01\&quot;:\&quot;\\ufe15\&quot;,\&quot;\\uff08\&quot;:\&quot;\\ufe35\&quot;,\&quot;\\uff09\&quot;:\&quot;\\ufe36\&quot;,\&quot;\\uff0c\&quot;:\&quot;\\ufe10\&quot;,\&quot;\\uff0d\&quot;:\&quot;\\ufe32\&quot;,\&quot;\\uff0e\&quot;:\&quot;\\u30fb\&quot;,\&quot;\\uff1a\&quot;:\&quot;\\ufe13\&quot;,\&quot;\\uff1b\&quot;:\&quot;\\ufe14\&quot;,\&quot;\\uff1c\&quot;:\&quot;\\ufe3f\&quot;,\&quot;\\uff1e\&quot;:\&quot;\\ufe40\&quot;,\&quot;\\uff1f\&quot;:\&quot;\\ufe16\&quot;,\&quot;\\uff3b\&quot;:\&quot;\\ufe47\&quot;,\&quot;\\uff3d\&quot;:\&quot;\\ufe48\&quot;,\&quot;\\uff3f\&quot;:\&quot;\\ufe33\&quot;,\&quot;\\uff5b\&quot;:\&quot;\\ufe37\&quot;,\&quot;\\uff5c\&quot;:\&quot;\\u2015\&quot;,\&quot;\\uff5d\&quot;:\&quot;\\ufe38\&quot;,\&quot;\\uff5f\&quot;:\&quot;\\ufe35\&quot;,\&quot;\\uff60\&quot;:\&quot;\\ufe36\&quot;,\&quot;\\uff61\&quot;:\&quot;\\ufe12\&quot;,\&quot;\\uff62\&quot;:\&quot;\\ufe41\&quot;,\&quot;\\uff63\&quot;:\&quot;\\ufe42\&quot;},ss=24,ls={horizontal:1,vertical:2,horizontalOnly:3},cs=function(){this.text=\&quot;\&quot;,this.sectionIndex=[],this.sections=[]};function us(t,e,r,n,a,i,o,s,l,c,u){var h,f=cs.fromFeature(t,r);c===ls.vertical&amp;&amp;f.verticalizePunctuation();var p=Cn.processBidirectionalText,d=Cn.processStyledBidirectionalText;if(p&amp;&amp;1===f.sections.length){h=[];for(var g=0,v=p(f.toString(),vs(f,s,n,e));g&lt;v.length;g+=1){var m=v[g],y=new cs;y.text=m,y.sections=f.sections;for(var x=0;x&lt;m.length;x++)y.sectionIndex.push(0);h.push(y)}}else if(d){h=[];for(var b=0,_=d(f.text,f.sectionIndex,vs(f,s,n,e));b&lt;_.length;b+=1){var w=_[b],k=new cs;k.text=w[0],k.sectionIndex=w[1],k.sections=f.sections,h.push(k)}}else h=function(t,e){for(var r=[],n=t.text,a=0,i=0,o=e;i&lt;o.length;i+=1){var s=o[i];r.push(t.substring(a,s)),a=s}return a&lt;n.length&amp;&amp;r.push(t.substring(a,n.length)),r}(f,vs(f,s,n,e));var T=[],A={positionedGlyphs:T,text:f.toString(),top:l[1],bottom:l[1],left:l[0],right:l[0],writingMode:c,lineCount:h.length,yOffset:-17};return function(t,e,r,n,a,i,o,s,l){for(var c=0,u=t.yOffset,h=0,f=t.positionedGlyphs,p=\&quot;right\&quot;===i?1:\&quot;left\&quot;===i?0:.5,d=0,g=r;d&lt;g.length;d+=1){var v=g[d];v.trim();var m=v.getMaxScale();if(v.length()){for(var y=f.length,x=0;x&lt;v.length();x++){var b=v.getSection(x),_=v.getSectionIndex(x),w=v.getCharCode(x),k=24*(m-b.scale),T=e[b.fontStack],A=T&amp;&amp;T[w];A&amp;&amp;(o===ls.horizontal||!l&amp;&amp;!_n(w)||l&amp;&amp;(hs[w]||(S=w,yn.Arabic(S)||yn[\&quot;Arabic Supplement\&quot;](S)||yn[\&quot;Arabic Extended-A\&quot;](S)||yn[\&quot;Arabic Presentation Forms-A\&quot;](S)||yn[\&quot;Arabic Presentation Forms-B\&quot;](S)))?(f.push({glyph:w,x:c,y:u+k,vertical:!1,scale:b.scale,fontStack:b.fontStack,sectionIndex:_}),c+=A.metrics.advance*b.scale+s):(f.push({glyph:w,x:c,y:u+k,vertical:!0,scale:b.scale,fontStack:b.fontStack,sectionIndex:_}),c+=ss*b.scale+s))}if(f.length!==y){var M=c-s;h=Math.max(M,h),ys(f,e,y,f.length-1,p)}c=0,u+=n*m}else u+=n}var S,E=ms(a),C=E.horizontalAlign,L=E.verticalAlign;!function(t,e,r,n,a,i,o){for(var s=(e-r)*a,l=(-n*o+.5)*i,c=0;c&lt;t.length;c++)t[c].x+=s,t[c].y+=l}(f,p,C,L,h,n,r.length);var P=u-t.yOffset;t.top+=-L*P,t.bottom=t.top+P,t.left+=-C*h,t.right=t.left+h}(A,e,h,a,i,o,c,s,u),!!T.length&amp;&amp;A}cs.fromFeature=function(t,e){for(var r=new cs,n=0;n&lt;t.sections.length;n++){var a=t.sections[n];r.sections.push({scale:a.scale||1,fontStack:a.fontStack||e}),r.text+=a.text;for(var i=0;i&lt;a.text.length;i++)r.sectionIndex.push(n)}return r},cs.prototype.length=function(){return this.text.length},cs.prototype.getSection=function(t){return this.sections[this.sectionIndex[t]]},cs.prototype.getSectionIndex=function(t){return this.sectionIndex[t]},cs.prototype.getCharCode=function(t){return this.text.charCodeAt(t)},cs.prototype.verticalizePunctuation=function(){this.text=function(t){for(var e=\&quot;\&quot;,r=0;r&lt;t.length;r++){var n=t.charCodeAt(r+1)||null,a=t.charCodeAt(r-1)||null;n&amp;&amp;wn(n)&amp;&amp;!os[t[r+1]]||a&amp;&amp;wn(a)&amp;&amp;!os[t[r-1]]||!os[t[r]]?e+=t[r]:e+=os[t[r]]}return e}(this.text)},cs.prototype.trim=function(){for(var t=0,e=0;e&lt;this.text.length&amp;&amp;hs[this.text.charCodeAt(e)];e++)t++;for(var r=this.text.length,n=this.text.length-1;n&gt;=0&amp;&amp;n&gt;=t&amp;&amp;hs[this.text.charCodeAt(n)];n--)r--;this.text=this.text.substring(t,r),this.sectionIndex=this.sectionIndex.slice(t,r)},cs.prototype.substring=function(t,e){var r=new cs;return r.text=this.text.substring(t,e),r.sectionIndex=this.sectionIndex.slice(t,e),r.sections=this.sections,r},cs.prototype.toString=function(){return this.text},cs.prototype.getMaxScale=function(){var t=this;return this.sectionIndex.reduce(function(e,r){return Math.max(e,t.sections[r].scale)},0)};var hs={9:!0,10:!0,11:!0,12:!0,13:!0,32:!0},fs={};function ps(t,e,r,n){var a=Math.pow(t-e,2);return n?t&lt;e?a/2:2*a:a+Math.abs(r)*r}function ds(t,e,r){var n=0;return 10===t&amp;&amp;(n-=1e4),r&amp;&amp;(n+=150),40!==t&amp;&amp;65288!==t||(n+=50),41!==e&amp;&amp;65289!==e||(n+=50),n}function gs(t,e,r,n,a,i){for(var o=null,s=ps(e,r,a,i),l=0,c=n;l&lt;c.length;l+=1){var u=c[l],h=ps(e-u.x,r,a,i)+u.badness;h&lt;=s&amp;&amp;(o=u,s=h)}return{index:t,x:e,priorBreak:o,badness:s}}function vs(t,e,r,n){if(!r)return[];if(!t)return[];for(var a,i=[],o=function(t,e,r,n){for(var a=0,i=0;i&lt;t.length();i++){var o=t.getSection(i),s=n[o.fontStack],l=s&amp;&amp;s[t.getCharCode(i)];l&amp;&amp;(a+=l.metrics.advance*o.scale+e)}return a/Math.max(1,Math.ceil(a/r))}(t,e,r,n),s=t.text.indexOf(\&quot;\\u200b\&quot;)&gt;=0,l=0,c=0;c&lt;t.length();c++){var u=t.getSection(c),h=t.getCharCode(c),f=n[u.fontStack],p=f&amp;&amp;f[h];if(p&amp;&amp;!hs[h]&amp;&amp;(l+=p.metrics.advance*u.scale+e),c&lt;t.length()-1){var d=!((a=h)&lt;11904||!(yn[\&quot;Bopomofo Extended\&quot;](a)||yn.Bopomofo(a)||yn[\&quot;CJK Compatibility Forms\&quot;](a)||yn[\&quot;CJK Compatibility Ideographs\&quot;](a)||yn[\&quot;CJK Compatibility\&quot;](a)||yn[\&quot;CJK Radicals Supplement\&quot;](a)||yn[\&quot;CJK Strokes\&quot;](a)||yn[\&quot;CJK Symbols and Punctuation\&quot;](a)||yn[\&quot;CJK Unified Ideographs Extension A\&quot;](a)||yn[\&quot;CJK Unified Ideographs\&quot;](a)||yn[\&quot;Enclosed CJK Letters and Months\&quot;](a)||yn[\&quot;Halfwidth and Fullwidth Forms\&quot;](a)||yn.Hiragana(a)||yn[\&quot;Ideographic Description Characters\&quot;](a)||yn[\&quot;Kangxi Radicals\&quot;](a)||yn[\&quot;Katakana Phonetic Extensions\&quot;](a)||yn.Katakana(a)||yn[\&quot;Vertical Forms\&quot;](a)||yn[\&quot;Yi Radicals\&quot;](a)||yn[\&quot;Yi Syllables\&quot;](a)));(fs[h]||d)&amp;&amp;i.push(gs(c+1,l,o,i,ds(h,t.getCharCode(c+1),d&amp;&amp;s),!1))}}return function t(e){return e?t(e.priorBreak).concat(e.index):[]}(gs(t.length(),l,o,i,0,!0))}function ms(t){var e=.5,r=.5;switch(t){case\&quot;right\&quot;:case\&quot;top-right\&quot;:case\&quot;bottom-right\&quot;:e=1;break;case\&quot;left\&quot;:case\&quot;top-left\&quot;:case\&quot;bottom-left\&quot;:e=0}switch(t){case\&quot;bottom\&quot;:case\&quot;bottom-right\&quot;:case\&quot;bottom-left\&quot;:r=1;break;case\&quot;top\&quot;:case\&quot;top-right\&quot;:case\&quot;top-left\&quot;:r=0}return{horizontalAlign:e,verticalAlign:r}}function ys(t,e,r,n,a){if(a){var i=t[n],o=e[i.fontStack],s=o&amp;&amp;o[i.glyph];if(s)for(var l=s.metrics.advance*i.scale,c=(t[n].x+l)*a,u=r;u&lt;=n;u++)t[u].x-=c}}fs[10]=!0,fs[32]=!0,fs[38]=!0,fs[40]=!0,fs[41]=!0,fs[43]=!0,fs[45]=!0,fs[47]=!0,fs[173]=!0,fs[183]=!0,fs[8203]=!0,fs[8208]=!0,fs[8211]=!0,fs[8231]=!0;var xs=function(t){function e(e,r,n,a){t.call(this,e,r),this.angle=n,void 0!==a&amp;&amp;(this.segment=a)}return t&amp;&amp;(e.__proto__=t),e.prototype=Object.create(t&amp;&amp;t.prototype),e.prototype.constructor=e,e.prototype.clone=function(){return new e(this.x,this.y,this.angle,this.segment)},e}(a);pn(\&quot;Anchor\&quot;,xs);var bs=256;function _s(t,e){var r=e.expression;if(\&quot;constant\&quot;===r.kind)return{kind:\&quot;constant\&quot;,layoutSize:r.evaluate(new Ln(t+1))};if(\&quot;source\&quot;===r.kind)return{kind:\&quot;source\&quot;};for(var n=r.zoomStops,a=r.interpolationType,i=0;i&lt;n.length&amp;&amp;n[i]&lt;=t;)i++;for(var o=i=Math.max(0,i-1);o&lt;n.length&amp;&amp;n[o]&lt;t+1;)o++;o=Math.min(n.length-1,o);var s=n[i],l=n[o];return\&quot;composite\&quot;===r.kind?{kind:\&quot;composite\&quot;,minZoom:s,maxZoom:l,interpolationType:a}:{kind:\&quot;camera\&quot;,minZoom:s,maxZoom:l,minSize:r.evaluate(new Ln(s)),maxSize:r.evaluate(new Ln(l)),interpolationType:a}}function ws(t,e,r){var n=e.uSize,a=e.uSizeT,i=r.lowerSize,o=r.upperSize;return\&quot;source\&quot;===t.kind?i/bs:\&quot;composite\&quot;===t.kind?ye(i/bs,o/bs,a):n}function ks(t,e){var r=0,n=0;if(\&quot;constant\&quot;===t.kind)n=t.layoutSize;else if(\&quot;source\&quot;!==t.kind){var a=t.interpolationType,i=t.minZoom,o=t.maxZoom,s=a?c(Be.interpolationFactor(a,e,i,o),0,1):0;\&quot;camera\&quot;===t.kind?n=ye(t.minSize,t.maxSize,s):r=s}return{uSizeT:r,uSize:n}}var Ts=Object.freeze({getSizeData:_s,evaluateSizeForFeature:ws,evaluateSizeForZoom:ks,SIZE_PACK_FACTOR:bs}),As=zo.VectorTileFeature.types,Ms=[{name:\&quot;a_fade_opacity\&quot;,components:1,type:\&quot;Uint8\&quot;,offset:0}];function Ss(t,e,r,n,a,i,o,s){t.emplaceBack(e,r,Math.round(32*n),Math.round(32*a),i,o,s?s[0]:0,s?s[1]:0)}function Es(t,e,r){t.emplaceBack(e.x,e.y,r),t.emplaceBack(e.x,e.y,r),t.emplaceBack(e.x,e.y,r),t.emplaceBack(e.x,e.y,r)}var Cs=function(t){this.layoutVertexArray=new ra,this.indexArray=new pa,this.programConfigurations=t,this.segments=new Pa,this.dynamicLayoutVertexArray=new na,this.opacityVertexArray=new aa,this.placedSymbolArray=new _a};Cs.prototype.upload=function(t,e,r,n){r&amp;&amp;(this.layoutVertexBuffer=t.createVertexBuffer(this.layoutVertexArray,ts.members),this.indexBuffer=t.createIndexBuffer(this.indexArray,e),this.dynamicLayoutVertexBuffer=t.createVertexBuffer(this.dynamicLayoutVertexArray,es.members,!0),this.opacityVertexBuffer=t.createVertexBuffer(this.opacityVertexArray,Ms,!0),this.opacityVertexBuffer.itemSize=1),(r||n)&amp;&amp;this.programConfigurations.upload(t)},Cs.prototype.destroy=function(){this.layoutVertexBuffer&amp;&amp;(this.layoutVertexBuffer.destroy(),this.indexBuffer.destroy(),this.programConfigurations.destroy(),this.segments.destroy(),this.dynamicLayoutVertexBuffer.destroy(),this.opacityVertexBuffer.destroy())},pn(\&quot;SymbolBuffers\&quot;,Cs);var Ls=function(t,e,r){this.layoutVertexArray=new t,this.layoutAttributes=e,this.indexArray=new r,this.segments=new Pa,this.collisionVertexArray=new sa};Ls.prototype.upload=function(t){this.layoutVertexBuffer=t.createVertexBuffer(this.layoutVertexArray,this.layoutAttributes),this.indexBuffer=t.createIndexBuffer(this.indexArray),this.collisionVertexBuffer=t.createVertexBuffer(this.collisionVertexArray,rs.members,!0)},Ls.prototype.destroy=function(){this.layoutVertexBuffer&amp;&amp;(this.layoutVertexBuffer.destroy(),this.indexBuffer.destroy(),this.segments.destroy(),this.collisionVertexBuffer.destroy())},pn(\&quot;CollisionBuffers\&quot;,Ls);var Ps=function(t){this.collisionBoxArray=t.collisionBoxArray,this.zoom=t.zoom,this.overscaling=t.overscaling,this.layers=t.layers,this.layerIds=this.layers.map(function(t){return t.id}),this.index=t.index,this.pixelRatio=t.pixelRatio,this.sourceLayerIndex=t.sourceLayerIndex,this.hasPattern=!1,this.hasPaintOverrides=!1;var e=this.layers[0]._unevaluatedLayout._values;this.textSizeData=_s(this.zoom,e[\&quot;text-size\&quot;]),this.iconSizeData=_s(this.zoom,e[\&quot;icon-size\&quot;]);var r=this.layers[0].layout,n=r.get(\&quot;symbol-sort-key\&quot;),a=r.get(\&quot;symbol-z-order\&quot;);this.sortFeaturesByKey=\&quot;viewport-y\&quot;!==a&amp;&amp;void 0!==n.constantOr(1);var i=\&quot;viewport-y\&quot;===a||\&quot;auto\&quot;===a&amp;&amp;!this.sortFeaturesByKey;this.sortFeaturesByY=i&amp;&amp;(r.get(\&quot;text-allow-overlap\&quot;)||r.get(\&quot;icon-allow-overlap\&quot;)||r.get(\&quot;text-ignore-placement\&quot;)||r.get(\&quot;icon-ignore-placement\&quot;)),\&quot;point\&quot;===r.get(\&quot;symbol-placement\&quot;)&amp;&amp;(this.writingModes=r.get(\&quot;text-writing-mode\&quot;).map(function(t){return ls[t]})),this.stateDependentLayerIds=this.layers.filter(function(t){return t.isStateDependent()}).map(function(t){return t.id}),this.sourceID=t.sourceID};Ps.prototype.createArrays=function(){var t=this.layers[0].layout;this.hasPaintOverrides=Ds.hasPaintOverrides(t),this.text=new Cs(new Ka(ts.members,this.layers,this.zoom,function(t){return/^text/.test(t)})),this.icon=new Cs(new Ka(ts.members,this.layers,this.zoom,function(t){return/^icon/.test(t)})),this.collisionBox=new Ls(oa,ns.members,da),this.collisionCircle=new Ls(oa,as.members,pa),this.glyphOffsetArray=new Aa,this.lineVertexArray=new Sa,this.symbolInstances=new ka},Ps.prototype.calculateGlyphDependencies=function(t,e,r,n,a){for(var i=0;i&lt;t.length;i++)if(e[t.charCodeAt(i)]=!0,(r||n)&amp;&amp;a){var o=os[t.charAt(i)];o&amp;&amp;(e[o.charCodeAt(0)]=!0)}},Ps.prototype.populate=function(t,e){var r=this.layers[0],n=r.layout,a=n.get(\&quot;text-font\&quot;),i=n.get(\&quot;text-field\&quot;),o=n.get(\&quot;icon-image\&quot;),s=(\&quot;constant\&quot;!==i.value.kind||i.value.value.toString().length&gt;0)&amp;&amp;(\&quot;constant\&quot;!==a.value.kind||a.value.value.length&gt;0),l=\&quot;constant\&quot;!==o.value.kind||o.value.value&amp;&amp;o.value.value.length&gt;0,c=n.get(\&quot;symbol-sort-key\&quot;);if(this.features=[],s||l){for(var u=e.iconDependencies,h=e.glyphDependencies,f=new Ln(this.zoom),p=0,d=t;p&lt;d.length;p+=1){var g=d[p],v=g.feature,m=g.index,y=g.sourceLayerIndex;if(r._featureFilter(f,v)){var x=void 0;if(s){var b=r.getValueAndResolveTokens(\&quot;text-field\&quot;,v);x=is(b instanceof Jt?b:Jt.fromString(b),r,v)}var _=void 0;if(l&amp;&amp;(_=r.getValueAndResolveTokens(\&quot;icon-image\&quot;,v)),x||_){var w=this.sortFeaturesByKey?c.evaluate(v,{}):void 0,k={text:x,icon:_,index:m,sourceLayerIndex:y,geometry:ri(v),properties:v.properties,type:As[v.type],sortKey:w};if(void 0!==v.id&amp;&amp;(k.id=v.id),this.features.push(k),_&amp;&amp;(u[_]=!0),x){var T=a.evaluate(v,{}).join(\&quot;,\&quot;),A=\&quot;map\&quot;===n.get(\&quot;text-rotation-alignment\&quot;)&amp;&amp;\&quot;point\&quot;!==n.get(\&quot;symbol-placement\&quot;);this.allowVerticalPlacement=this.writingModes&amp;&amp;this.writingModes.indexOf(ls.vertical)&gt;=0;for(var M=0,S=x.sections;M&lt;S.length;M+=1){var E=S[M],C=xn(x.toString()),L=E.fontStack||T,P=h[L]=h[L]||{};this.calculateGlyphDependencies(E.text,P,A,this.allowVerticalPlacement,C)}}}}}\&quot;line\&quot;===n.get(\&quot;symbol-placement\&quot;)&amp;&amp;(this.features=function(t){var e={},r={},n=[],a=0;function i(e){n.push(t[e]),a++}function o(t,e,a){var i=r[t];return delete r[t],r[e]=i,n[i].geometry[0].pop(),n[i].geometry[0]=n[i].geometry[0].concat(a[0]),i}function s(t,r,a){var i=e[r];return delete e[r],e[t]=i,n[i].geometry[0].shift(),n[i].geometry[0]=a[0].concat(n[i].geometry[0]),i}function l(t,e,r){var n=r?e[0][e[0].length-1]:e[0][0];return t+\&quot;:\&quot;+n.x+\&quot;:\&quot;+n.y}for(var c=0;c&lt;t.length;c++){var u=t[c],h=u.geometry,f=u.text?u.text.toString():null;if(f){var p=l(f,h),d=l(f,h,!0);if(p in r&amp;&amp;d in e&amp;&amp;r[p]!==e[d]){var g=s(p,d,h),v=o(p,d,n[g].geometry);delete e[p],delete r[d],r[l(f,n[v].geometry,!0)]=v,n[g].geometry=null}else p in r?o(p,d,h):d in e?s(p,d,h):(i(c),e[p]=a-1,r[d]=a-1)}else i(c)}return n.filter(function(t){return t.geometry})}(this.features)),this.sortFeaturesByKey&amp;&amp;this.features.sort(function(t,e){return t.sortKey-e.sortKey})}},Ps.prototype.update=function(t,e,r){this.stateDependentLayers.length&amp;&amp;(this.text.programConfigurations.updatePaintArrays(t,e,this.layers,r),this.icon.programConfigurations.updatePaintArrays(t,e,this.layers,r))},Ps.prototype.isEmpty=function(){return 0===this.symbolInstances.length},Ps.prototype.uploadPending=function(){return!this.uploaded||this.text.programConfigurations.needsUpload||this.icon.programConfigurations.needsUpload},Ps.prototype.upload=function(t){this.uploaded||(this.collisionBox.upload(t),this.collisionCircle.upload(t)),this.text.upload(t,this.sortFeaturesByY,!this.uploaded,this.text.programConfigurations.needsUpload),this.icon.upload(t,this.sortFeaturesByY,!this.uploaded,this.icon.programConfigurations.needsUpload),this.uploaded=!0},Ps.prototype.destroy=function(){this.text.destroy(),this.icon.destroy(),this.collisionBox.destroy(),this.collisionCircle.destroy()},Ps.prototype.addToLineVertexArray=function(t,e){var r=this.lineVertexArray.length;if(void 0!==t.segment){for(var n=t.dist(e[t.segment+1]),a=t.dist(e[t.segment]),i={},o=t.segment+1;o&lt;e.length;o++)i[o]={x:e[o].x,y:e[o].y,tileUnitDistanceFromAnchor:n},o&lt;e.length-1&amp;&amp;(n+=e[o+1].dist(e[o]));for(var s=t.segment||0;s&gt;=0;s--)i[s]={x:e[s].x,y:e[s].y,tileUnitDistanceFromAnchor:a},s&gt;0&amp;&amp;(a+=e[s-1].dist(e[s]));for(var l=0;l&lt;e.length;l++){var c=i[l];this.lineVertexArray.emplaceBack(c.x,c.y,c.tileUnitDistanceFromAnchor)}}return{lineStartIndex:r,lineLength:this.lineVertexArray.length-r}},Ps.prototype.addSymbols=function(t,e,r,n,a,i,o,s,l,c){var u=this,h=t.indexArray,f=t.layoutVertexArray,p=t.dynamicLayoutVertexArray,d=t.segments.prepareSegment(4*e.length,t.layoutVertexArray,t.indexArray,i.sortKey),g=this.glyphOffsetArray.length,v=d.vertexLength,m=this.allowVerticalPlacement&amp;&amp;o===ls.vertical?Math.PI/2:0,y=function(t){var e=t.tl,n=t.tr,a=t.bl,i=t.br,o=t.tex,l=d.vertexLength,c=t.glyphOffset[1];Ss(f,s.x,s.y,e.x,c+e.y,o.x,o.y,r),Ss(f,s.x,s.y,n.x,c+n.y,o.x+o.w,o.y,r),Ss(f,s.x,s.y,a.x,c+a.y,o.x,o.y+o.h,r),Ss(f,s.x,s.y,i.x,c+i.y,o.x+o.w,o.y+o.h,r),Es(p,s,m),h.emplaceBack(l,l+1,l+2),h.emplaceBack(l+1,l+2,l+3),d.vertexLength+=4,d.primitiveLength+=2,u.glyphOffsetArray.emplaceBack(t.glyphOffset[0])};if(i.text&amp;&amp;i.text.sections){var x=i.text.sections;if(this.hasPaintOverrides){for(var b,_=function(e,r){void 0===b||b===e&amp;&amp;!r||t.programConfigurations.populatePaintArrays(t.layoutVertexArray.length,i,i.index,{},x[b]),b=e},w=0,k=e;w&lt;k.length;w+=1){var T=k[w];_(T.sectionIndex,!1),y(T)}_(b,!0)}else{for(var A=0,M=e;A&lt;M.length;A+=1)y(M[A]);t.programConfigurations.populatePaintArrays(t.layoutVertexArray.length,i,i.index,{},x[0])}}else{for(var S=0,E=e;S&lt;E.length;S+=1)y(E[S]);t.programConfigurations.populatePaintArrays(t.layoutVertexArray.length,i,i.index,{})}t.placedSymbolArray.emplaceBack(s.x,s.y,g,this.glyphOffsetArray.length-g,v,l,c,s.segment,r?r[0]:0,r?r[1]:0,n[0],n[1],o,0,!1,0)},Ps.prototype._addCollisionDebugVertex=function(t,e,r,n,a,i){return e.emplaceBack(0,0),t.emplaceBack(r.x,r.y,n,a,Math.round(i.x),Math.round(i.y))},Ps.prototype.addCollisionDebugVertices=function(t,e,r,n,i,o,s,l){var c=i.segments.prepareSegment(4,i.layoutVertexArray,i.indexArray),u=c.vertexLength,h=i.layoutVertexArray,f=i.collisionVertexArray,p=s.anchorX,d=s.anchorY;if(this._addCollisionDebugVertex(h,f,o,p,d,new a(t,e)),this._addCollisionDebugVertex(h,f,o,p,d,new a(r,e)),this._addCollisionDebugVertex(h,f,o,p,d,new a(r,n)),this._addCollisionDebugVertex(h,f,o,p,d,new a(t,n)),c.vertexLength+=4,l){var g=i.indexArray;g.emplaceBack(u,u+1,u+2),g.emplaceBack(u,u+2,u+3),c.primitiveLength+=2}else{var v=i.indexArray;v.emplaceBack(u,u+1),v.emplaceBack(u+1,u+2),v.emplaceBack(u+2,u+3),v.emplaceBack(u+3,u),c.primitiveLength+=4}},Ps.prototype.addDebugCollisionBoxes=function(t,e,r){for(var n=t;n&lt;e;n++){var a=this.collisionBoxArray.get(n),i=a.x1,o=a.y1,s=a.x2,l=a.y2,c=a.radius&gt;0;this.addCollisionDebugVertices(i,o,s,l,c?this.collisionCircle:this.collisionBox,a.anchorPoint,r,c)}},Ps.prototype.generateCollisionDebugBuffers=function(){for(var t=0;t&lt;this.symbolInstances.length;t++){var e=this.symbolInstances.get(t);this.addDebugCollisionBoxes(e.textBoxStartIndex,e.textBoxEndIndex,e),this.addDebugCollisionBoxes(e.verticalTextBoxStartIndex,e.verticalTextBoxEndIndex,e),this.addDebugCollisionBoxes(e.iconBoxStartIndex,e.iconBoxEndIndex,e)}},Ps.prototype._deserializeCollisionBoxesForSymbol=function(t,e,r,n,a,i,o){for(var s={},l=e;l&lt;r;l++){var c=t.get(l);if(0===c.radius){s.textBox={x1:c.x1,y1:c.y1,x2:c.x2,y2:c.y2,anchorPointX:c.anchorPointX,anchorPointY:c.anchorPointY},s.textFeatureIndex=c.featureIndex;break}s.textCircles||(s.textCircles=[],s.textFeatureIndex=c.featureIndex),s.textCircles.push(c.anchorPointX,c.anchorPointY,c.radius,c.signedDistanceFromAnchor,1)}for(var u=n;u&lt;a;u++){var h=t.get(u);if(0===h.radius){s.verticalTextBox={x1:h.x1,y1:h.y1,x2:h.x2,y2:h.y2,anchorPointX:h.anchorPointX,anchorPointY:h.anchorPointY},s.verticalTextFeatureIndex=h.featureIndex;break}}for(var f=i;f&lt;o;f++){var p=t.get(f);if(0===p.radius){s.iconBox={x1:p.x1,y1:p.y1,x2:p.x2,y2:p.y2,anchorPointX:p.anchorPointX,anchorPointY:p.anchorPointY},s.iconFeatureIndex=p.featureIndex;break}}return s},Ps.prototype.deserializeCollisionBoxes=function(t){this.collisionArrays=[];for(var e=0;e&lt;this.symbolInstances.length;e++){var r=this.symbolInstances.get(e);this.collisionArrays.push(this._deserializeCollisionBoxesForSymbol(t,r.textBoxStartIndex,r.textBoxEndIndex,r.verticalTextBoxStartIndex,r.verticalTextBoxEndIndex,r.iconBoxStartIndex,r.iconBoxEndIndex))}},Ps.prototype.hasTextData=function(){return this.text.segments.get().length&gt;0},Ps.prototype.hasIconData=function(){return this.icon.segments.get().length&gt;0},Ps.prototype.hasCollisionBoxData=function(){return this.collisionBox.segments.get().length&gt;0},Ps.prototype.hasCollisionCircleData=function(){return this.collisionCircle.segments.get().length&gt;0},Ps.prototype.addIndicesForPlacedTextSymbol=function(t){for(var e=this.text.placedSymbolArray.get(t),r=e.vertexStartIndex+4*e.numGlyphs,n=e.vertexStartIndex;n&lt;r;n+=4)this.text.indexArray.emplaceBack(n,n+1,n+2),this.text.indexArray.emplaceBack(n+1,n+2,n+3)},Ps.prototype.getSortedSymbolIndexes=function(t){if(this.sortedAngle===t&amp;&amp;void 0!==this.symbolInstanceIndexes)return this.symbolInstanceIndexes;for(var e=Math.sin(t),r=Math.cos(t),n=[],a=[],i=[],o=0;o&lt;this.symbolInstances.length;++o){i.push(o);var s=this.symbolInstances.get(o);n.push(0|Math.round(e*s.anchorX+r*s.anchorY)),a.push(s.featureIndex)}return i.sort(function(t,e){return n[t]-n[e]||a[e]-a[t]}),i},Ps.prototype.sortFeatures=function(t){var e=this;if(this.sortFeaturesByY&amp;&amp;this.sortedAngle!==t&amp;&amp;!(this.text.segments.get().length&gt;1||this.icon.segments.get().length&gt;1)){this.symbolInstanceIndexes=this.getSortedSymbolIndexes(t),this.sortedAngle=t,this.text.indexArray.clear(),this.icon.indexArray.clear(),this.featureSortOrder=[];for(var r=0,n=this.symbolInstanceIndexes;r&lt;n.length;r+=1){var a=n[r],i=this.symbolInstances.get(a);this.featureSortOrder.push(i.featureIndex),[i.rightJustifiedTextSymbolIndex,i.centerJustifiedTextSymbolIndex,i.leftJustifiedTextSymbolIndex].forEach(function(t,r,n){t&gt;=0&amp;&amp;n.indexOf(t)===r&amp;&amp;e.addIndicesForPlacedTextSymbol(t)}),i.verticalPlacedTextSymbolIndex&gt;=0&amp;&amp;this.addIndicesForPlacedTextSymbol(i.verticalPlacedTextSymbolIndex);var o=this.icon.placedSymbolArray.get(a);if(o.numGlyphs){var s=o.vertexStartIndex;this.icon.indexArray.emplaceBack(s,s+1,s+2),this.icon.indexArray.emplaceBack(s+1,s+2,s+3)}}this.text.indexBuffer&amp;&amp;this.text.indexBuffer.updateData(this.text.indexArray),this.icon.indexBuffer&amp;&amp;this.icon.indexBuffer.updateData(this.icon.indexArray)}},pn(\&quot;SymbolBucket\&quot;,Ps,{omit:[\&quot;layers\&quot;,\&quot;collisionBoxArray\&quot;,\&quot;features\&quot;,\&quot;compareText\&quot;]}),Ps.MAX_GLYPHS=65535,Ps.addDynamicAttributes=Es;var Os=new Hn({\&quot;symbol-placement\&quot;:new Nn(Tt.layout_symbol[\&quot;symbol-placement\&quot;]),\&quot;symbol-spacing\&quot;:new Nn(Tt.layout_symbol[\&quot;symbol-spacing\&quot;]),\&quot;symbol-avoid-edges\&quot;:new Nn(Tt.layout_symbol[\&quot;symbol-avoid-edges\&quot;]),\&quot;symbol-sort-key\&quot;:new jn(Tt.layout_symbol[\&quot;symbol-sort-key\&quot;]),\&quot;symbol-z-order\&quot;:new Nn(Tt.layout_symbol[\&quot;symbol-z-order\&quot;]),\&quot;icon-allow-overlap\&quot;:new Nn(Tt.layout_symbol[\&quot;icon-allow-overlap\&quot;]),\&quot;icon-ignore-placement\&quot;:new Nn(Tt.layout_symbol[\&quot;icon-ignore-placement\&quot;]),\&quot;icon-optional\&quot;:new Nn(Tt.layout_symbol[\&quot;icon-optional\&quot;]),\&quot;icon-rotation-alignment\&quot;:new Nn(Tt.layout_symbol[\&quot;icon-rotation-alignment\&quot;]),\&quot;icon-size\&quot;:new jn(Tt.layout_symbol[\&quot;icon-size\&quot;]),\&quot;icon-text-fit\&quot;:new Nn(Tt.layout_symbol[\&quot;icon-text-fit\&quot;]),\&quot;icon-text-fit-padding\&quot;:new Nn(Tt.layout_symbol[\&quot;icon-text-fit-padding\&quot;]),\&quot;icon-image\&quot;:new jn(Tt.layout_symbol[\&quot;icon-image\&quot;]),\&quot;icon-rotate\&quot;:new jn(Tt.layout_symbol[\&quot;icon-rotate\&quot;]),\&quot;icon-padding\&quot;:new Nn(Tt.layout_symbol[\&quot;icon-padding\&quot;]),\&quot;icon-keep-upright\&quot;:new Nn(Tt.layout_symbol[\&quot;icon-keep-upright\&quot;]),\&quot;icon-offset\&quot;:new jn(Tt.layout_symbol[\&quot;icon-offset\&quot;]),\&quot;icon-anchor\&quot;:new jn(Tt.layout_symbol[\&quot;icon-anchor\&quot;]),\&quot;icon-pitch-alignment\&quot;:new Nn(Tt.layout_symbol[\&quot;icon-pitch-alignment\&quot;]),\&quot;text-pitch-alignment\&quot;:new Nn(Tt.layout_symbol[\&quot;text-pitch-alignment\&quot;]),\&quot;text-rotation-alignment\&quot;:new Nn(Tt.layout_symbol[\&quot;text-rotation-alignment\&quot;]),\&quot;text-field\&quot;:new jn(Tt.layout_symbol[\&quot;text-field\&quot;]),\&quot;text-font\&quot;:new jn(Tt.layout_symbol[\&quot;text-font\&quot;]),\&quot;text-size\&quot;:new jn(Tt.layout_symbol[\&quot;text-size\&quot;]),\&quot;text-max-width\&quot;:new jn(Tt.layout_symbol[\&quot;text-max-width\&quot;]),\&quot;text-line-height\&quot;:new Nn(Tt.layout_symbol[\&quot;text-line-height\&quot;]),\&quot;text-letter-spacing\&quot;:new jn(Tt.layout_symbol[\&quot;text-letter-spacing\&quot;]),\&quot;text-justify\&quot;:new jn(Tt.layout_symbol[\&quot;text-justify\&quot;]),\&quot;text-radial-offset\&quot;:new jn(Tt.layout_symbol[\&quot;text-radial-offset\&quot;]),\&quot;text-variable-anchor\&quot;:new Nn(Tt.layout_symbol[\&quot;text-variable-anchor\&quot;]),\&quot;text-anchor\&quot;:new jn(Tt.layout_symbol[\&quot;text-anchor\&quot;]),\&quot;text-max-angle\&quot;:new Nn(Tt.layout_symbol[\&quot;text-max-angle\&quot;]),\&quot;text-writing-mode\&quot;:new Nn(Tt.layout_symbol[\&quot;text-writing-mode\&quot;]),\&quot;text-rotate\&quot;:new jn(Tt.layout_symbol[\&quot;text-rotate\&quot;]),\&quot;text-padding\&quot;:new Nn(Tt.layout_symbol[\&quot;text-padding\&quot;]),\&quot;text-keep-upright\&quot;:new Nn(Tt.layout_symbol[\&quot;text-keep-upright\&quot;]),\&quot;text-transform\&quot;:new jn(Tt.layout_symbol[\&quot;text-transform\&quot;]),\&quot;text-offset\&quot;:new jn(Tt.layout_symbol[\&quot;text-offset\&quot;]),\&quot;text-allow-overlap\&quot;:new Nn(Tt.layout_symbol[\&quot;text-allow-overlap\&quot;]),\&quot;text-ignore-placement\&quot;:new Nn(Tt.layout_symbol[\&quot;text-ignore-placement\&quot;]),\&quot;text-optional\&quot;:new Nn(Tt.layout_symbol[\&quot;text-optional\&quot;])}),zs={paint:new Hn({\&quot;icon-opacity\&quot;:new jn(Tt.paint_symbol[\&quot;icon-opacity\&quot;]),\&quot;icon-color\&quot;:new jn(Tt.paint_symbol[\&quot;icon-color\&quot;]),\&quot;icon-halo-color\&quot;:new jn(Tt.paint_symbol[\&quot;icon-halo-color\&quot;]),\&quot;icon-halo-width\&quot;:new jn(Tt.paint_symbol[\&quot;icon-halo-width\&quot;]),\&quot;icon-halo-blur\&quot;:new jn(Tt.paint_symbol[\&quot;icon-halo-blur\&quot;]),\&quot;icon-translate\&quot;:new Nn(Tt.paint_symbol[\&quot;icon-translate\&quot;]),\&quot;icon-translate-anchor\&quot;:new Nn(Tt.paint_symbol[\&quot;icon-translate-anchor\&quot;]),\&quot;text-opacity\&quot;:new jn(Tt.paint_symbol[\&quot;text-opacity\&quot;]),\&quot;text-color\&quot;:new jn(Tt.paint_symbol[\&quot;text-color\&quot;],{runtimeType:Ft,getOverride:function(t){return t.textColor},hasOverride:function(t){return!!t.textColor}}),\&quot;text-halo-color\&quot;:new jn(Tt.paint_symbol[\&quot;text-halo-color\&quot;]),\&quot;text-halo-width\&quot;:new jn(Tt.paint_symbol[\&quot;text-halo-width\&quot;]),\&quot;text-halo-blur\&quot;:new jn(Tt.paint_symbol[\&quot;text-halo-blur\&quot;]),\&quot;text-translate\&quot;:new Nn(Tt.paint_symbol[\&quot;text-translate\&quot;]),\&quot;text-translate-anchor\&quot;:new Nn(Tt.paint_symbol[\&quot;text-translate-anchor\&quot;])}),layout:Os},Is=function(t){this.type=t.property.overrides?t.property.overrides.runtimeType:zt,this.defaultValue=t};Is.prototype.evaluate=function(t){if(t.formattedSection){var e=this.defaultValue.property.overrides;if(e&amp;&amp;e.hasOverride(t.formattedSection))return e.getOverride(t.formattedSection)}return t.feature&amp;&amp;t.featureState?this.defaultValue.evaluate(t.feature,t.featureState):this.defaultValue.property.specification.default},Is.prototype.eachChild=function(t){this.defaultValue.isConstant()||t(this.defaultValue.value._styleExpression.expression)},Is.prototype.possibleOutputs=function(){return[void 0]},Is.prototype.serialize=function(){return null},pn(\&quot;FormatSectionOverride\&quot;,Is,{omit:[\&quot;defaultValue\&quot;]});var Ds=function(t){function e(e){t.call(this,e,zs)}return t&amp;&amp;(e.__proto__=t),e.prototype=Object.create(t&amp;&amp;t.prototype),e.prototype.constructor=e,e.prototype.recalculate=function(e){if(t.prototype.recalculate.call(this,e),\&quot;auto\&quot;===this.layout.get(\&quot;icon-rotation-alignment\&quot;)&amp;&amp;(\&quot;point\&quot;!==this.layout.get(\&quot;symbol-placement\&quot;)?this.layout._values[\&quot;icon-rotation-alignment\&quot;]=\&quot;map\&quot;:this.layout._values[\&quot;icon-rotation-alignment\&quot;]=\&quot;viewport\&quot;),\&quot;auto\&quot;===this.layout.get(\&quot;text-rotation-alignment\&quot;)&amp;&amp;(\&quot;point\&quot;!==this.layout.get(\&quot;symbol-placement\&quot;)?this.layout._values[\&quot;text-rotation-alignment\&quot;]=\&quot;map\&quot;:this.layout._values[\&quot;text-rotation-alignment\&quot;]=\&quot;viewport\&quot;),\&quot;auto\&quot;===this.layout.get(\&quot;text-pitch-alignment\&quot;)&amp;&amp;(this.layout._values[\&quot;text-pitch-alignment\&quot;]=this.layout.get(\&quot;text-rotation-alignment\&quot;)),\&quot;auto\&quot;===this.layout.get(\&quot;icon-pitch-alignment\&quot;)&amp;&amp;(this.layout._values[\&quot;icon-pitch-alignment\&quot;]=this.layout.get(\&quot;icon-rotation-alignment\&quot;)),\&quot;point\&quot;===this.layout.get(\&quot;symbol-placement\&quot;)){var r=this.layout.get(\&quot;text-writing-mode\&quot;);if(r){for(var n=[],a=0,i=r;a&lt;i.length;a+=1){var o=i[a];n.indexOf(o)&lt;0&amp;&amp;n.push(o)}this.layout._values[\&quot;text-writing-mode\&quot;]=n}else this.layout._values[\&quot;text-writing-mode\&quot;]=[\&quot;horizontal\&quot;]}this._setPaintOverrides()},e.prototype.getValueAndResolveTokens=function(t,e){var r=this.layout.get(t).evaluate(e,{}),n=this._unevaluatedLayout._values[t];return n.isDataDriven()||_r(n.value)?r:function(t,e){return r.replace(/{([^{}]+)}/g,function(e,r){return r in t?String(t[r]):\&quot;\&quot;})}(e.properties)},e.prototype.createBucket=function(t){return new Ps(t)},e.prototype.queryRadius=function(){return 0},e.prototype.queryIntersectsFeature=function(){return!1},e.prototype._setPaintOverrides=function(){for(var t=0,r=zs.paint.overridableProperties;t&lt;r.length;t+=1){var n=r[t];if(e.hasPaintOverride(this.layout,n)){var a,i=this.paint.get(n),o=new Is(i),s=new br(o,i.property.specification);a=\&quot;constant\&quot;===i.value.kind||\&quot;source\&quot;===i.value.kind?new kr(\&quot;source\&quot;,s):new Tr(\&quot;composite\&quot;,s,i.value.zoomStops,i.value._interpolationType),this.paint._values[n]=new Fn(i.property,a,i.parameters)}}},e.prototype._handleOverridablePaintPropertyUpdate=function(t,r,n){return!(!this.layout||r.isDataDriven()||n.isDataDriven())&amp;&amp;e.hasPaintOverride(this.layout,t)},e.hasPaintOverride=function(t,e){var r=t.get(\&quot;text-field\&quot;),n=zs.paint.properties[e],a=!1,i=function(t){for(var e=0,r=t;e&lt;r.length;e+=1){var i=r[e];if(n.overrides&amp;&amp;n.overrides.hasOverride(i))return void(a=!0)}};if(\&quot;constant\&quot;===r.value.kind&amp;&amp;r.value.value instanceof Jt)i(r.value.value.sections);else if(\&quot;source\&quot;===r.value.kind){var o=function(t){if(!a)if(t instanceof te&amp;&amp;Qt(t.value)===Vt){var e=t.value;i(e.sections)}else t instanceof ae?i(t.sections):t.eachChild(o)},s=r.value;s._styleExpression&amp;&amp;o(s._styleExpression.expression)}return a},e.hasPaintOverrides=function(t){for(var r=0,n=zs.paint.overridableProperties;r&lt;n.length;r+=1){var a=n[r];if(e.hasPaintOverride(t,a))return!0}return!1},e}(Gn),Rs={paint:new Hn({\&quot;background-color\&quot;:new Nn(Tt.paint_background[\&quot;background-color\&quot;]),\&quot;background-pattern\&quot;:new Un(Tt.paint_background[\&quot;background-pattern\&quot;]),\&quot;background-opacity\&quot;:new Nn(Tt.paint_background[\&quot;background-opacity\&quot;])})},Fs=function(t){function e(e){t.call(this,e,Rs)}return t&amp;&amp;(e.__proto__=t),e.prototype=Object.create(t&amp;&amp;t.prototype),e.prototype.constructor=e,e}(Gn),Bs={paint:new Hn({\&quot;raster-opacity\&quot;:new Nn(Tt.paint_raster[\&quot;raster-opacity\&quot;]),\&quot;raster-hue-rotate\&quot;:new Nn(Tt.paint_raster[\&quot;raster-hue-rotate\&quot;]),\&quot;raster-brightness-min\&quot;:new Nn(Tt.paint_raster[\&quot;raster-brightness-min\&quot;]),\&quot;raster-brightness-max\&quot;:new Nn(Tt.paint_raster[\&quot;raster-brightness-max\&quot;]),\&quot;raster-saturation\&quot;:new Nn(Tt.paint_raster[\&quot;raster-saturation\&quot;]),\&quot;raster-contrast\&quot;:new Nn(Tt.paint_raster[\&quot;raster-contrast\&quot;]),\&quot;raster-resampling\&quot;:new Nn(Tt.paint_raster[\&quot;raster-resampling\&quot;]),\&quot;raster-fade-duration\&quot;:new Nn(Tt.paint_raster[\&quot;raster-fade-duration\&quot;])})},Ns=function(t){function e(e){t.call(this,e,Bs)}return t&amp;&amp;(e.__proto__=t),e.prototype=Object.create(t&amp;&amp;t.prototype),e.prototype.constructor=e,e}(Gn),js=function(t){function e(e){t.call(this,e,{}),this.implementation=e}return t&amp;&amp;(e.__proto__=t),e.prototype=Object.create(t&amp;&amp;t.prototype),e.prototype.constructor=e,e.prototype.is3D=function(){return\&quot;3d\&quot;===this.implementation.renderingMode},e.prototype.hasOffscreenPass=function(){return void 0!==this.implementation.prerender},e.prototype.recalculate=function(){},e.prototype.updateTransitions=function(){},e.prototype.hasTransition=function(){},e.prototype.serialize=function(){},e.prototype.onAdd=function(t){this.implementation.onAdd&amp;&amp;this.implementation.onAdd(t,t.painter.context.gl)},e.prototype.onRemove=function(t){this.implementation.onRemove&amp;&amp;this.implementation.onRemove(t,t.painter.context.gl)},e}(Gn),Vs={circle:Ti,heatmap:Ii,hillshade:Ri,fill:ko,\&quot;fill-extrusion\&quot;:Vo,line:Qo,symbol:Ds,background:Fs,raster:Ns};function Us(t){for(var e=0,r=0,n=0,a=t;n&lt;a.length;n+=1){var i=a[n];e+=i.w*i.h,r=Math.max(r,i.w)}t.sort(function(t,e){return e.h-t.h});for(var o=[{x:0,y:0,w:Math.max(Math.ceil(Math.sqrt(e/.95)),r),h:1/0}],s=0,l=0,c=0,u=t;c&lt;u.length;c+=1)for(var h=u[c],f=o.length-1;f&gt;=0;f--){var p=o[f];if(!(h.w&gt;p.w||h.h&gt;p.h)){if(h.x=p.x,h.y=p.y,l=Math.max(l,h.y+h.h),s=Math.max(s,h.x+h.w),h.w===p.w&amp;&amp;h.h===p.h){var d=o.pop();f&lt;o.length&amp;&amp;(o[f]=d)}else h.h===p.h?(p.x+=h.w,p.w-=h.w):h.w===p.w?(p.y+=h.h,p.h-=h.h):(o.push({x:p.x+h.w,y:p.y,w:p.w-h.w,h:h.h}),p.y+=h.h,p.h-=h.h);break}}return{w:s,h:l,fill:e/(s*l)||0}}var qs=function(t,e){var r=e.pixelRatio,n=e.version;this.paddedRect=t,this.pixelRatio=r,this.version=n},Hs={tl:{configurable:!0},br:{configurable:!0},tlbr:{configurable:!0},displaySize:{configurable:!0}};Hs.tl.get=function(){return[this.paddedRect.x+1,this.paddedRect.y+1]},Hs.br.get=function(){return[this.paddedRect.x+this.paddedRect.w-1,this.paddedRect.y+this.paddedRect.h-1]},Hs.tlbr.get=function(){return this.tl.concat(this.br)},Hs.displaySize.get=function(){return[(this.paddedRect.w-2)/this.pixelRatio,(this.paddedRect.h-2)/this.pixelRatio]},Object.defineProperties(qs.prototype,Hs);var Gs=function(t,e){var r={},n={};this.haveRenderCallbacks=[];var a=[];this.addImages(t,r,a),this.addImages(e,n,a);var i=Us(a),o=i.w,s=i.h,l=new Pi({width:o||1,height:s||1});for(var c in t){var u=t[c],h=r[c].paddedRect;Pi.copy(u.data,l,{x:0,y:0},{x:h.x+1,y:h.y+1},u.data)}for(var f in e){var p=e[f],d=n[f].paddedRect,g=d.x+1,v=d.y+1,m=p.data.width,y=p.data.height;Pi.copy(p.data,l,{x:0,y:0},{x:g,y:v},p.data),Pi.copy(p.data,l,{x:0,y:y-1},{x:g,y:v-1},{width:m,height:1}),Pi.copy(p.data,l,{x:0,y:0},{x:g,y:v+y},{width:m,height:1}),Pi.copy(p.data,l,{x:m-1,y:0},{x:g-1,y:v},{width:1,height:y}),Pi.copy(p.data,l,{x:0,y:0},{x:g+m,y:v},{width:1,height:y})}this.image=l,this.iconPositions=r,this.patternPositions=n};Gs.prototype.addImages=function(t,e,r){for(var n in t){var a=t[n],i={x:0,y:0,w:a.data.width+2,h:a.data.height+2};r.push(i),e[n]=new qs(i,a),a.hasRenderCallback&amp;&amp;this.haveRenderCallbacks.push(n)}},Gs.prototype.patchUpdatedImages=function(t,e){for(var r in t.dispatchRenderCallbacks(this.haveRenderCallbacks),t.updatedImages)this.patchUpdatedImage(this.iconPositions[r],t.getImage(r),e),this.patchUpdatedImage(this.patternPositions[r],t.getImage(r),e)},Gs.prototype.patchUpdatedImage=function(t,e,r){if(t&amp;&amp;e&amp;&amp;t.version!==e.version){t.version=e.version;var n=t.tl,a=n[0],i=n[1];r.update(e.data,void 0,{x:a,y:i})}},pn(\&quot;ImagePosition\&quot;,qs),pn(\&quot;ImageAtlas\&quot;,Gs);var Ys=self.HTMLImageElement,Ws=self.HTMLCanvasElement,Xs=self.HTMLVideoElement,Zs=self.ImageData,Js=function(t,e,r,n){this.context=t,this.format=r,this.texture=t.gl.createTexture(),this.update(e,n)};Js.prototype.update=function(t,e,r){var n=t.width,a=t.height,i=!(this.size&amp;&amp;this.size[0]===n&amp;&amp;this.size[1]===a||r),o=this.context,s=o.gl;if(this.useMipmap=Boolean(e&amp;&amp;e.useMipmap),s.bindTexture(s.TEXTURE_2D,this.texture),o.pixelStoreUnpackFlipY.set(!1),o.pixelStoreUnpack.set(1),o.pixelStoreUnpackPremultiplyAlpha.set(this.format===s.RGBA&amp;&amp;(!e||!1!==e.premultiply)),i)this.size=[n,a],t instanceof Ys||t instanceof Ws||t instanceof Xs||t instanceof Zs?s.texImage2D(s.TEXTURE_2D,0,this.format,this.format,s.UNSIGNED_BYTE,t):s.texImage2D(s.TEXTURE_2D,0,this.format,n,a,0,this.format,s.UNSIGNED_BYTE,t.data);else{var l=r||{x:0,y:0},c=l.x,u=l.y;t instanceof Ys||t instanceof Ws||t instanceof Xs||t instanceof Zs?s.texSubImage2D(s.TEXTURE_2D,0,c,u,s.RGBA,s.UNSIGNED_BYTE,t):s.texSubImage2D(s.TEXTURE_2D,0,c,u,n,a,s.RGBA,s.UNSIGNED_BYTE,t.data)}this.useMipmap&amp;&amp;this.isSizePowerOfTwo()&amp;&amp;s.generateMipmap(s.TEXTURE_2D)},Js.prototype.bind=function(t,e,r){var n=this.context.gl;n.bindTexture(n.TEXTURE_2D,this.texture),r!==n.LINEAR_MIPMAP_NEAREST||this.isSizePowerOfTwo()||(r=n.LINEAR),t!==this.filter&amp;&amp;(n.texParameteri(n.TEXTURE_2D,n.TEXTURE_MAG_FILTER,t),n.texParameteri(n.TEXTURE_2D,n.TEXTURE_MIN_FILTER,r||t),this.filter=t),e!==this.wrap&amp;&amp;(n.texParameteri(n.TEXTURE_2D,n.TEXTURE_WRAP_S,e),n.texParameteri(n.TEXTURE_2D,n.TEXTURE_WRAP_T,e),this.wrap=e)},Js.prototype.isSizePowerOfTwo=function(){return this.size[0]===this.size[1]&amp;&amp;Math.log(this.size[0])/Math.LN2%1==0},Js.prototype.destroy=function(){this.context.gl.deleteTexture(this.texture),this.texture=null};var Ks=function(t,e,r,n,a){var i,o,s=8*a-n-1,l=(1&lt;&lt;s)-1,c=l&gt;&gt;1,u=-7,h=r?a-1:0,f=r?-1:1,p=t[e+h];for(h+=f,i=p&amp;(1&lt;&lt;-u)-1,p&gt;&gt;=-u,u+=s;u&gt;0;i=256*i+t[e+h],h+=f,u-=8);for(o=i&amp;(1&lt;&lt;-u)-1,i&gt;&gt;=-u,u+=n;u&gt;0;o=256*o+t[e+h],h+=f,u-=8);if(0===i)i=1-c;else{if(i===l)return o?NaN:1/0*(p?-1:1);o+=Math.pow(2,n),i-=c}return(p?-1:1)*o*Math.pow(2,i-n)},Qs=function(t,e,r,n,a,i){var o,s,l,c=8*i-a-1,u=(1&lt;&lt;c)-1,h=u&gt;&gt;1,f=23===a?Math.pow(2,-24)-Math.pow(2,-77):0,p=n?0:i-1,d=n?1:-1,g=e&lt;0||0===e&amp;&amp;1/e&lt;0?1:0;for(e=Math.abs(e),isNaN(e)||e===1/0?(s=isNaN(e)?1:0,o=u):(o=Math.floor(Math.log(e)/Math.LN2),e*(l=Math.pow(2,-o))&lt;1&amp;&amp;(o--,l*=2),(e+=o+h&gt;=1?f/l:f*Math.pow(2,1-h))*l&gt;=2&amp;&amp;(o++,l/=2),o+h&gt;=u?(s=0,o=u):o+h&gt;=1?(s=(e*l-1)*Math.pow(2,a),o+=h):(s=e*Math.pow(2,h-1)*Math.pow(2,a),o=0));a&gt;=8;t[r+p]=255&amp;s,p+=d,s/=256,a-=8);for(o=o&lt;&lt;a|s,c+=a;c&gt;0;t[r+p]=255&amp;o,p+=d,o/=256,c-=8);t[r+p-d]|=128*g},$s=tl;function tl(t){this.buf=ArrayBuffer.isView&amp;&amp;ArrayBuffer.isView(t)?t:new Uint8Array(t||0),this.pos=0,this.type=0,this.length=this.buf.length}function el(t){return t.type===tl.Bytes?t.readVarint()+t.pos:t.pos+1}function rl(t,e,r){return r?4294967296*e+(t&gt;&gt;&gt;0):4294967296*(e&gt;&gt;&gt;0)+(t&gt;&gt;&gt;0)}function nl(t,e,r){var n=e&lt;=16383?1:e&lt;=2097151?2:e&lt;=268435455?3:Math.floor(Math.log(e)/(7*Math.LN2));r.realloc(n);for(var a=r.pos-1;a&gt;=t;a--)r.buf[a+n]=r.buf[a]}function al(t,e){for(var r=0;r&lt;t.length;r++)e.writeVarint(t[r])}function il(t,e){for(var r=0;r&lt;t.length;r++)e.writeSVarint(t[r])}function ol(t,e){for(var r=0;r&lt;t.length;r++)e.writeFloat(t[r])}function sl(t,e){for(var r=0;r&lt;t.length;r++)e.writeDouble(t[r])}function ll(t,e){for(var r=0;r&lt;t.length;r++)e.writeBoolean(t[r])}function cl(t,e){for(var r=0;r&lt;t.length;r++)e.writeFixed32(t[r])}function ul(t,e){for(var r=0;r&lt;t.length;r++)e.writeSFixed32(t[r])}function hl(t,e){for(var r=0;r&lt;t.length;r++)e.writeFixed64(t[r])}function fl(t,e){for(var r=0;r&lt;t.length;r++)e.writeSFixed64(t[r])}function pl(t,e){return(t[e]|t[e+1]&lt;&lt;8|t[e+2]&lt;&lt;16)+16777216*t[e+3]}function dl(t,e,r){t[r]=e,t[r+1]=e&gt;&gt;&gt;8,t[r+2]=e&gt;&gt;&gt;16,t[r+3]=e&gt;&gt;&gt;24}function gl(t,e){return(t[e]|t[e+1]&lt;&lt;8|t[e+2]&lt;&lt;16)+(t[e+3]&lt;&lt;24)}tl.Varint=0,tl.Fixed64=1,tl.Bytes=2,tl.Fixed32=5,tl.prototype={destroy:function(){this.buf=null},readFields:function(t,e,r){for(r=r||this.length;this.pos&lt;r;){var n=this.readVarint(),a=n&gt;&gt;3,i=this.pos;this.type=7&amp;n,t(a,e,this),this.pos===i&amp;&amp;this.skip(n)}return e},readMessage:function(t,e){return this.readFields(t,e,this.readVarint()+this.pos)},readFixed32:function(){var t=pl(this.buf,this.pos);return this.pos+=4,t},readSFixed32:function(){var t=gl(this.buf,this.pos);return this.pos+=4,t},readFixed64:function(){var t=pl(this.buf,this.pos)+4294967296*pl(this.buf,this.pos+4);return this.pos+=8,t},readSFixed64:function(){var t=pl(this.buf,this.pos)+4294967296*gl(this.buf,this.pos+4);return this.pos+=8,t},readFloat:function(){var t=Ks(this.buf,this.pos,!0,23,4);return this.pos+=4,t},readDouble:function(){var t=Ks(this.buf,this.pos,!0,52,8);return this.pos+=8,t},readVarint:function(t){var e,r,n=this.buf;return e=127&amp;(r=n[this.pos++]),r&lt;128?e:(e|=(127&amp;(r=n[this.pos++]))&lt;&lt;7,r&lt;128?e:(e|=(127&amp;(r=n[this.pos++]))&lt;&lt;14,r&lt;128?e:(e|=(127&amp;(r=n[this.pos++]))&lt;&lt;21,r&lt;128?e:function(t,e,r){var n,a,i=r.buf;if(n=(112&amp;(a=i[r.pos++]))&gt;&gt;4,a&lt;128)return rl(t,n,e);if(n|=(127&amp;(a=i[r.pos++]))&lt;&lt;3,a&lt;128)return rl(t,n,e);if(n|=(127&amp;(a=i[r.pos++]))&lt;&lt;10,a&lt;128)return rl(t,n,e);if(n|=(127&amp;(a=i[r.pos++]))&lt;&lt;17,a&lt;128)return rl(t,n,e);if(n|=(127&amp;(a=i[r.pos++]))&lt;&lt;24,a&lt;128)return rl(t,n,e);if(n|=(1&amp;(a=i[r.pos++]))&lt;&lt;31,a&lt;128)return rl(t,n,e);throw new Error(\&quot;Expected varint not more than 10 bytes\&quot;)}(e|=(15&amp;(r=n[this.pos]))&lt;&lt;28,t,this))))},readVarint64:function(){return this.readVarint(!0)},readSVarint:function(){var t=this.readVarint();return t%2==1?(t+1)/-2:t/2},readBoolean:function(){return Boolean(this.readVarint())},readString:function(){var t=this.readVarint()+this.pos,e=function(t,e,r){for(var n=\&quot;\&quot;,a=e;a&lt;r;){var i,o,s,l=t[a],c=null,u=l&gt;239?4:l&gt;223?3:l&gt;191?2:1;if(a+u&gt;r)break;1===u?l&lt;128&amp;&amp;(c=l):2===u?128==(192&amp;(i=t[a+1]))&amp;&amp;(c=(31&amp;l)&lt;&lt;6|63&amp;i)&lt;=127&amp;&amp;(c=null):3===u?(i=t[a+1],o=t[a+2],128==(192&amp;i)&amp;&amp;128==(192&amp;o)&amp;&amp;((c=(15&amp;l)&lt;&lt;12|(63&amp;i)&lt;&lt;6|63&amp;o)&lt;=2047||c&gt;=55296&amp;&amp;c&lt;=57343)&amp;&amp;(c=null)):4===u&amp;&amp;(i=t[a+1],o=t[a+2],s=t[a+3],128==(192&amp;i)&amp;&amp;128==(192&amp;o)&amp;&amp;128==(192&amp;s)&amp;&amp;((c=(15&amp;l)&lt;&lt;18|(63&amp;i)&lt;&lt;12|(63&amp;o)&lt;&lt;6|63&amp;s)&lt;=65535||c&gt;=1114112)&amp;&amp;(c=null)),null===c?(c=65533,u=1):c&gt;65535&amp;&amp;(c-=65536,n+=String.fromCharCode(c&gt;&gt;&gt;10&amp;1023|55296),c=56320|1023&amp;c),n+=String.fromCharCode(c),a+=u}return n}(this.buf,this.pos,t);return this.pos=t,e},readBytes:function(){var t=this.readVarint()+this.pos,e=this.buf.subarray(this.pos,t);return this.pos=t,e},readPackedVarint:function(t,e){if(this.type!==tl.Bytes)return t.push(this.readVarint(e));var r=el(this);for(t=t||[];this.pos&lt;r;)t.push(this.readVarint(e));return t},readPackedSVarint:function(t){if(this.type!==tl.Bytes)return t.push(this.readSVarint());var e=el(this);for(t=t||[];this.pos&lt;e;)t.push(this.readSVarint());return t},readPackedBoolean:function(t){if(this.type!==tl.Bytes)return t.push(this.readBoolean());var e=el(this);for(t=t||[];this.pos&lt;e;)t.push(this.readBoolean());return t},readPackedFloat:function(t){if(this.type!==tl.Bytes)return t.push(this.readFloat());var e=el(this);for(t=t||[];this.pos&lt;e;)t.push(this.readFloat());return t},readPackedDouble:function(t){if(this.type!==tl.Bytes)return t.push(this.readDouble());var e=el(this);for(t=t||[];this.pos&lt;e;)t.push(this.readDouble());return t},readPackedFixed32:function(t){if(this.type!==tl.Bytes)return t.push(this.readFixed32());var e=el(this);for(t=t||[];this.pos&lt;e;)t.push(this.readFixed32());return t},readPackedSFixed32:function(t){if(this.type!==tl.Bytes)return t.push(this.readSFixed32());var e=el(this);for(t=t||[];this.pos&lt;e;)t.push(this.readSFixed32());return t},readPackedFixed64:function(t){if(this.type!==tl.Bytes)return t.push(this.readFixed64());var e=el(this);for(t=t||[];this.pos&lt;e;)t.push(this.readFixed64());return t},readPackedSFixed64:function(t){if(this.type!==tl.Bytes)return t.push(this.readSFixed64());var e=el(this);for(t=t||[];this.pos&lt;e;)t.push(this.readSFixed64());return t},skip:function(t){var e=7&amp;t;if(e===tl.Varint)for(;this.buf[this.pos++]&gt;127;);else if(e===tl.Bytes)this.pos=this.readVarint()+this.pos;else if(e===tl.Fixed32)this.pos+=4;else{if(e!==tl.Fixed64)throw new Error(\&quot;Unimplemented type: \&quot;+e);this.pos+=8}},writeTag:function(t,e){this.writeVarint(t&lt;&lt;3|e)},realloc:function(t){for(var e=this.length||16;e&lt;this.pos+t;)e*=2;if(e!==this.length){var r=new Uint8Array(e);r.set(this.buf),this.buf=r,this.length=e}},finish:function(){return this.length=this.pos,this.pos=0,this.buf.subarray(0,this.length)},writeFixed32:function(t){this.realloc(4),dl(this.buf,t,this.pos),this.pos+=4},writeSFixed32:function(t){this.realloc(4),dl(this.buf,t,this.pos),this.pos+=4},writeFixed64:function(t){this.realloc(8),dl(this.buf,-1&amp;t,this.pos),dl(this.buf,Math.floor(t*(1/4294967296)),this.pos+4),this.pos+=8},writeSFixed64:function(t){this.realloc(8),dl(this.buf,-1&amp;t,this.pos),dl(this.buf,Math.floor(t*(1/4294967296)),this.pos+4),this.pos+=8},writeVarint:function(t){(t=+t||0)&gt;268435455||t&lt;0?function(t,e){var r,n;if(t&gt;=0?(r=t%4294967296|0,n=t/4294967296|0):(n=~(-t/4294967296),4294967295^(r=~(-t%4294967296))?r=r+1|0:(r=0,n=n+1|0)),t&gt;=0x10000000000000000||t&lt;-0x10000000000000000)throw new Error(\&quot;Given varint doesn't fit into 10 bytes\&quot;);e.realloc(10),function(t,e,r){r.buf[r.pos++]=127&amp;t|128,t&gt;&gt;&gt;=7,r.buf[r.pos++]=127&amp;t|128,t&gt;&gt;&gt;=7,r.buf[r.pos++]=127&amp;t|128,t&gt;&gt;&gt;=7,r.buf[r.pos++]=127&amp;t|128,t&gt;&gt;&gt;=7,r.buf[r.pos]=127&amp;t}(r,0,e),function(t,e){var r=(7&amp;t)&lt;&lt;4;e.buf[e.pos++]|=r|((t&gt;&gt;&gt;=3)?128:0),t&amp;&amp;(e.buf[e.pos++]=127&amp;t|((t&gt;&gt;&gt;=7)?128:0),t&amp;&amp;(e.buf[e.pos++]=127&amp;t|((t&gt;&gt;&gt;=7)?128:0),t&amp;&amp;(e.buf[e.pos++]=127&amp;t|((t&gt;&gt;&gt;=7)?128:0),t&amp;&amp;(e.buf[e.pos++]=127&amp;t|((t&gt;&gt;&gt;=7)?128:0),t&amp;&amp;(e.buf[e.pos++]=127&amp;t)))))}(n,e)}(t,this):(this.realloc(4),this.buf[this.pos++]=127&amp;t|(t&gt;127?128:0),t&lt;=127||(this.buf[this.pos++]=127&amp;(t&gt;&gt;&gt;=7)|(t&gt;127?128:0),t&lt;=127||(this.buf[this.pos++]=127&amp;(t&gt;&gt;&gt;=7)|(t&gt;127?128:0),t&lt;=127||(this.buf[this.pos++]=t&gt;&gt;&gt;7&amp;127))))},writeSVarint:function(t){this.writeVarint(t&lt;0?2*-t-1:2*t)},writeBoolean:function(t){this.writeVarint(Boolean(t))},writeString:function(t){t=String(t),this.realloc(4*t.length),this.pos++;var e=this.pos;this.pos=function(t,e,r){for(var n,a,i=0;i&lt;e.length;i++){if((n=e.charCodeAt(i))&gt;55295&amp;&amp;n&lt;57344){if(!a){n&gt;56319||i+1===e.length?(t[r++]=239,t[r++]=191,t[r++]=189):a=n;continue}if(n&lt;56320){t[r++]=239,t[r++]=191,t[r++]=189,a=n;continue}n=a-55296&lt;&lt;10|n-56320|65536,a=null}else a&amp;&amp;(t[r++]=239,t[r++]=191,t[r++]=189,a=null);n&lt;128?t[r++]=n:(n&lt;2048?t[r++]=n&gt;&gt;6|192:(n&lt;65536?t[r++]=n&gt;&gt;12|224:(t[r++]=n&gt;&gt;18|240,t[r++]=n&gt;&gt;12&amp;63|128),t[r++]=n&gt;&gt;6&amp;63|128),t[r++]=63&amp;n|128)}return r}(this.buf,t,this.pos);var r=this.pos-e;r&gt;=128&amp;&amp;nl(e,r,this),this.pos=e-1,this.writeVarint(r),this.pos+=r},writeFloat:function(t){this.realloc(4),Qs(this.buf,t,this.pos,!0,23,4),this.pos+=4},writeDouble:function(t){this.realloc(8),Qs(this.buf,t,this.pos,!0,52,8),this.pos+=8},writeBytes:function(t){var e=t.length;this.writeVarint(e),this.realloc(e);for(var r=0;r&lt;e;r++)this.buf[this.pos++]=t[r]},writeRawMessage:function(t,e){this.pos++;var r=this.pos;t(e,this);var n=this.pos-r;n&gt;=128&amp;&amp;nl(r,n,this),this.pos=r-1,this.writeVarint(n),this.pos+=n},writeMessage:function(t,e,r){this.writeTag(t,tl.Bytes),this.writeRawMessage(e,r)},writePackedVarint:function(t,e){e.length&amp;&amp;this.writeMessage(t,al,e)},writePackedSVarint:function(t,e){e.length&amp;&amp;this.writeMessage(t,il,e)},writePackedBoolean:function(t,e){e.length&amp;&amp;this.writeMessage(t,ll,e)},writePackedFloat:function(t,e){e.length&amp;&amp;this.writeMessage(t,ol,e)},writePackedDouble:function(t,e){e.length&amp;&amp;this.writeMessage(t,sl,e)},writePackedFixed32:function(t,e){e.length&amp;&amp;this.writeMessage(t,cl,e)},writePackedSFixed32:function(t,e){e.length&amp;&amp;this.writeMessage(t,ul,e)},writePackedFixed64:function(t,e){e.length&amp;&amp;this.writeMessage(t,hl,e)},writePackedSFixed64:function(t,e){e.length&amp;&amp;this.writeMessage(t,fl,e)},writeBytesField:function(t,e){this.writeTag(t,tl.Bytes),this.writeBytes(e)},writeFixed32Field:function(t,e){this.writeTag(t,tl.Fixed32),this.writeFixed32(e)},writeSFixed32Field:function(t,e){this.writeTag(t,tl.Fixed32),this.writeSFixed32(e)},writeFixed64Field:function(t,e){this.writeTag(t,tl.Fixed64),this.writeFixed64(e)},writeSFixed64Field:function(t,e){this.writeTag(t,tl.Fixed64),this.writeSFixed64(e)},writeVarintField:function(t,e){this.writeTag(t,tl.Varint),this.writeVarint(e)},writeSVarintField:function(t,e){this.writeTag(t,tl.Varint),this.writeSVarint(e)},writeStringField:function(t,e){this.writeTag(t,tl.Bytes),this.writeString(e)},writeFloatField:function(t,e){this.writeTag(t,tl.Fixed32),this.writeFloat(e)},writeDoubleField:function(t,e){this.writeTag(t,tl.Fixed64),this.writeDouble(e)},writeBooleanField:function(t,e){this.writeVarintField(t,Boolean(e))}};var vl=3;function ml(t,e,r){1===t&amp;&amp;r.readMessage(yl,e)}function yl(t,e,r){if(3===t){var n=r.readMessage(xl,{}),a=n.id,i=n.bitmap,o=n.width,s=n.height,l=n.left,c=n.top,u=n.advance;e.push({id:a,bitmap:new Li({width:o+2*vl,height:s+2*vl},i),metrics:{width:o,height:s,left:l,top:c,advance:u}})}}function xl(t,e,r){1===t?e.id=r.readVarint():2===t?e.bitmap=r.readBytes():3===t?e.width=r.readVarint():4===t?e.height=r.readVarint():5===t?e.left=r.readSVarint():6===t?e.top=r.readSVarint():7===t&amp;&amp;(e.advance=r.readVarint())}var bl=vl,_l=function(t){var e=this;this._callback=t,this._triggered=!1,\&quot;undefined\&quot;!=typeof MessageChannel&amp;&amp;(this._channel=new MessageChannel,this._channel.port2.onmessage=function(){e._triggered=!1,e._callback()})};_l.prototype.trigger=function(){var t=this;this._triggered||(this._triggered=!0,this._channel?this._channel.port1.postMessage(!0):setTimeout(function(){t._triggered=!1,t._callback()},0))};var wl=function(t,e,r){this.target=t,this.parent=e,this.mapId=r,this.callbacks={},this.tasks={},this.taskQueue=[],this.cancelCallbacks={},v([\&quot;receive\&quot;,\&quot;process\&quot;],this),this.invoker=new _l(this.process),this.target.addEventListener(\&quot;message\&quot;,this.receive,!1)};function kl(t,e,r){var n=2*Math.PI*6378137/256/Math.pow(2,r);return[t*n-2*Math.PI*6378137/2,e*n-2*Math.PI*6378137/2]}wl.prototype.send=function(t,e,r,n){var a=this,i=Math.round(1e18*Math.random()).toString(36).substring(0,10);r&amp;&amp;(this.callbacks[i]=r);var o=[];return this.target.postMessage({id:i,type:t,hasCallback:!!r,targetMapId:n,sourceMapId:this.mapId,data:gn(e,o)},o),{cancel:function(){r&amp;&amp;delete a.callbacks[i],a.target.postMessage({id:i,type:\&quot;&lt;cancel&gt;\&quot;,targetMapId:n,sourceMapId:a.mapId})}}},wl.prototype.receive=function(t){var e=t.data,r=e.id;if(r&amp;&amp;(!e.targetMapId||this.mapId===e.targetMapId))if(\&quot;&lt;cancel&gt;\&quot;===e.type){delete this.tasks[r];var n=this.cancelCallbacks[r];delete this.cancelCallbacks[r],n&amp;&amp;n()}else this.tasks[r]=e,this.taskQueue.push(r),this.invoker.trigger()},wl.prototype.process=function(){var t=this;if(this.taskQueue.length){var e=this.taskQueue.shift(),r=this.tasks[e];if(delete this.tasks[e],this.taskQueue.length&amp;&amp;this.invoker.trigger(),r)if(\&quot;&lt;response&gt;\&quot;===r.type){var n=this.callbacks[e];delete this.callbacks[e],n&amp;&amp;(r.error?n(vn(r.error)):n(null,vn(r.data)))}else{var a=!1,i=r.hasCallback?function(r,n){a=!0,delete t.cancelCallbacks[e];var i=[];t.target.postMessage({id:e,type:\&quot;&lt;response&gt;\&quot;,sourceMapId:t.mapId,error:r?gn(r):null,data:gn(n,i)},i)}:function(t){a=!0},o=null,s=vn(r.data);if(this.parent[r.type])o=this.parent[r.type](r.sourceMapId,s,i);else if(this.parent.getWorkerSource){var l=r.type.split(\&quot;.\&quot;);o=this.parent.getWorkerSource(r.sourceMapId,l[0],s.source)[l[1]](s,i)}else i(new Error(\&quot;Could not find function \&quot;+r.type));!a&amp;&amp;o&amp;&amp;o.cancel&amp;&amp;(this.cancelCallbacks[e]=o.cancel)}}},wl.prototype.remove=function(){this.target.removeEventListener(\&quot;message\&quot;,this.receive,!1)};var Tl=function(t,e){t&amp;&amp;(e?this.setSouthWest(t).setNorthEast(e):4===t.length?this.setSouthWest([t[0],t[1]]).setNorthEast([t[2],t[3]]):this.setSouthWest(t[0]).setNorthEast(t[1]))};Tl.prototype.setNorthEast=function(t){return this._ne=t instanceof Al?new Al(t.lng,t.lat):Al.convert(t),this},Tl.prototype.setSouthWest=function(t){return this._sw=t instanceof Al?new Al(t.lng,t.lat):Al.convert(t),this},Tl.prototype.extend=function(t){var e,r,n=this._sw,a=this._ne;if(t instanceof Al)e=t,r=t;else{if(!(t instanceof Tl))return Array.isArray(t)?t.every(Array.isArray)?this.extend(Tl.convert(t)):this.extend(Al.convert(t)):this;if(e=t._sw,r=t._ne,!e||!r)return this}return n||a?(n.lng=Math.min(e.lng,n.lng),n.lat=Math.min(e.lat,n.lat),a.lng=Math.max(r.lng,a.lng),a.lat=Math.max(r.lat,a.lat)):(this._sw=new Al(e.lng,e.lat),this._ne=new Al(r.lng,r.lat)),this},Tl.prototype.getCenter=function(){return new Al((this._sw.lng+this._ne.lng)/2,(this._sw.lat+this._ne.lat)/2)},Tl.prototype.getSouthWest=function(){return this._sw},Tl.prototype.getNorthEast=function(){return this._ne},Tl.prototype.getNorthWest=function(){return new Al(this.getWest(),this.getNorth())},Tl.prototype.getSouthEast=function(){return new Al(this.getEast(),this.getSouth())},Tl.prototype.getWest=function(){return this._sw.lng},Tl.prototype.getSouth=function(){return this._sw.lat},Tl.prototype.getEast=function(){return this._ne.lng},Tl.prototype.getNorth=function(){return this._ne.lat},Tl.prototype.toArray=function(){return[this._sw.toArray(),this._ne.toArray()]},Tl.prototype.toString=function(){return\&quot;LngLatBounds(\&quot;+this._sw.toString()+\&quot;, \&quot;+this._ne.toString()+\&quot;)\&quot;},Tl.prototype.isEmpty=function(){return!(this._sw&amp;&amp;this._ne)},Tl.convert=function(t){return!t||t instanceof Tl?t:new Tl(t)};var Al=function(t,e){if(isNaN(t)||isNaN(e))throw new Error(\&quot;Invalid LngLat object: (\&quot;+t+\&quot;, \&quot;+e+\&quot;)\&quot;);if(this.lng=+t,this.lat=+e,this.lat&gt;90||this.lat&lt;-90)throw new Error(\&quot;Invalid LngLat latitude value: must be between -90 and 90\&quot;)};Al.prototype.wrap=function(){return new Al(u(this.lng,-180,180),this.lat)},Al.prototype.toArray=function(){return[this.lng,this.lat]},Al.prototype.toString=function(){return\&quot;LngLat(\&quot;+this.lng+\&quot;, \&quot;+this.lat+\&quot;)\&quot;},Al.prototype.toBounds=function(t){void 0===t&amp;&amp;(t=0);var e=360*t/40075017,r=e/Math.cos(Math.PI/180*this.lat);return new Tl(new Al(this.lng-r,this.lat-e),new Al(this.lng+r,this.lat+e))},Al.convert=function(t){if(t instanceof Al)return t;if(Array.isArray(t)&amp;&amp;(2===t.length||3===t.length))return new Al(Number(t[0]),Number(t[1]));if(!Array.isArray(t)&amp;&amp;\&quot;object\&quot;==typeof t&amp;&amp;null!==t)return new Al(Number(\&quot;lng\&quot;in t?t.lng:t.lon),Number(t.lat));throw new Error(\&quot;`LngLatLike` argument must be specified as a LngLat instance, an object {lng: &lt;lng&gt;, lat: &lt;lat&gt;}, an object {lon: &lt;lng&gt;, lat: &lt;lat&gt;}, or an array of [&lt;lng&gt;, &lt;lat&gt;]\&quot;)};var Ml=2*Math.PI*6378137;function Sl(t){return Ml*Math.cos(t*Math.PI/180)}function El(t){return(180+t)/360}function Cl(t){return(180-180/Math.PI*Math.log(Math.tan(Math.PI/4+t*Math.PI/360)))/360}function Ll(t,e){return t/Sl(e)}function Pl(t){var e=180-360*t;return 360/Math.PI*Math.atan(Math.exp(e*Math.PI/180))-90}var Ol=function(t,e,r){void 0===r&amp;&amp;(r=0),this.x=+t,this.y=+e,this.z=+r};Ol.fromLngLat=function(t,e){void 0===e&amp;&amp;(e=0);var r=Al.convert(t);return new Ol(El(r.lng),Cl(r.lat),Ll(e,r.lat))},Ol.prototype.toLngLat=function(){return new Al(360*this.x-180,Pl(this.y))},Ol.prototype.toAltitude=function(){return this.z*Sl(Pl(this.y))},Ol.prototype.meterInMercatorCoordinateUnits=function(){return 1/Ml*(t=Pl(this.y),1/Math.cos(t*Math.PI/180));var t};var zl=function(t,e,r){this.z=t,this.x=e,this.y=r,this.key=Rl(0,t,e,r)};zl.prototype.equals=function(t){return this.z===t.z&amp;&amp;this.x===t.x&amp;&amp;this.y===t.y},zl.prototype.url=function(t,e){var r,n,a,i,o,s=(r=this.x,n=this.y,a=this.z,i=kl(256*r,256*(n=Math.pow(2,a)-n-1),a),o=kl(256*(r+1),256*(n+1),a),i[0]+\&quot;,\&quot;+i[1]+\&quot;,\&quot;+o[0]+\&quot;,\&quot;+o[1]),l=function(t,e,r){for(var n,a=\&quot;\&quot;,i=t;i&gt;0;i--)a+=(e&amp;(n=1&lt;&lt;i-1)?1:0)+(r&amp;n?2:0);return a}(this.z,this.x,this.y);return t[(this.x+this.y)%t.length].replace(\&quot;{prefix}\&quot;,(this.x%16).toString(16)+(this.y%16).toString(16)).replace(\&quot;{z}\&quot;,String(this.z)).replace(\&quot;{x}\&quot;,String(this.x)).replace(\&quot;{y}\&quot;,String(\&quot;tms\&quot;===e?Math.pow(2,this.z)-this.y-1:this.y)).replace(\&quot;{quadkey}\&quot;,l).replace(\&quot;{bbox-epsg-3857}\&quot;,s)},zl.prototype.getTilePoint=function(t){var e=Math.pow(2,this.z);return new a((t.x*e-this.x)*ti,(t.y*e-this.y)*ti)};var Il=function(t,e){this.wrap=t,this.canonical=e,this.key=Rl(t,e.z,e.x,e.y)},Dl=function(t,e,r,n,a){this.overscaledZ=t,this.wrap=e,this.canonical=new zl(r,+n,+a),this.key=Rl(e,t,n,a)};function Rl(t,e,r,n){(t*=2)&lt;0&amp;&amp;(t=-1*t-1);var a=1&lt;&lt;e;return 32*(a*a*t+a*n+r)+e}Dl.prototype.equals=function(t){return this.overscaledZ===t.overscaledZ&amp;&amp;this.wrap===t.wrap&amp;&amp;this.canonical.equals(t.canonical)},Dl.prototype.scaledTo=function(t){var e=this.canonical.z-t;return t&gt;this.canonical.z?new Dl(t,this.wrap,this.canonical.z,this.canonical.x,this.canonical.y):new Dl(t,this.wrap,t,this.canonical.x&gt;&gt;e,this.canonical.y&gt;&gt;e)},Dl.prototype.isChildOf=function(t){if(t.wrap!==this.wrap)return!1;var e=this.canonical.z-t.canonical.z;return 0===t.overscaledZ||t.overscaledZ&lt;this.overscaledZ&amp;&amp;t.canonical.x===this.canonical.x&gt;&gt;e&amp;&amp;t.canonical.y===this.canonical.y&gt;&gt;e},Dl.prototype.children=function(t){if(this.overscaledZ&gt;=t)return[new Dl(this.overscaledZ+1,this.wrap,this.canonical.z,this.canonical.x,this.canonical.y)];var e=this.canonical.z+1,r=2*this.canonical.x,n=2*this.canonical.y;return[new Dl(e,this.wrap,e,r,n),new Dl(e,this.wrap,e,r+1,n),new Dl(e,this.wrap,e,r,n+1),new Dl(e,this.wrap,e,r+1,n+1)]},Dl.prototype.isLessThan=function(t){return this.wrap&lt;t.wrap||!(this.wrap&gt;t.wrap)&amp;&amp;(this.overscaledZ&lt;t.overscaledZ||!(this.overscaledZ&gt;t.overscaledZ)&amp;&amp;(this.canonical.x&lt;t.canonical.x||!(this.canonical.x&gt;t.canonical.x)&amp;&amp;this.canonical.y&lt;t.canonical.y))},Dl.prototype.wrapped=function(){return new Dl(this.overscaledZ,0,this.canonical.z,this.canonical.x,this.canonical.y)},Dl.prototype.unwrapTo=function(t){return new Dl(this.overscaledZ,t,this.canonical.z,this.canonical.x,this.canonical.y)},Dl.prototype.overscaleFactor=function(){return Math.pow(2,this.overscaledZ-this.canonical.z)},Dl.prototype.toUnwrapped=function(){return new Il(this.wrap,this.canonical)},Dl.prototype.toString=function(){return this.overscaledZ+\&quot;/\&quot;+this.canonical.x+\&quot;/\&quot;+this.canonical.y},Dl.prototype.getTilePoint=function(t){return this.canonical.getTilePoint(new Ol(t.x-this.wrap,t.y))},pn(\&quot;CanonicalTileID\&quot;,zl),pn(\&quot;OverscaledTileID\&quot;,Dl,{omit:[\&quot;posMatrix\&quot;]});var Fl=function(t,e,r){if(this.uid=t,e.height!==e.width)throw new RangeError(\&quot;DEM tiles must be square\&quot;);if(r&amp;&amp;\&quot;mapbox\&quot;!==r&amp;&amp;\&quot;terrarium\&quot;!==r)return w('\&quot;'+r+'\&quot; is not a valid encoding type. Valid types include \&quot;mapbox\&quot; and \&quot;terrarium\&quot;.');var n=this.dim=e.height;this.stride=this.dim+2,this.data=new Int32Array(this.stride*this.stride);for(var a=e.data,i=\&quot;terrarium\&quot;===r?this._unpackTerrarium:this._unpackMapbox,o=0;o&lt;n;o++)for(var s=0;s&lt;n;s++){var l=4*(o*n+s);this.set(s,o,i(a[l],a[l+1],a[l+2]))}for(var c=0;c&lt;n;c++)this.set(-1,c,this.get(0,c)),this.set(n,c,this.get(n-1,c)),this.set(c,-1,this.get(c,0)),this.set(c,n,this.get(c,n-1));this.set(-1,-1,this.get(0,0)),this.set(n,-1,this.get(n-1,0)),this.set(-1,n,this.get(0,n-1)),this.set(n,n,this.get(n-1,n-1))};Fl.prototype.set=function(t,e,r){this.data[this._idx(t,e)]=r+65536},Fl.prototype.get=function(t,e){return this.data[this._idx(t,e)]-65536},Fl.prototype._idx=function(t,e){if(t&lt;-1||t&gt;=this.dim+1||e&lt;-1||e&gt;=this.dim+1)throw new RangeError(\&quot;out of range source coordinates for DEM data\&quot;);return(e+1)*this.stride+(t+1)},Fl.prototype._unpackMapbox=function(t,e,r){return(256*t*256+256*e+r)/10-1e4},Fl.prototype._unpackTerrarium=function(t,e,r){return 256*t+e+r/256-32768},Fl.prototype.getPixels=function(){return new Pi({width:this.stride,height:this.stride},new Uint8Array(this.data.buffer))},Fl.prototype.backfillBorder=function(t,e,r){if(this.dim!==t.dim)throw new Error(\&quot;dem dimension mismatch\&quot;);var n=e*this.dim,a=e*this.dim+this.dim,i=r*this.dim,o=r*this.dim+this.dim;switch(e){case-1:n=a-1;break;case 1:a=n+1}switch(r){case-1:i=o-1;break;case 1:o=i+1}for(var s=-e*this.dim,l=-r*this.dim,c=i;c&lt;o;c++)for(var u=n;u&lt;a;u++)this.set(u,c,t.get(u+s,c+l))},pn(\&quot;DEMData\&quot;,Fl);var Bl=Zn([{name:\&quot;a_pos\&quot;,type:\&quot;Int16\&quot;,components:2},{name:\&quot;a_texture_pos\&quot;,type:\&quot;Int16\&quot;,components:2}]),Nl=function(t){this._stringToNumber={},this._numberToString=[];for(var e=0;e&lt;t.length;e++){var r=t[e];this._stringToNumber[r]=e,this._numberToString[e]=r}};Nl.prototype.encode=function(t){return this._stringToNumber[t]},Nl.prototype.decode=function(t){return this._numberToString[t]};var jl=function(t,e,r,n){this.type=\&quot;Feature\&quot;,this._vectorTileFeature=t,t._z=e,t._x=r,t._y=n,this.properties=t.properties,null!=t.id&amp;&amp;(this.id=t.id)},Vl={geometry:{configurable:!0}};Vl.geometry.get=function(){return void 0===this._geometry&amp;&amp;(this._geometry=this._vectorTileFeature.toGeoJSON(this._vectorTileFeature._x,this._vectorTileFeature._y,this._vectorTileFeature._z).geometry),this._geometry},Vl.geometry.set=function(t){this._geometry=t},jl.prototype.toJSON=function(){var t={geometry:this.geometry};for(var e in this)\&quot;_geometry\&quot;!==e&amp;&amp;\&quot;_vectorTileFeature\&quot;!==e&amp;&amp;(t[e]=this[e]);return t},Object.defineProperties(jl.prototype,Vl);var Ul=function(){this.state={},this.stateChanges={},this.deletedStates={}};Ul.prototype.updateState=function(t,e,r){var n=String(e);if(this.stateChanges[t]=this.stateChanges[t]||{},this.stateChanges[t][n]=this.stateChanges[t][n]||{},h(this.stateChanges[t][n],r),null===this.deletedStates[t])for(var a in this.deletedStates[t]={},this.state[t])a!==n&amp;&amp;(this.deletedStates[t][a]=null);else if(this.deletedStates[t]&amp;&amp;null===this.deletedStates[t][n])for(var i in this.deletedStates[t][n]={},this.state[t][n])r[i]||(this.deletedStates[t][n][i]=null);else for(var o in r)this.deletedStates[t]&amp;&amp;this.deletedStates[t][n]&amp;&amp;null===this.deletedStates[t][n][o]&amp;&amp;delete this.deletedStates[t][n][o]},Ul.prototype.removeFeatureState=function(t,e,r){if(null!==this.deletedStates[t]){var n=String(e);if(this.deletedStates[t]=this.deletedStates[t]||{},r&amp;&amp;void 0!==e&amp;&amp;e&gt;=0)null!==this.deletedStates[t][n]&amp;&amp;(this.deletedStates[t][n]=this.deletedStates[t][n]||{},this.deletedStates[t][n][r]=null);else if(void 0!==e&amp;&amp;e&gt;=0)if(this.stateChanges[t]&amp;&amp;this.stateChanges[t][n])for(r in this.deletedStates[t][n]={},this.stateChanges[t][n])this.deletedStates[t][n][r]=null;else this.deletedStates[t][n]=null;else this.deletedStates[t]=null}},Ul.prototype.getState=function(t,e){var r=String(e),n=this.state[t]||{},a=this.stateChanges[t]||{},i=h({},n[r],a[r]);if(null===this.deletedStates[t])return{};if(this.deletedStates[t]){var o=this.deletedStates[t][e];if(null===o)return{};for(var s in o)delete i[s]}return i},Ul.prototype.initializeTileState=function(t,e){t.setFeatureState(this.state,e)},Ul.prototype.coalesceChanges=function(t,e){var r={};for(var n in this.stateChanges){this.state[n]=this.state[n]||{};var a={};for(var i in this.stateChanges[n])this.state[n][i]||(this.state[n][i]={}),h(this.state[n][i],this.stateChanges[n][i]),a[i]=this.state[n][i];r[n]=a}for(var o in this.deletedStates){this.state[o]=this.state[o]||{};var s={};if(null===this.deletedStates[o])for(var l in this.state[o])s[l]={},this.state[o][l]={};else for(var c in this.deletedStates[o]){if(null===this.deletedStates[o][c])this.state[o][c]={};else for(var u=0,f=Object.keys(this.deletedStates[o][c]);u&lt;f.length;u+=1){var p=f[u];delete this.state[o][c][p]}s[c]=this.state[o][c]}r[o]=r[o]||{},h(r[o],s)}if(this.stateChanges={},this.deletedStates={},0!==Object.keys(r).length)for(var d in t)t[d].setFeatureState(r,e)};var ql=function(t,e,r){this.tileID=t,this.x=t.canonical.x,this.y=t.canonical.y,this.z=t.canonical.z,this.grid=e||new ln(ti,16,0),this.grid3D=new ln(ti,16,0),this.featureIndexArray=r||new Ca};function Hl(t){for(var e=1/0,r=1/0,n=-1/0,a=-1/0,i=0,o=t;i&lt;o.length;i+=1){var s=o[i];e=Math.min(e,s.x),r=Math.min(r,s.y),n=Math.max(n,s.x),a=Math.max(a,s.y)}return{minX:e,minY:r,maxX:n,maxY:a}}function Gl(t,e){return e-t}ql.prototype.insert=function(t,e,r,n,a,i){var o=this.featureIndexArray.length;this.featureIndexArray.emplaceBack(r,n,a);for(var s=i?this.grid3D:this.grid,l=0;l&lt;e.length;l++){for(var c=e[l],u=[1/0,1/0,-1/0,-1/0],h=0;h&lt;c.length;h++){var f=c[h];u[0]=Math.min(u[0],f.x),u[1]=Math.min(u[1],f.y),u[2]=Math.max(u[2],f.x),u[3]=Math.max(u[3],f.y)}u[0]&lt;ti&amp;&amp;u[1]&lt;ti&amp;&amp;u[2]&gt;=0&amp;&amp;u[3]&gt;=0&amp;&amp;s.insert(o,u[0],u[1],u[2],u[3])}},ql.prototype.loadVTLayers=function(){return this.vtLayers||(this.vtLayers=new zo.VectorTile(new $s(this.rawTileData)).layers,this.sourceLayerCoder=new Nl(this.vtLayers?Object.keys(this.vtLayers).sort():[\&quot;_geojsonTileLayer\&quot;])),this.vtLayers},ql.prototype.query=function(t,e,r){var n=this;this.loadVTLayers();for(var i=t.params||{},o=ti/t.tileSize/t.scale,s=Dr(i.filter),l=t.queryGeometry,c=t.queryPadding*o,u=Hl(l),h=this.grid.query(u.minX-c,u.minY-c,u.maxX+c,u.maxY+c),f=Hl(t.cameraQueryGeometry),p=0,d=this.grid3D.query(f.minX-c,f.minY-c,f.maxX+c,f.maxY+c,function(e,r,n,i){return function(t,e,r,n,i){for(var o=0,s=t;o&lt;s.length;o+=1){var l=s[o];if(e&lt;=l.x&amp;&amp;r&lt;=l.y&amp;&amp;n&gt;=l.x&amp;&amp;i&gt;=l.y)return!0}var c=[new a(e,r),new a(e,i),new a(n,i),new a(n,r)];if(t.length&gt;2)for(var u=0,h=c;u&lt;h.length;u+=1)if(di(t,h[u]))return!0;for(var f=0;f&lt;t.length-1;f++)if(gi(t[f],t[f+1],c))return!0;return!1}(t.cameraQueryGeometry,e-c,r-c,n+c,i+c)});p&lt;d.length;p+=1){var g=d[p];h.push(g)}h.sort(Gl);for(var v,m={},y=function(a){var c=h[a];if(c!==v){v=c;var u=n.featureIndexArray.get(c),f=null;n.loadMatchingFeature(m,u.bucketIndex,u.sourceLayerIndex,u.featureIndex,s,i.layers,e,function(e,a){f||(f=ri(e));var i={};return e.id&amp;&amp;(i=r.getState(a.sourceLayer||\&quot;_geojsonTileLayer\&quot;,e.id)),a.queryIntersectsFeature(l,e,i,f,n.z,t.transform,o,t.pixelPosMatrix)})}},x=0;x&lt;h.length;x++)y(x);return m},ql.prototype.loadMatchingFeature=function(t,e,r,n,a,i,o,s){var l=this.bucketLayerIDs[e];if(!i||function(t,e){for(var r=0;r&lt;t.length;r++)if(e.indexOf(t[r])&gt;=0)return!0;return!1}(i,l)){var c=this.sourceLayerCoder.decode(r),u=this.vtLayers[c].feature(n);if(a(new Ln(this.tileID.overscaledZ),u))for(var h=0;h&lt;l.length;h++){var f=l[h];if(!(i&amp;&amp;i.indexOf(f)&lt;0)){var p=o[f];if(p){var d=!s||s(u,p);if(d){var g=new jl(u,this.z,this.x,this.y);g.layer=p.serialize();var v=t[f];void 0===v&amp;&amp;(v=t[f]=[]),v.push({featureIndex:n,feature:g,intersectionZ:d})}}}}}},ql.prototype.lookupSymbolFeatures=function(t,e,r,n,a,i){var o={};this.loadVTLayers();for(var s=Dr(n),l=0,c=t;l&lt;c.length;l+=1){var u=c[l];this.loadMatchingFeature(o,e,r,u,s,a,i)}return o},ql.prototype.hasLayer=function(t){for(var e=0,r=this.bucketLayerIDs;e&lt;r.length;e+=1)for(var n=0,a=r[e];n&lt;a.length;n+=1)if(t===a[n])return!0;return!1},pn(\&quot;FeatureIndex\&quot;,ql,{omit:[\&quot;rawTileData\&quot;,\&quot;sourceLayerCoder\&quot;]});var Yl=function(t,e){this.tileID=t,this.uid=p(),this.uses=0,this.tileSize=e,this.buckets={},this.expirationTime=null,this.queryPadding=0,this.hasSymbolBuckets=!1,this.expiredRequestCount=0,this.state=\&quot;loading\&quot;};function Wl(t,e,r,n,a){if(void 0===e.segment)return!0;for(var i=e,o=e.segment+1,s=0;s&gt;-r/2;){if(--o&lt;0)return!1;s-=t[o].dist(i),i=t[o]}s+=t[o].dist(t[o+1]),o++;for(var l=[],c=0;s&lt;r/2;){var u=t[o-1],h=t[o],f=t[o+1];if(!f)return!1;var p=u.angleTo(h)-h.angleTo(f);for(p=Math.abs((p+3*Math.PI)%(2*Math.PI)-Math.PI),l.push({distance:s,angleDelta:p}),c+=p;s-l[0].distance&gt;n;)c-=l.shift().angleDelta;if(c&gt;a)return!1;o++,s+=h.dist(f)}return!0}function Xl(t){for(var e=0,r=0;r&lt;t.length-1;r++)e+=t[r].dist(t[r+1]);return e}function Zl(t,e,r){return t?.6*e*r:0}function Jl(t,e){return Math.max(t?t.right-t.left:0,e?e.right-e.left:0)}function Kl(t,e,r,n,a,i){for(var o=Zl(r,a,i),s=Jl(r,n)*i,l=0,c=Xl(t)/2,u=0;u&lt;t.length-1;u++){var h=t[u],f=t[u+1],p=h.dist(f);if(l+p&gt;c){var d=(c-l)/p,g=ye(h.x,f.x,d),v=ye(h.y,f.y,d),m=new xs(g,v,f.angleTo(h),u);return m._round(),!o||Wl(t,m,s,o,e)?m:void 0}l+=p}}function Ql(t,e,r,n,a,i,o,s,l){var c=Zl(n,i,o),u=Jl(n,a),h=u*o,f=0===t[0].x||t[0].x===l||0===t[0].y||t[0].y===l;return e-h&lt;e/4&amp;&amp;(e=h+e/4),function t(e,r,n,a,i,o,s,l,c){for(var u=o/2,h=Xl(e),f=0,p=r-n,d=[],g=0;g&lt;e.length-1;g++){for(var v=e[g],m=e[g+1],y=v.dist(m),x=m.angleTo(v);p+n&lt;f+y;){var b=((p+=n)-f)/y,_=ye(v.x,m.x,b),w=ye(v.y,m.y,b);if(_&gt;=0&amp;&amp;_&lt;c&amp;&amp;w&gt;=0&amp;&amp;w&lt;c&amp;&amp;p-u&gt;=0&amp;&amp;p+u&lt;=h){var k=new xs(_,w,x,g);k._round(),a&amp;&amp;!Wl(e,k,o,a,i)||d.push(k)}}f+=y}return l||d.length||s||(d=t(e,f/2,n,a,i,o,s,!0,c)),d}(t,f?e/2*s%e:(u/2+2*i)*o*s%e,e,c,r,h,f,!1,l)}Yl.prototype.registerFadeDuration=function(t){var e=t+this.timeAdded;e&lt;I.now()||this.fadeEndTime&amp;&amp;e&lt;this.fadeEndTime||(this.fadeEndTime=e)},Yl.prototype.wasRequested=function(){return\&quot;errored\&quot;===this.state||\&quot;loaded\&quot;===this.state||\&quot;reloading\&quot;===this.state},Yl.prototype.loadVectorData=function(t,e,r){if(this.hasData()&amp;&amp;this.unloadVectorData(),this.state=\&quot;loaded\&quot;,t){for(var n in t.featureIndex&amp;&amp;(this.latestFeatureIndex=t.featureIndex,t.rawTileData?(this.latestRawTileData=t.rawTileData,this.latestFeatureIndex.rawTileData=t.rawTileData):this.latestRawTileData&amp;&amp;(this.latestFeatureIndex.rawTileData=this.latestRawTileData)),this.collisionBoxArray=t.collisionBoxArray,this.buckets=function(t,e){var r={};if(!e)return r;for(var n=function(){var t=i[a],n=t.layerIds.map(function(t){return e.getLayer(t)}).filter(Boolean);if(0!==n.length){t.layers=n,t.stateDependentLayerIds&amp;&amp;(t.stateDependentLayers=t.stateDependentLayerIds.map(function(t){return n.filter(function(e){return e.id===t})[0]}));for(var o=0,s=n;o&lt;s.length;o+=1){var l=s[o];r[l.id]=t}}},a=0,i=t;a&lt;i.length;a+=1)n();return r}(t.buckets,e.style),this.hasSymbolBuckets=!1,this.buckets){var a=this.buckets[n];if(a instanceof Ps){if(this.hasSymbolBuckets=!0,!r)break;a.justReloaded=!0}}for(var i in this.queryPadding=0,this.buckets){var o=this.buckets[i];this.queryPadding=Math.max(this.queryPadding,e.style.getLayer(i).queryRadius(o))}t.imageAtlas&amp;&amp;(this.imageAtlas=t.imageAtlas),t.glyphAtlasImage&amp;&amp;(this.glyphAtlasImage=t.glyphAtlasImage)}else this.collisionBoxArray=new xa},Yl.prototype.unloadVectorData=function(){for(var t in this.buckets)this.buckets[t].destroy();this.buckets={},this.imageAtlasTexture&amp;&amp;this.imageAtlasTexture.destroy(),this.imageAtlas&amp;&amp;(this.imageAtlas=null),this.glyphAtlasTexture&amp;&amp;this.glyphAtlasTexture.destroy(),this.latestFeatureIndex=null,this.state=\&quot;unloaded\&quot;},Yl.prototype.unloadDEMData=function(){this.dem=null,this.neighboringTiles=null,this.state=\&quot;unloaded\&quot;},Yl.prototype.getBucket=function(t){return this.buckets[t.id]},Yl.prototype.upload=function(t){for(var e in this.buckets){var r=this.buckets[e];r.uploadPending()&amp;&amp;r.upload(t)}var n=t.gl;this.imageAtlas&amp;&amp;!this.imageAtlas.uploaded&amp;&amp;(this.imageAtlasTexture=new Js(t,this.imageAtlas.image,n.RGBA),this.imageAtlas.uploaded=!0),this.glyphAtlasImage&amp;&amp;(this.glyphAtlasTexture=new Js(t,this.glyphAtlasImage,n.ALPHA),this.glyphAtlasImage=null)},Yl.prototype.prepare=function(t){this.imageAtlas&amp;&amp;this.imageAtlas.patchUpdatedImages(t,this.imageAtlasTexture)},Yl.prototype.queryRenderedFeatures=function(t,e,r,n,a,i,o,s,l){return this.latestFeatureIndex&amp;&amp;this.latestFeatureIndex.rawTileData?this.latestFeatureIndex.query({queryGeometry:r,cameraQueryGeometry:n,scale:a,tileSize:this.tileSize,pixelPosMatrix:l,transform:o,params:i,queryPadding:this.queryPadding*s},t,e):{}},Yl.prototype.querySourceFeatures=function(t,e){if(this.latestFeatureIndex&amp;&amp;this.latestFeatureIndex.rawTileData){var r=this.latestFeatureIndex.loadVTLayers(),n=e?e.sourceLayer:\&quot;\&quot;,a=r._geojsonTileLayer||r[n];if(a)for(var i=Dr(e&amp;&amp;e.filter),o=this.tileID.canonical,s=o.z,l=o.x,c=o.y,u={z:s,x:l,y:c},h=0;h&lt;a.length;h++){var f=a.feature(h);if(i(new Ln(this.tileID.overscaledZ),f)){var p=new jl(f,s,l,c);p.tile=u,t.push(p)}}}},Yl.prototype.clearMask=function(){this.segments&amp;&amp;(this.segments.destroy(),delete this.segments),this.maskedBoundsBuffer&amp;&amp;(this.maskedBoundsBuffer.destroy(),delete this.maskedBoundsBuffer),this.maskedIndexBuffer&amp;&amp;(this.maskedIndexBuffer.destroy(),delete this.maskedIndexBuffer)},Yl.prototype.setMask=function(t,e){if(!o(this.mask,t)&amp;&amp;(this.mask=t,this.clearMask(),!o(t,{0:!0}))){var r=new Qn,n=new pa;this.segments=new Pa,this.segments.prepareSegment(0,r,n);for(var i=Object.keys(t),s=0;s&lt;i.length;s++){var l=t[+i[s]],c=ti&gt;&gt;l.z,u=new a(l.x*c,l.y*c),h=new a(u.x+c,u.y+c),f=this.segments.prepareSegment(4,r,n);r.emplaceBack(u.x,u.y,u.x,u.y),r.emplaceBack(h.x,u.y,h.x,u.y),r.emplaceBack(u.x,h.y,u.x,h.y),r.emplaceBack(h.x,h.y,h.x,h.y);var p=f.vertexLength;n.emplaceBack(p,p+1,p+2),n.emplaceBack(p+1,p+2,p+3),f.vertexLength+=4,f.primitiveLength+=2}this.maskedBoundsBuffer=e.createVertexBuffer(r,Bl.members),this.maskedIndexBuffer=e.createIndexBuffer(n)}},Yl.prototype.hasData=function(){return\&quot;loaded\&quot;===this.state||\&quot;reloading\&quot;===this.state||\&quot;expired\&quot;===this.state},Yl.prototype.patternsLoaded=function(){return this.imageAtlas&amp;&amp;!!Object.keys(this.imageAtlas.patternPositions).length},Yl.prototype.setExpiryData=function(t){var e=this.expirationTime;if(t.cacheControl){var r=A(t.cacheControl);r[\&quot;max-age\&quot;]&amp;&amp;(this.expirationTime=Date.now()+1e3*r[\&quot;max-age\&quot;])}else t.expires&amp;&amp;(this.expirationTime=new Date(t.expires).getTime());if(this.expirationTime){var n=Date.now(),a=!1;if(this.expirationTime&gt;n)a=!1;else if(e)if(this.expirationTime&lt;e)a=!0;else{var i=this.expirationTime-e;i?this.expirationTime=n+Math.max(i,3e4):a=!0}else a=!0;a?(this.expiredRequestCount++,this.state=\&quot;expired\&quot;):this.expiredRequestCount=0}},Yl.prototype.getExpiryTimeout=function(){if(this.expirationTime)return this.expiredRequestCount?1e3*(1&lt;&lt;Math.min(this.expiredRequestCount-1,31)):Math.min(this.expirationTime-(new Date).getTime(),Math.pow(2,31)-1)},Yl.prototype.setFeatureState=function(t,e){if(this.latestFeatureIndex&amp;&amp;this.latestFeatureIndex.rawTileData&amp;&amp;0!==Object.keys(t).length){var r=this.latestFeatureIndex.loadVTLayers();for(var n in this.buckets){var a=this.buckets[n],i=a.layers[0].sourceLayer||\&quot;_geojsonTileLayer\&quot;,o=r[i],s=t[i];o&amp;&amp;s&amp;&amp;0!==Object.keys(s).length&amp;&amp;(a.update(s,o,this.imageAtlas&amp;&amp;this.imageAtlas.patternPositions||{}),e&amp;&amp;e.style&amp;&amp;(this.queryPadding=Math.max(this.queryPadding,e.style.getLayer(n).queryRadius(a))))}}},Yl.prototype.holdingForFade=function(){return void 0!==this.symbolFadeHoldUntil},Yl.prototype.symbolFadeFinished=function(){return!this.symbolFadeHoldUntil||this.symbolFadeHoldUntil&lt;I.now()},Yl.prototype.clearFadeHold=function(){this.symbolFadeHoldUntil=void 0},Yl.prototype.setHoldDuration=function(t){this.symbolFadeHoldUntil=I.now()+t};var $l=function(t,e,r,n,i,o,s,l,c,u,h,f){var p=s.top*l-c,d=s.bottom*l+c,g=s.left*l-c,v=s.right*l+c;if(this.boxStartIndex=t.length,u){var m=d-p,y=v-g;m&gt;0&amp;&amp;(m=Math.max(10*l,m),this._addLineCollisionCircles(t,e,r,r.segment,y,m,n,i,o,h))}else{if(f){var x=new a(g,p),b=new a(v,p),_=new a(g,d),w=new a(v,d),k=f*Math.PI/180;x._rotate(k),b._rotate(k),_._rotate(k),w._rotate(k),g=Math.min(x.x,b.x,_.x,w.x),v=Math.max(x.x,b.x,_.x,w.x),p=Math.min(x.y,b.y,_.y,w.y),d=Math.max(x.y,b.y,_.y,w.y)}t.emplaceBack(r.x,r.y,g,p,v,d,n,i,o,0,0)}this.boxEndIndex=t.length};$l.prototype._addLineCollisionCircles=function(t,e,r,n,a,i,o,s,l,c){var u=i/2,h=Math.floor(a/u)||1,f=1+.4*Math.log(c)/Math.LN2,p=Math.floor(h*f/2),d=-i/2,g=r,v=n+1,m=d,y=-a/2,x=y-a/4;do{if(--v&lt;0){if(m&gt;y)return;v=0;break}m-=e[v].dist(g),g=e[v]}while(m&gt;x);for(var b=e[v].dist(e[v+1]),_=-p;_&lt;h+p;_++){var w=_*u,k=y+w;if(w&lt;0&amp;&amp;(k+=w),w&gt;a&amp;&amp;(k+=w-a),!(k&lt;m)){for(;m+b&lt;k;){if(m+=b,++v+1&gt;=e.length)return;b=e[v].dist(e[v+1])}var T=k-m,A=e[v],M=e[v+1].sub(A)._unit()._mult(T)._add(A)._round(),S=Math.abs(k-d)&lt;u?0:.8*(k-d);t.emplaceBack(M.x,M.y,-i/2,-i/2,i/2,i/2,o,s,l,i/2,S)}}};var tc=function(t,e){if(void 0===t&amp;&amp;(t=[]),void 0===e&amp;&amp;(e=ec),this.data=t,this.length=this.data.length,this.compare=e,this.length&gt;0)for(var r=(this.length&gt;&gt;1)-1;r&gt;=0;r--)this._down(r)};function ec(t,e){return t&lt;e?-1:t&gt;e?1:0}function rc(t,e,r){void 0===e&amp;&amp;(e=1),void 0===r&amp;&amp;(r=!1);for(var n=1/0,i=1/0,o=-1/0,s=-1/0,l=t[0],c=0;c&lt;l.length;c++){var u=l[c];(!c||u.x&lt;n)&amp;&amp;(n=u.x),(!c||u.y&lt;i)&amp;&amp;(i=u.y),(!c||u.x&gt;o)&amp;&amp;(o=u.x),(!c||u.y&gt;s)&amp;&amp;(s=u.y)}var h=o-n,f=s-i,p=Math.min(h,f),d=p/2,g=new tc([],nc);if(0===p)return new a(n,i);for(var v=n;v&lt;o;v+=p)for(var m=i;m&lt;s;m+=p)g.push(new ac(v+d,m+d,d,t));for(var y=function(t){for(var e=0,r=0,n=0,a=t[0],i=0,o=a.length,s=o-1;i&lt;o;s=i++){var l=a[i],c=a[s],u=l.x*c.y-c.x*l.y;r+=(l.x+c.x)*u,n+=(l.y+c.y)*u,e+=3*u}return new ac(r/e,n/e,0,t)}(t),x=g.length;g.length;){var b=g.pop();(b.d&gt;y.d||!y.d)&amp;&amp;(y=b,r&amp;&amp;console.log(\&quot;found best %d after %d probes\&quot;,Math.round(1e4*b.d)/1e4,x)),b.max-y.d&lt;=e||(d=b.h/2,g.push(new ac(b.p.x-d,b.p.y-d,d,t)),g.push(new ac(b.p.x+d,b.p.y-d,d,t)),g.push(new ac(b.p.x-d,b.p.y+d,d,t)),g.push(new ac(b.p.x+d,b.p.y+d,d,t)),x+=4)}return r&amp;&amp;(console.log(\&quot;num probes: \&quot;+x),console.log(\&quot;best distance: \&quot;+y.d)),y.p}function nc(t,e){return e.max-t.max}function ac(t,e,r,n){this.p=new a(t,e),this.h=r,this.d=function(t,e){for(var r=!1,n=1/0,a=0;a&lt;e.length;a++)for(var i=e[a],o=0,s=i.length,l=s-1;o&lt;s;l=o++){var c=i[o],u=i[l];c.y&gt;t.y!=u.y&gt;t.y&amp;&amp;t.x&lt;(u.x-c.x)*(t.y-c.y)/(u.y-c.y)+c.x&amp;&amp;(r=!r),n=Math.min(n,fi(t,c,u))}return(r?1:-1)*Math.sqrt(n)}(this.p,n),this.max=this.d+this.h*Math.SQRT2}tc.prototype.push=function(t){this.data.push(t),this.length++,this._up(this.length-1)},tc.prototype.pop=function(){if(0!==this.length){var t=this.data[0],e=this.data.pop();return this.length--,this.length&gt;0&amp;&amp;(this.data[0]=e,this._down(0)),t}},tc.prototype.peek=function(){return this.data[0]},tc.prototype._up=function(t){for(var e=this.data,r=this.compare,n=e[t];t&gt;0;){var a=t-1&gt;&gt;1,i=e[a];if(r(n,i)&gt;=0)break;e[t]=i,t=a}e[t]=n},tc.prototype._down=function(t){for(var e=this.data,r=this.compare,n=this.length&gt;&gt;1,a=e[t];t&lt;n;){var i=1+(t&lt;&lt;1),o=e[i],s=i+1;if(s&lt;this.length&amp;&amp;r(e[s],o)&lt;0&amp;&amp;(i=s,o=e[s]),r(o,a)&gt;=0)break;e[t]=o,t=i}e[t]=a};var ic=e(function(t){t.exports=function(t,e){var r,n,a,i,o,s,l,c;for(r=3&amp;t.length,n=t.length-r,a=e,o=3432918353,s=461845907,c=0;c&lt;n;)l=255&amp;t.charCodeAt(c)|(255&amp;t.charCodeAt(++c))&lt;&lt;8|(255&amp;t.charCodeAt(++c))&lt;&lt;16|(255&amp;t.charCodeAt(++c))&lt;&lt;24,++c,a=27492+(65535&amp;(i=5*(65535&amp;(a=(a^=l=(65535&amp;(l=(l=(65535&amp;l)*o+(((l&gt;&gt;&gt;16)*o&amp;65535)&lt;&lt;16)&amp;4294967295)&lt;&lt;15|l&gt;&gt;&gt;17))*s+(((l&gt;&gt;&gt;16)*s&amp;65535)&lt;&lt;16)&amp;4294967295)&lt;&lt;13|a&gt;&gt;&gt;19))+((5*(a&gt;&gt;&gt;16)&amp;65535)&lt;&lt;16)&amp;4294967295))+((58964+(i&gt;&gt;&gt;16)&amp;65535)&lt;&lt;16);switch(l=0,r){case 3:l^=(255&amp;t.charCodeAt(c+2))&lt;&lt;16;case 2:l^=(255&amp;t.charCodeAt(c+1))&lt;&lt;8;case 1:a^=l=(65535&amp;(l=(l=(65535&amp;(l^=255&amp;t.charCodeAt(c)))*o+(((l&gt;&gt;&gt;16)*o&amp;65535)&lt;&lt;16)&amp;4294967295)&lt;&lt;15|l&gt;&gt;&gt;17))*s+(((l&gt;&gt;&gt;16)*s&amp;65535)&lt;&lt;16)&amp;4294967295}return a^=t.length,a=2246822507*(65535&amp;(a^=a&gt;&gt;&gt;16))+((2246822507*(a&gt;&gt;&gt;16)&amp;65535)&lt;&lt;16)&amp;4294967295,a=3266489909*(65535&amp;(a^=a&gt;&gt;&gt;13))+((3266489909*(a&gt;&gt;&gt;16)&amp;65535)&lt;&lt;16)&amp;4294967295,(a^=a&gt;&gt;&gt;16)&gt;&gt;&gt;0}}),oc=e(function(t){t.exports=function(t,e){for(var r,n=t.length,a=e^n,i=0;n&gt;=4;)r=1540483477*(65535&amp;(r=255&amp;t.charCodeAt(i)|(255&amp;t.charCodeAt(++i))&lt;&lt;8|(255&amp;t.charCodeAt(++i))&lt;&lt;16|(255&amp;t.charCodeAt(++i))&lt;&lt;24))+((1540483477*(r&gt;&gt;&gt;16)&amp;65535)&lt;&lt;16),a=1540483477*(65535&amp;a)+((1540483477*(a&gt;&gt;&gt;16)&amp;65535)&lt;&lt;16)^(r=1540483477*(65535&amp;(r^=r&gt;&gt;&gt;24))+((1540483477*(r&gt;&gt;&gt;16)&amp;65535)&lt;&lt;16)),n-=4,++i;switch(n){case 3:a^=(255&amp;t.charCodeAt(i+2))&lt;&lt;16;case 2:a^=(255&amp;t.charCodeAt(i+1))&lt;&lt;8;case 1:a=1540483477*(65535&amp;(a^=255&amp;t.charCodeAt(i)))+((1540483477*(a&gt;&gt;&gt;16)&amp;65535)&lt;&lt;16)}return a=1540483477*(65535&amp;(a^=a&gt;&gt;&gt;13))+((1540483477*(a&gt;&gt;&gt;16)&amp;65535)&lt;&lt;16),(a^=a&gt;&gt;&gt;15)&gt;&gt;&gt;0}}),sc=ic,lc=ic,cc=oc;sc.murmur3=lc,sc.murmur2=cc;var uc=7;function hc(t,e){var r=0,n=0,a=e/Math.sqrt(2);switch(t){case\&quot;top-right\&quot;:case\&quot;top-left\&quot;:n=a-uc;break;case\&quot;bottom-right\&quot;:case\&quot;bottom-left\&quot;:n=-a+uc;break;case\&quot;bottom\&quot;:n=-e+uc;break;case\&quot;top\&quot;:n=e-uc}switch(t){case\&quot;top-right\&quot;:case\&quot;bottom-right\&quot;:r=-a;break;case\&quot;top-left\&quot;:case\&quot;bottom-left\&quot;:r=a;break;case\&quot;left\&quot;:r=e;break;case\&quot;right\&quot;:r=-e}return[r,n]}function fc(t){switch(t){case\&quot;right\&quot;:case\&quot;top-right\&quot;:case\&quot;bottom-right\&quot;:return\&quot;right\&quot;;case\&quot;left\&quot;:case\&quot;top-left\&quot;:case\&quot;bottom-left\&quot;:return\&quot;left\&quot;}return\&quot;center\&quot;}var pc=65535;function dc(t,e,r,n,i,o,s,l,c,u,h,f,p){var d=function(t,e,r,n,i,o,s,l){for(var c=n.layout.get(\&quot;text-rotate\&quot;).evaluate(o,{})*Math.PI/180,u=e.positionedGlyphs,h=[],f=0;f&lt;u.length;f++){var p=u[f],d=s[p.fontStack],g=d&amp;&amp;d[p.glyph];if(g){var v=g.rect;if(v){var m=bl+1,y=g.metrics.advance*p.scale/2,x=i?[p.x+y,p.y]:[0,0],b=i?[0,0]:[p.x+y+r[0],p.y+r[1]],_=(i||l)&amp;&amp;p.vertical,w=[0,0];_&amp;&amp;(w=b,b=[0,0]);var k=(g.metrics.left-m)*p.scale-y+b[0],T=(-g.metrics.top-m)*p.scale+b[1],A=k+v.w*p.scale,M=T+v.h*p.scale,S=new a(k,T),E=new a(A,T),C=new a(k,M),L=new a(A,M);if(_){var P=new a(-y,y-e.yOffset),O=-Math.PI/2,z=ss/2-y,I=new a(5-e.yOffset-z,0),D=new(Function.prototype.bind.apply(a,[null].concat(w)));S._rotateAround(O,P)._add(I)._add(D),E._rotateAround(O,P)._add(I)._add(D),C._rotateAround(O,P)._add(I)._add(D),L._rotateAround(O,P)._add(I)._add(D)}if(c){var R=Math.sin(c),F=Math.cos(c),B=[F,-R,R,F];S._matMult(B),E._matMult(B),C._matMult(B),L._matMult(B)}h.push({tl:S,tr:E,bl:C,br:L,tex:v,writingMode:e.writingMode,glyphOffset:x,sectionIndex:p.sectionIndex})}}}return h}(0,r,s,n,i,o,f,t.allowVerticalPlacement),g=t.textSizeData,v=null;\&quot;source\&quot;===g.kind?(v=[bs*n.layout.get(\&quot;text-size\&quot;).evaluate(o,{})])[0]&gt;pc&amp;&amp;w(t.layerIds[0]+': Value for \&quot;text-size\&quot; is &gt;= 256. Reduce your \&quot;text-size\&quot;.'):\&quot;composite\&quot;===g.kind&amp;&amp;((v=[bs*p.compositeTextSizes[0].evaluate(o,{}),bs*p.compositeTextSizes[1].evaluate(o,{})])[0]&gt;pc||v[1]&gt;pc)&amp;&amp;w(t.layerIds[0]+': Value for \&quot;text-size\&quot; is &gt;= 256. Reduce your \&quot;text-size\&quot;.'),t.addSymbols(t.text,d,v,s,i,o,c,e,l.lineStartIndex,l.lineLength);for(var m=0,y=u;m&lt;y.length;m+=1)h[y[m]]=t.text.placedSymbolArray.length-1;return 4*d.length}function gc(t){for(var e in t)return t[e];return null}function vc(t,e,r,n){var a=t.compareText;if(e in a){for(var i=a[e],o=i.length-1;o&gt;=0;o--)if(n.dist(i[o])&lt;r)return!0}else a[e]=[];return a[e].push(n),!1}t.Actor=wl,t.AlphaImage=Li,t.CanonicalTileID=zl,t.CollisionBoxArray=xa,t.Color=Wt,t.DEMData=Fl,t.DataConstantProperty=Nn,t.DictionaryCoder=Nl,t.EXTENT=ti,t.ErrorEvent=wt,t.EvaluationParameters=Ln,t.Event=_t,t.Evented=kt,t.FeatureIndex=ql,t.FillBucket=bo,t.FillExtrusionBucket=Fo,t.ImageAtlas=Gs,t.ImagePosition=qs,t.LineBucket=Xo,t.LngLat=Al,t.LngLatBounds=Tl,t.MercatorCoordinate=Ol,t.ONE_EM=ss,t.OverscaledTileID=Dl,t.Point=a,t.Point$1=a,t.ProgramConfiguration=Ja,t.Properties=Hn,t.Protobuf=$s,t.RGBAImage=Pi,t.RequestManager=V,t.ResourceType=lt,t.SegmentVector=Pa,t.SourceFeatureState=Ul,t.StructArrayLayout1ui2=ga,t.StructArrayLayout2i4=Kn,t.StructArrayLayout2ui4=da,t.StructArrayLayout3ui6=pa,t.StructArrayLayout4i8=Qn,t.SymbolBucket=Ps,t.Texture=Js,t.Tile=Yl,t.Transitionable=zn,t.Uniform1f=Fa,t.Uniform1i=Ra,t.Uniform2f=Ba,t.Uniform3f=Na,t.Uniform4f=ja,t.UniformColor=Va,t.UniformMatrix4f=qa,t.UnwrappedTileID=Il,t.ValidationError=At,t.WritingMode=ls,t.ZoomHistory=mn,t.addDynamicAttributes=Es,t.asyncAll=function(t,e,r){if(!t.length)return r(null,[]);var n=t.length,a=new Array(t.length),i=null;t.forEach(function(t,o){e(t,function(t,e){t&amp;&amp;(i=t),a[o]=e,0==--n&amp;&amp;r(i,a)})})},t.bezier=s,t.bindAll=v,t.browser=I,t.cacheEntryPossiblyAdded=function(t){++st&gt;at&amp;&amp;(t.getActor().send(\&quot;enforceCacheSizeLimit\&quot;,nt),st=0)},t.clamp=c,t.clearTileCache=function(t){var e=self.caches.delete(rt);t&amp;&amp;e.catch(t).then(function(){return t()})},t.clone=function(t){var e=new wi(16);return e[0]=t[0],e[1]=t[1],e[2]=t[2],e[3]=t[3],e[4]=t[4],e[5]=t[5],e[6]=t[6],e[7]=t[7],e[8]=t[8],e[9]=t[9],e[10]=t[10],e[11]=t[11],e[12]=t[12],e[13]=t[13],e[14]=t[14],e[15]=t[15],e},t.clone$1=b,t.config=D,t.create=function(){var t=new wi(16);return wi!=Float32Array&amp;&amp;(t[1]=0,t[2]=0,t[3]=0,t[4]=0,t[6]=0,t[7]=0,t[8]=0,t[9]=0,t[11]=0,t[12]=0,t[13]=0,t[14]=0),t[0]=1,t[5]=1,t[10]=1,t[15]=1,t},t.create$1=function(){var t=new wi(9);return wi!=Float32Array&amp;&amp;(t[1]=0,t[2]=0,t[3]=0,t[5]=0,t[6]=0,t[7]=0),t[0]=1,t[4]=1,t[8]=1,t},t.create$2=function(){var t=new wi(4);return wi!=Float32Array&amp;&amp;(t[1]=0,t[2]=0),t[0]=1,t[3]=1,t},t.createCommonjsModule=e,t.createExpression=wr,t.createLayout=Zn,t.createStyleLayer=function(t){return\&quot;custom\&quot;===t.type?new js(t):new Vs[t.type](t)},t.deepEqual=o,t.ease=l,t.emitValidationErrors=sn,t.endsWith=m,t.enforceCacheSizeLimit=function(t){self.caches&amp;&amp;self.caches.open(rt).then(function(e){e.keys().then(function(r){for(var n=0;n&lt;r.length-t;n++)e.delete(r[n])})})},t.evaluateRadialOffset=hc,t.evaluateSizeForFeature=ws,t.evaluateSizeForZoom=ks,t.evented=En,t.extend=h,t.featureFilter=Dr,t.filterObject=x,t.fromRotation=function(t,e){var r=Math.sin(e),n=Math.cos(e);return t[0]=n,t[1]=r,t[2]=0,t[3]=-r,t[4]=n,t[5]=0,t[6]=0,t[7]=0,t[8]=1,t},t.getAnchorAlignment=ms,t.getAnchorJustification=fc,t.getArrayBuffer=vt,t.getImage=yt,t.getJSON=function(t,e){return gt(h(t,{type:\&quot;json\&quot;}),e)},t.getReferrer=ht,t.getVideo=function(t,e){var r,n,a=self.document.createElement(\&quot;video\&quot;);a.muted=!0,a.onloadstart=function(){e(null,a)};for(var i=0;i&lt;t.length;i++){var o=self.document.createElement(\&quot;source\&quot;);r=t[i],n=void 0,(n=self.document.createElement(\&quot;a\&quot;)).href=r,(n.protocol!==self.document.location.protocol||n.host!==self.document.location.host)&amp;&amp;(a.crossOrigin=\&quot;Anonymous\&quot;),o.src=t[i],a.appendChild(o)}return{cancel:function(){}}},t.identity=function(t){return t[0]=1,t[1]=0,t[2]=0,t[3]=0,t[4]=0,t[5]=1,t[6]=0,t[7]=0,t[8]=0,t[9]=0,t[10]=1,t[11]=0,t[12]=0,t[13]=0,t[14]=0,t[15]=1,t},t.invert=function(t,e){var r=e[0],n=e[1],a=e[2],i=e[3],o=e[4],s=e[5],l=e[6],c=e[7],u=e[8],h=e[9],f=e[10],p=e[11],d=e[12],g=e[13],v=e[14],m=e[15],y=r*s-n*o,x=r*l-a*o,b=r*c-i*o,_=n*l-a*s,w=n*c-i*s,k=a*c-i*l,T=u*g-h*d,A=u*v-f*d,M=u*m-p*d,S=h*v-f*g,E=h*m-p*g,C=f*m-p*v,L=y*C-x*E+b*S+_*M-w*A+k*T;return L?(L=1/L,t[0]=(s*C-l*E+c*S)*L,t[1]=(a*E-n*C-i*S)*L,t[2]=(g*k-v*w+m*_)*L,t[3]=(f*w-h*k-p*_)*L,t[4]=(l*M-o*C-c*A)*L,t[5]=(r*C-a*M+i*A)*L,t[6]=(v*b-d*k-m*x)*L,t[7]=(u*k-f*b+p*x)*L,t[8]=(o*E-s*M+c*T)*L,t[9]=(n*M-r*E-i*T)*L,t[10]=(d*w-g*b+m*y)*L,t[11]=(h*b-u*w-p*y)*L,t[12]=(s*A-o*S-l*T)*L,t[13]=(r*S-n*A+a*T)*L,t[14]=(g*x-d*_-v*y)*L,t[15]=(u*_-h*x+f*y)*L,t):null},t.isChar=yn,t.isMapboxURL=U,t.keysDifference=function(t,e){var r=[];for(var n in t)n in e||r.push(n);return r},t.makeRequest=gt,t.mapObject=y,t.mercatorXfromLng=El,t.mercatorYfromLat=Cl,t.mercatorZfromAltitude=Ll,t.multiply=function(t,e,r){var n=e[0],a=e[1],i=e[2],o=e[3],s=e[4],l=e[5],c=e[6],u=e[7],h=e[8],f=e[9],p=e[10],d=e[11],g=e[12],v=e[13],m=e[14],y=e[15],x=r[0],b=r[1],_=r[2],w=r[3];return t[0]=x*n+b*s+_*h+w*g,t[1]=x*a+b*l+_*f+w*v,t[2]=x*i+b*c+_*p+w*m,t[3]=x*o+b*u+_*d+w*y,x=r[4],b=r[5],_=r[6],w=r[7],t[4]=x*n+b*s+_*h+w*g,t[5]=x*a+b*l+_*f+w*v,t[6]=x*i+b*c+_*p+w*m,t[7]=x*o+b*u+_*d+w*y,x=r[8],b=r[9],_=r[10],w=r[11],t[8]=x*n+b*s+_*h+w*g,t[9]=x*a+b*l+_*f+w*v,t[10]=x*i+b*c+_*p+w*m,t[11]=x*o+b*u+_*d+w*y,x=r[12],b=r[13],_=r[14],w=r[15],t[12]=x*n+b*s+_*h+w*g,t[13]=x*a+b*l+_*f+w*v,t[14]=x*i+b*c+_*p+w*m,t[15]=x*o+b*u+_*d+w*y,t},t.mvt=zo,t.number=ye,t.ortho=function(t,e,r,n,a,i,o){var s=1/(e-r),l=1/(n-a),c=1/(i-o);return t[0]=-2*s,t[1]=0,t[2]=0,t[3]=0,t[4]=0,t[5]=-2*l,t[6]=0,t[7]=0,t[8]=0,t[9]=0,t[10]=2*c,t[11]=0,t[12]=(e+r)*s,t[13]=(a+n)*l,t[14]=(o+i)*c,t[15]=1,t},t.parseGlyphPBF=function(t){return new $s(t).readFields(ml,[])},t.pbf=$s,t.performSymbolLayout=function(t,e,r,n,i,o){t.createArrays();var s=512*t.overscaling;t.tilePixelRatio=ti/s,t.compareText={},t.iconsNeedLinear=!1;var l=t.layers[0].layout,c=t.layers[0]._unevaluatedLayout._values,u={};if(\&quot;composite\&quot;===t.textSizeData.kind){var h=t.textSizeData,f=h.minZoom,p=h.maxZoom;u.compositeTextSizes=[c[\&quot;text-size\&quot;].possiblyEvaluate(new Ln(f)),c[\&quot;text-size\&quot;].possiblyEvaluate(new Ln(p))]}if(\&quot;composite\&quot;===t.iconSizeData.kind){var d=t.iconSizeData,g=d.minZoom,v=d.maxZoom;u.compositeIconSizes=[c[\&quot;icon-size\&quot;].possiblyEvaluate(new Ln(g)),c[\&quot;icon-size\&quot;].possiblyEvaluate(new Ln(v))]}u.layoutTextSize=c[\&quot;text-size\&quot;].possiblyEvaluate(new Ln(t.zoom+1)),u.layoutIconSize=c[\&quot;icon-size\&quot;].possiblyEvaluate(new Ln(t.zoom+1)),u.textMaxSize=c[\&quot;text-size\&quot;].possiblyEvaluate(new Ln(18));for(var m=l.get(\&quot;text-line-height\&quot;)*ss,y=\&quot;map\&quot;===l.get(\&quot;text-rotation-alignment\&quot;)&amp;&amp;\&quot;point\&quot;!==l.get(\&quot;symbol-placement\&quot;),x=l.get(\&quot;text-keep-upright\&quot;),b=function(){var o=k[_],s=l.get(\&quot;text-font\&quot;).evaluate(o,{}).join(\&quot;,\&quot;),c=r,h={horizontal:{},vertical:void 0},f=o.text,p=[0,0];if(f){var d=f.toString(),g=l.get(\&quot;text-letter-spacing\&quot;).evaluate(o,{})*ss,v=function(t){for(var e=0,r=d;e&lt;r.length;e+=1)if(!bn(r[e].charCodeAt(0)))return!1;return!0}()?g:0,b=l.get(\&quot;text-anchor\&quot;).evaluate(o,{}),T=l.get(\&quot;text-variable-anchor\&quot;),A=l.get(\&quot;text-radial-offset\&quot;).evaluate(o,{});T||(p=A?hc(b,A*ss):l.get(\&quot;text-offset\&quot;).evaluate(o,{}).map(function(t){return t*ss}));var M=y?\&quot;center\&quot;:l.get(\&quot;text-justify\&quot;).evaluate(o,{}),S=\&quot;point\&quot;===l.get(\&quot;symbol-placement\&quot;)?l.get(\&quot;text-max-width\&quot;).evaluate(o,{})*ss:0,E=function(){t.allowVerticalPlacement&amp;&amp;xn(d)&amp;&amp;(h.vertical=us(f,e,s,S,m,b,\&quot;left\&quot;,v,p,ls.vertical,!0))};if(!y&amp;&amp;T){for(var C=\&quot;auto\&quot;===M?T.map(function(t){return fc(t)}):[M],L=!1,P=0;P&lt;C.length;P++){var O=C[P];if(!h.horizontal[O])if(L)h.horizontal[O]=h.horizontal[0];else{var z=us(f,e,s,S,m,\&quot;center\&quot;,O,v,p,ls.horizontal,!1);z&amp;&amp;(h.horizontal[O]=z,L=1===z.lineCount)}}E()}else{\&quot;auto\&quot;===M&amp;&amp;(M=fc(b));var I=us(f,e,s,S,m,b,M,v,p,ls.horizontal,!1);I&amp;&amp;(h.horizontal[M]=I),E(),xn(d)&amp;&amp;y&amp;&amp;x&amp;&amp;(h.vertical=us(f,e,s,S,m,b,M,v,p,ls.vertical,!1))}}var D=void 0;if(o.icon){var R=n[o.icon];R&amp;&amp;(D=function(t,e,r){var n=ms(r),a=n.horizontalAlign,i=n.verticalAlign,o=e[0],s=e[1],l=o-t.displaySize[0]*a,c=l+t.displaySize[0],u=s-t.displaySize[1]*i;return{image:t,top:u,bottom:u+t.displaySize[1],left:l,right:c}}(i[o.icon],l.get(\&quot;icon-offset\&quot;).evaluate(o,{}),l.get(\&quot;icon-anchor\&quot;).evaluate(o,{})),void 0===t.sdfIcons?t.sdfIcons=R.sdf:t.sdfIcons!==R.sdf&amp;&amp;w(\&quot;Style sheet warning: Cannot mix SDF and non-SDF icons in one buffer\&quot;),R.pixelRatio!==t.pixelRatio?t.iconsNeedLinear=!0:0!==l.get(\&quot;icon-rotate\&quot;).constantOr(1)&amp;&amp;(t.iconsNeedLinear=!0))}(Object.keys(h.horizontal).length||D)&amp;&amp;function(t,e,r,n,i,o,s){var l=o.layoutTextSize.evaluate(e,{}),c=o.layoutIconSize.evaluate(e,{}),u=o.textMaxSize.evaluate(e,{});void 0===u&amp;&amp;(u=l);var h=t.layers[0].layout,f=h.get(\&quot;icon-offset\&quot;).evaluate(e,{}),p=gc(r.horizontal),d=l/24,g=t.tilePixelRatio*d,v=t.tilePixelRatio*u/24,m=t.tilePixelRatio*c,y=t.tilePixelRatio*h.get(\&quot;symbol-spacing\&quot;),x=h.get(\&quot;text-padding\&quot;)*t.tilePixelRatio,b=h.get(\&quot;icon-padding\&quot;)*t.tilePixelRatio,_=h.get(\&quot;text-max-angle\&quot;)/180*Math.PI,k=\&quot;map\&quot;===h.get(\&quot;text-rotation-alignment\&quot;)&amp;&amp;\&quot;point\&quot;!==h.get(\&quot;symbol-placement\&quot;),T=\&quot;map\&quot;===h.get(\&quot;icon-rotation-alignment\&quot;)&amp;&amp;\&quot;point\&quot;!==h.get(\&quot;symbol-placement\&quot;),A=h.get(\&quot;symbol-placement\&quot;),M=y/2,S=function(l,c){c.x&lt;0||c.x&gt;=ti||c.y&lt;0||c.y&gt;=ti||function(t,e,r,n,i,o,s,l,c,u,h,f,p,d,g,v,m,y,x,b,_){var k,T,A,M=t.addToLineVertexArray(e,r),S=0,E=0,C=0,L={},P=sc(\&quot;\&quot;),O=(o.layout.get(\&quot;text-radial-offset\&quot;).evaluate(x,{})||0)*ss;if(t.allowVerticalPlacement&amp;&amp;n.vertical){var z=o.layout.get(\&quot;text-rotate\&quot;).evaluate(x,{})+90,I=n.vertical;A=new $l(s,r,e,l,c,u,I,h,f,p,t.overscaling,z)}for(var D in n.horizontal){var R=n.horizontal[D];if(!k){P=sc(R.text);var F=o.layout.get(\&quot;text-rotate\&quot;).evaluate(x,{});k=new $l(s,r,e,l,c,u,R,h,f,p,t.overscaling,F)}var B=1===R.lineCount;if(E+=dc(t,e,R,o,p,x,d,M,n.vertical?ls.horizontal:ls.horizontalOnly,B?Object.keys(n.horizontal):[D],L,b,_),B)break}n.vertical&amp;&amp;(C+=dc(t,e,n.vertical,o,p,x,d,M,ls.vertical,[\&quot;vertical\&quot;],L,b,_));var N=k?k.boxStartIndex:t.collisionBoxArray.length,j=k?k.boxEndIndex:t.collisionBoxArray.length,V=A?A.boxStartIndex:t.collisionBoxArray.length,U=A?A.boxEndIndex:t.collisionBoxArray.length;if(i){var q=function(t,e,r,n,i,o){var s,l,c,u,h=e.image,f=r.layout,p=e.top-1/h.pixelRatio,d=e.left-1/h.pixelRatio,g=e.bottom+1/h.pixelRatio,v=e.right+1/h.pixelRatio;if(\&quot;none\&quot;!==f.get(\&quot;icon-text-fit\&quot;)&amp;&amp;i){var m=v-d,y=g-p,x=f.get(\&quot;text-size\&quot;).evaluate(o,{})/24,b=i.left*x,_=i.right*x,w=i.top*x,k=_-b,T=i.bottom*x-w,A=f.get(\&quot;icon-text-fit-padding\&quot;)[0],M=f.get(\&quot;icon-text-fit-padding\&quot;)[1],S=f.get(\&quot;icon-text-fit-padding\&quot;)[2],E=f.get(\&quot;icon-text-fit-padding\&quot;)[3],C=\&quot;width\&quot;===f.get(\&quot;icon-text-fit\&quot;)?.5*(T-y):0,L=\&quot;height\&quot;===f.get(\&quot;icon-text-fit\&quot;)?.5*(k-m):0,P=\&quot;width\&quot;===f.get(\&quot;icon-text-fit\&quot;)||\&quot;both\&quot;===f.get(\&quot;icon-text-fit\&quot;)?k:m,O=\&quot;height\&quot;===f.get(\&quot;icon-text-fit\&quot;)||\&quot;both\&quot;===f.get(\&quot;icon-text-fit\&quot;)?T:y;s=new a(b+L-E,w+C-A),l=new a(b+L+M+P,w+C-A),c=new a(b+L+M+P,w+C+S+O),u=new a(b+L-E,w+C+S+O)}else s=new a(d,p),l=new a(v,p),c=new a(v,g),u=new a(d,g);var z=r.layout.get(\&quot;icon-rotate\&quot;).evaluate(o,{})*Math.PI/180;if(z){var I=Math.sin(z),D=Math.cos(z),R=[D,-I,I,D];s._matMult(R),l._matMult(R),u._matMult(R),c._matMult(R)}return[{tl:s,tr:l,bl:u,br:c,tex:h.paddedRect,writingMode:void 0,glyphOffset:[0,0],sectionIndex:0}]}(0,i,o,0,gc(n.horizontal),x),H=o.layout.get(\&quot;icon-rotate\&quot;).evaluate(x,{});T=new $l(s,r,e,l,c,u,i,g,v,!1,t.overscaling,H),S=4*q.length;var G=t.iconSizeData,Y=null;\&quot;source\&quot;===G.kind?(Y=[bs*o.layout.get(\&quot;icon-size\&quot;).evaluate(x,{})])[0]&gt;pc&amp;&amp;w(t.layerIds[0]+': Value for \&quot;icon-size\&quot; is &gt;= 256. Reduce your \&quot;icon-size\&quot;.'):\&quot;composite\&quot;===G.kind&amp;&amp;((Y=[bs*_.compositeIconSizes[0].evaluate(x,{}),bs*_.compositeIconSizes[1].evaluate(x,{})])[0]&gt;pc||Y[1]&gt;pc)&amp;&amp;w(t.layerIds[0]+': Value for \&quot;icon-size\&quot; is &gt;= 256. Reduce your \&quot;icon-size\&quot;.'),t.addSymbols(t.icon,q,Y,y,m,x,!1,e,M.lineStartIndex,M.lineLength)}var W=T?T.boxStartIndex:t.collisionBoxArray.length,X=T?T.boxEndIndex:t.collisionBoxArray.length;t.glyphOffsetArray.length&gt;=Ps.MAX_GLYPHS&amp;&amp;w(\&quot;Too many glyphs being rendered in a tile. See https://github.com/mapbox/mapbox-gl-js/issues/2907\&quot;),t.symbolInstances.emplaceBack(e.x,e.y,L.right&gt;=0?L.right:-1,L.center&gt;=0?L.center:-1,L.left&gt;=0?L.left:-1,L.vertical||-1,P,N,j,V,U,W,X,l,E,C,S,0,h,O)}(t,c,l,r,n,t.layers[0],t.collisionBoxArray,e.index,e.sourceLayerIndex,t.index,g,x,k,s,m,b,T,f,e,i,o)};if(\&quot;line\&quot;===A)for(var E=0,C=function(t,e,r,n,i){for(var o=[],s=0;s&lt;t.length;s++)for(var l=t[s],c=void 0,u=0;u&lt;l.length-1;u++){var h=l[u],f=l[u+1];h.x&lt;0&amp;&amp;f.x&lt;0||(h.x&lt;0?h=new a(0,h.y+(f.y-h.y)*((0-h.x)/(f.x-h.x)))._round():f.x&lt;0&amp;&amp;(f=new a(0,h.y+(f.y-h.y)*((0-h.x)/(f.x-h.x)))._round()),h.y&lt;0&amp;&amp;f.y&lt;0||(h.y&lt;0?h=new a(h.x+(f.x-h.x)*((0-h.y)/(f.y-h.y)),0)._round():f.y&lt;0&amp;&amp;(f=new a(h.x+(f.x-h.x)*((0-h.y)/(f.y-h.y)),0)._round()),h.x&gt;=n&amp;&amp;f.x&gt;=n||(h.x&gt;=n?h=new a(n,h.y+(f.y-h.y)*((n-h.x)/(f.x-h.x)))._round():f.x&gt;=n&amp;&amp;(f=new a(n,h.y+(f.y-h.y)*((n-h.x)/(f.x-h.x)))._round()),h.y&gt;=i&amp;&amp;f.y&gt;=i||(h.y&gt;=i?h=new a(h.x+(f.x-h.x)*((i-h.y)/(f.y-h.y)),i)._round():f.y&gt;=i&amp;&amp;(f=new a(h.x+(f.x-h.x)*((i-h.y)/(f.y-h.y)),i)._round()),c&amp;&amp;h.equals(c[c.length-1])||(c=[h],o.push(c)),c.push(f)))))}return o}(e.geometry,0,0,ti,ti);E&lt;C.length;E+=1)for(var L=C[E],P=0,O=Ql(L,y,_,r.vertical||p,n,24,v,t.overscaling,ti);P&lt;O.length;P+=1){var z=O[P];p&amp;&amp;vc(t,p.text,M,z)||S(L,z)}else if(\&quot;line-center\&quot;===A)for(var I=0,D=e.geometry;I&lt;D.length;I+=1){var R=D[I];if(R.length&gt;1){var F=Kl(R,_,r.vertical||p,n,24,v);F&amp;&amp;S(R,F)}}else if(\&quot;Polygon\&quot;===e.type)for(var B=0,N=vo(e.geometry,0);B&lt;N.length;B+=1){var j=N[B],V=rc(j,16);S(j[0],new xs(V.x,V.y,0))}else if(\&quot;LineString\&quot;===e.type)for(var U=0,q=e.geometry;U&lt;q.length;U+=1){var H=q[U];S(H,new xs(H[0].x,H[0].y,0))}else if(\&quot;Point\&quot;===e.type)for(var G=0,Y=e.geometry;G&lt;Y.length;G+=1)for(var W=0,X=Y[G];W&lt;X.length;W+=1){var Z=X[W];S([Z],new xs(Z.x,Z.y,0))}}(t,o,h,D,c,u,p)},_=0,k=t.features;_&lt;k.length;_+=1)b();o&amp;&amp;t.generateCollisionDebugBuffers()},t.perspective=function(t,e,r,n,a){var i,o=1/Math.tan(e/2);return t[0]=o/r,t[1]=0,t[2]=0,t[3]=0,t[4]=0,t[5]=o,t[6]=0,t[7]=0,t[8]=0,t[9]=0,t[11]=-1,t[12]=0,t[13]=0,t[15]=0,null!=a&amp;&amp;a!==1/0?(i=1/(n-a),t[10]=(a+n)*i,t[14]=2*a*n*i):(t[10]=-1,t[14]=-2*n),t},t.pick=function(t,e){for(var r={},n=0;n&lt;e.length;n++){var a=e[n];a in t&amp;&amp;(r[a]=t[a])}return r},t.plugin=Cn,t.polygonIntersectsPolygon=ii,t.postMapLoadEvent=et,t.postTurnstileEvent=$,t.potpack=Us,t.rasterBoundsAttributes=Bl,t.refProperties=[\&quot;type\&quot;,\&quot;source\&quot;,\&quot;source-layer\&quot;,\&quot;minzoom\&quot;,\&quot;maxzoom\&quot;,\&quot;filter\&quot;,\&quot;layout\&quot;],t.register=pn,t.registerForPluginAvailability=function(t){return Mn?t({pluginURL:Mn,completionCallback:Tn}):En.once(\&quot;pluginAvailable\&quot;,t),t},t.rotate=function(t,e,r){var n=e[0],a=e[1],i=e[2],o=e[3],s=Math.sin(r),l=Math.cos(r);return t[0]=n*l+i*s,t[1]=a*l+o*s,t[2]=n*-s+i*l,t[3]=a*-s+o*l,t},t.rotateX=function(t,e,r){var n=Math.sin(r),a=Math.cos(r),i=e[4],o=e[5],s=e[6],l=e[7],c=e[8],u=e[9],h=e[10],f=e[11];return e!==t&amp;&amp;(t[0]=e[0],t[1]=e[1],t[2]=e[2],t[3]=e[3],t[12]=e[12],t[13]=e[13],t[14]=e[14],t[15]=e[15]),t[4]=i*a+c*n,t[5]=o*a+u*n,t[6]=s*a+h*n,t[7]=l*a+f*n,t[8]=c*a-i*n,t[9]=u*a-o*n,t[10]=h*a-s*n,t[11]=f*a-l*n,t},t.rotateZ=function(t,e,r){var n=Math.sin(r),a=Math.cos(r),i=e[0],o=e[1],s=e[2],l=e[3],c=e[4],u=e[5],h=e[6],f=e[7];return e!==t&amp;&amp;(t[8]=e[8],t[9]=e[9],t[10]=e[10],t[11]=e[11],t[12]=e[12],t[13]=e[13],t[14]=e[14],t[15]=e[15]),t[0]=i*a+c*n,t[1]=o*a+u*n,t[2]=s*a+h*n,t[3]=l*a+f*n,t[4]=c*a-i*n,t[5]=u*a-o*n,t[6]=h*a-s*n,t[7]=f*a-l*n,t},t.scale=function(t,e,r){var n=r[0],a=r[1],i=r[2];return t[0]=e[0]*n,t[1]=e[1]*n,t[2]=e[2]*n,t[3]=e[3]*n,t[4]=e[4]*a,t[5]=e[5]*a,t[6]=e[6]*a,t[7]=e[7]*a,t[8]=e[8]*i,t[9]=e[9]*i,t[10]=e[10]*i,t[11]=e[11]*i,t[12]=e[12],t[13]=e[13],t[14]=e[14],t[15]=e[15],t},t.setCacheLimits=function(t,e){nt=t,at=e},t.setRTLTextPlugin=function(t,e){if(An)throw new Error(\&quot;setRTLTextPlugin cannot be called multiple times.\&quot;);An=!0,Mn=I.resolveURL(t),Tn=function(t){t?(An=!1,Mn=null,e&amp;&amp;e(t)):Sn=!0},En.fire(new _t(\&quot;pluginAvailable\&quot;,{pluginURL:Mn,completionCallback:Tn}))},t.sphericalToCartesian=function(t){var e=t[0],r=t[1],n=t[2];return r+=90,r*=Math.PI/180,n*=Math.PI/180,{x:e*Math.cos(r)*Math.sin(n),y:e*Math.sin(r)*Math.sin(n),z:e*Math.cos(n)}},t.styleSpec=Tt,t.symbolSize=Ts,t.transformMat3=function(t,e,r){var n=e[0],a=e[1],i=e[2];return t[0]=n*r[0]+a*r[3]+i*r[6],t[1]=n*r[1]+a*r[4]+i*r[7],t[2]=n*r[2]+a*r[5]+i*r[8],t},t.transformMat4=ki,t.translate=function(t,e,r){var n,a,i,o,s,l,c,u,h,f,p,d,g=r[0],v=r[1],m=r[2];return e===t?(t[12]=e[0]*g+e[4]*v+e[8]*m+e[12],t[13]=e[1]*g+e[5]*v+e[9]*m+e[13],t[14]=e[2]*g+e[6]*v+e[10]*m+e[14],t[15]=e[3]*g+e[7]*v+e[11]*m+e[15]):(n=e[0],a=e[1],i=e[2],o=e[3],s=e[4],l=e[5],c=e[6],u=e[7],h=e[8],f=e[9],p=e[10],d=e[11],t[0]=n,t[1]=a,t[2]=i,t[3]=o,t[4]=s,t[5]=l,t[6]=c,t[7]=u,t[8]=h,t[9]=f,t[10]=p,t[11]=d,t[12]=n*g+s*v+h*m+e[12],t[13]=a*g+l*v+f*m+e[13],t[14]=i*g+c*v+p*m+e[14],t[15]=o*g+u*v+d*m+e[15]),t},t.uniqueId=p,t.validateCustomStyleLayer=function(t){var e=[],r=t.id;return void 0===r&amp;&amp;e.push({message:\&quot;layers.\&quot;+r+': missing required property \&quot;id\&quot;'}),void 0===t.render&amp;&amp;e.push({message:\&quot;layers.\&quot;+r+': missing required method \&quot;render\&quot;'}),t.renderingMode&amp;&amp;\&quot;2d\&quot;!==t.renderingMode&amp;&amp;\&quot;3d\&quot;!==t.renderingMode&amp;&amp;e.push({message:\&quot;layers.\&quot;+r+': property \&quot;renderingMode\&quot; must be either \&quot;2d\&quot; or \&quot;3d\&quot;'}),e},t.validateLight=nn,t.validateStyle=rn,t.values=function(t){var e=[];for(var r in t)e.push(t[r]);return e},t.vectorTile=zo,t.version=\&quot;1.3.2\&quot;,t.warnOnce=w,t.webpSupported=R,t.window=self,t.wrap=u}),n(0,function(t){function e(t){var r=typeof t;if(\&quot;number\&quot;===r||\&quot;boolean\&quot;===r||\&quot;string\&quot;===r||null==t)return JSON.stringify(t);if(Array.isArray(t)){for(var n=\&quot;[\&quot;,a=0,i=t;a&lt;i.length;a+=1)n+=e(i[a])+\&quot;,\&quot;;return n+\&quot;]\&quot;}for(var o=Object.keys(t).sort(),s=\&quot;{\&quot;,l=0;l&lt;o.length;l++)s+=JSON.stringify(o[l])+\&quot;:\&quot;+e(t[o[l]])+\&quot;,\&quot;;return s+\&quot;}\&quot;}function r(r){for(var n=\&quot;\&quot;,a=0,i=t.refProperties;a&lt;i.length;a+=1)n+=\&quot;/\&quot;+e(r[i[a]]);return n}var n=function(t){this.keyCache={},t&amp;&amp;this.replace(t)};n.prototype.replace=function(t){this._layerConfigs={},this._layers={},this.update(t,[])},n.prototype.update=function(e,n){for(var a=this,i=0,o=e;i&lt;o.length;i+=1){var s=o[i];this._layerConfigs[s.id]=s;var l=this._layers[s.id]=t.createStyleLayer(s);l._featureFilter=t.featureFilter(l.filter),this.keyCache[s.id]&amp;&amp;delete this.keyCache[s.id]}for(var c=0,u=n;c&lt;u.length;c+=1){var h=u[c];delete this.keyCache[h],delete this._layerConfigs[h],delete this._layers[h]}this.familiesBySource={};for(var f=0,p=function(t,e){for(var n={},a=0;a&lt;t.length;a++){var i=e&amp;&amp;e[t[a].id]||r(t[a]);e&amp;&amp;(e[t[a].id]=i);var o=n[i];o||(o=n[i]=[]),o.push(t[a])}var s=[];for(var l in n)s.push(n[l]);return s}(t.values(this._layerConfigs),this.keyCache);f&lt;p.length;f+=1){var d=p[f].map(function(t){return a._layers[t.id]}),g=d[0];if(\&quot;none\&quot;!==g.visibility){var v=g.source||\&quot;\&quot;,m=this.familiesBySource[v];m||(m=this.familiesBySource[v]={});var y=g.sourceLayer||\&quot;_geojsonTileLayer\&quot;,x=m[y];x||(x=m[y]=[]),x.push(d)}}};var a=function(e){var r={},n=[];for(var a in e){var i=e[a],o=r[a]={};for(var s in i){var l=i[+s];if(l&amp;&amp;0!==l.bitmap.width&amp;&amp;0!==l.bitmap.height){var c={x:0,y:0,w:l.bitmap.width+2,h:l.bitmap.height+2};n.push(c),o[s]={rect:c,metrics:l.metrics}}}}var u=t.potpack(n),h=u.w,f=u.h,p=new t.AlphaImage({width:h||1,height:f||1});for(var d in e){var g=e[d];for(var v in g){var m=g[+v];if(m&amp;&amp;0!==m.bitmap.width&amp;&amp;0!==m.bitmap.height){var y=r[d][v].rect;t.AlphaImage.copy(m.bitmap,p,{x:0,y:0},{x:y.x+1,y:y.y+1},m.bitmap)}}}this.image=p,this.positions=r};t.register(\&quot;GlyphAtlas\&quot;,a);var i=function(e){this.tileID=new t.OverscaledTileID(e.tileID.overscaledZ,e.tileID.wrap,e.tileID.canonical.z,e.tileID.canonical.x,e.tileID.canonical.y),this.uid=e.uid,this.zoom=e.zoom,this.pixelRatio=e.pixelRatio,this.tileSize=e.tileSize,this.source=e.source,this.overscaling=this.tileID.overscaleFactor(),this.showCollisionBoxes=e.showCollisionBoxes,this.collectResourceTiming=!!e.collectResourceTiming,this.returnDependencies=!!e.returnDependencies};function o(e,r){for(var n=new t.EvaluationParameters(r),a=0,i=e;a&lt;i.length;a+=1)i[a].recalculate(n)}i.prototype.parse=function(e,r,n,i){var s=this;this.status=\&quot;parsing\&quot;,this.data=e,this.collisionBoxArray=new t.CollisionBoxArray;var l=new t.DictionaryCoder(Object.keys(e.layers).sort()),c=new t.FeatureIndex(this.tileID);c.bucketLayerIDs=[];var u,h,f,p,d={},g={featureIndex:c,iconDependencies:{},patternDependencies:{},glyphDependencies:{}},v=r.familiesBySource[this.source];for(var m in v){var y=e.layers[m];if(y){1===y.version&amp;&amp;t.warnOnce('Vector tile source \&quot;'+this.source+'\&quot; layer \&quot;'+m+'\&quot; does not use vector tile spec v2 and therefore may have some rendering errors.');for(var x=l.encode(m),b=[],_=0;_&lt;y.length;_++){var w=y.feature(_);b.push({feature:w,index:_,sourceLayerIndex:x})}for(var k=0,T=v[m];k&lt;T.length;k+=1){var A=T[k],M=A[0];M.minzoom&amp;&amp;this.zoom&lt;Math.floor(M.minzoom)||M.maxzoom&amp;&amp;this.zoom&gt;=M.maxzoom||\&quot;none\&quot;!==M.visibility&amp;&amp;(o(A,this.zoom),(d[M.id]=M.createBucket({index:c.bucketLayerIDs.length,layers:A,zoom:this.zoom,pixelRatio:this.pixelRatio,overscaling:this.overscaling,collisionBoxArray:this.collisionBoxArray,sourceLayerIndex:x,sourceID:this.source})).populate(b,g),c.bucketLayerIDs.push(A.map(function(t){return t.id})))}}}var S=t.mapObject(g.glyphDependencies,function(t){return Object.keys(t).map(Number)});Object.keys(S).length?n.send(\&quot;getGlyphs\&quot;,{uid:this.uid,stacks:S},function(t,e){u||(u=t,h=e,L.call(s))}):h={};var E=Object.keys(g.iconDependencies);E.length?n.send(\&quot;getImages\&quot;,{icons:E},function(t,e){u||(u=t,f=e,L.call(s))}):f={};var C=Object.keys(g.patternDependencies);function L(){if(u)return i(u);if(h&amp;&amp;f&amp;&amp;p){var e=new a(h),r=new t.ImageAtlas(f,p);for(var n in d){var s=d[n];s instanceof t.SymbolBucket?(o(s.layers,this.zoom),t.performSymbolLayout(s,h,e.positions,f,r.iconPositions,this.showCollisionBoxes)):s.hasPattern&amp;&amp;(s instanceof t.LineBucket||s instanceof t.FillBucket||s instanceof t.FillExtrusionBucket)&amp;&amp;(o(s.layers,this.zoom),s.addFeatures(g,r.patternPositions))}this.status=\&quot;done\&quot;,i(null,{buckets:t.values(d).filter(function(t){return!t.isEmpty()}),featureIndex:c,collisionBoxArray:this.collisionBoxArray,glyphAtlasImage:e.image,imageAtlas:r,glyphMap:this.returnDependencies?h:null,iconMap:this.returnDependencies?f:null,glyphPositions:this.returnDependencies?e.positions:null})}}C.length?n.send(\&quot;getImages\&quot;,{icons:C},function(t,e){u||(u=t,p=e,L.call(s))}):p={},L.call(this)};var s=\&quot;undefined\&quot;!=typeof performance,l={getEntriesByName:function(t){return!!(s&amp;&amp;performance&amp;&amp;performance.getEntriesByName)&amp;&amp;performance.getEntriesByName(t)},mark:function(t){return!!(s&amp;&amp;performance&amp;&amp;performance.mark)&amp;&amp;performance.mark(t)},measure:function(t,e,r){return!!(s&amp;&amp;performance&amp;&amp;performance.measure)&amp;&amp;performance.measure(t,e,r)},clearMarks:function(t){return!!(s&amp;&amp;performance&amp;&amp;performance.clearMarks)&amp;&amp;performance.clearMarks(t)},clearMeasures:function(t){return!!(s&amp;&amp;performance&amp;&amp;performance.clearMeasures)&amp;&amp;performance.clearMeasures(t)}},c=function(t){this._marks={start:[t.url,\&quot;start\&quot;].join(\&quot;#\&quot;),end:[t.url,\&quot;end\&quot;].join(\&quot;#\&quot;),measure:t.url.toString()},l.mark(this._marks.start)};function u(e,r){var n=t.getArrayBuffer(e.request,function(e,n,a,i){e?r(e):n&amp;&amp;r(null,{vectorTile:new t.vectorTile.VectorTile(new t.pbf(n)),rawData:n,cacheControl:a,expires:i})});return function(){n.cancel(),r()}}c.prototype.finish=function(){l.mark(this._marks.end);var t=l.getEntriesByName(this._marks.measure);return 0===t.length&amp;&amp;(l.measure(this._marks.measure,this._marks.start,this._marks.end),t=l.getEntriesByName(this._marks.measure),l.clearMarks(this._marks.start),l.clearMarks(this._marks.end),l.clearMeasures(this._marks.measure)),t},l.Performance=c;var h=function(t,e,r){this.actor=t,this.layerIndex=e,this.loadVectorData=r||u,this.loading={},this.loaded={}};h.prototype.loadTile=function(e,r){var n=this,a=e.uid;this.loading||(this.loading={});var o=!!(e&amp;&amp;e.request&amp;&amp;e.request.collectResourceTiming)&amp;&amp;new l.Performance(e.request),s=this.loading[a]=new i(e);s.abort=this.loadVectorData(e,function(e,i){if(delete n.loading[a],e||!i)return s.status=\&quot;done\&quot;,n.loaded[a]=s,r(e);var l=i.rawData,c={};i.expires&amp;&amp;(c.expires=i.expires),i.cacheControl&amp;&amp;(c.cacheControl=i.cacheControl);var u={};if(o){var h=o.finish();h&amp;&amp;(u.resourceTiming=JSON.parse(JSON.stringify(h)))}s.vectorTile=i.vectorTile,s.parse(i.vectorTile,n.layerIndex,n.actor,function(e,n){if(e||!n)return r(e);r(null,t.extend({rawTileData:l.slice(0)},n,c,u))}),n.loaded=n.loaded||{},n.loaded[a]=s})},h.prototype.reloadTile=function(t,e){var r=this.loaded,n=t.uid,a=this;if(r&amp;&amp;r[n]){var i=r[n];i.showCollisionBoxes=t.showCollisionBoxes;var o=function(t,r){var n=i.reloadCallback;n&amp;&amp;(delete i.reloadCallback,i.parse(i.vectorTile,a.layerIndex,a.actor,n)),e(t,r)};\&quot;parsing\&quot;===i.status?i.reloadCallback=o:\&quot;done\&quot;===i.status&amp;&amp;(i.vectorTile?i.parse(i.vectorTile,this.layerIndex,this.actor,o):o())}},h.prototype.abortTile=function(t,e){var r=this.loading,n=t.uid;r&amp;&amp;r[n]&amp;&amp;r[n].abort&amp;&amp;(r[n].abort(),delete r[n]),e()},h.prototype.removeTile=function(t,e){var r=this.loaded,n=t.uid;r&amp;&amp;r[n]&amp;&amp;delete r[n],e()};var f=function(){this.loaded={}};f.prototype.loadTile=function(e,r){var n=e.uid,a=e.encoding,i=e.rawImageData,o=new t.DEMData(n,i,a);this.loaded=this.loaded||{},this.loaded[n]=o,r(null,o)},f.prototype.removeTile=function(t){var e=this.loaded,r=t.uid;e&amp;&amp;e[r]&amp;&amp;delete e[r]};var p={RADIUS:6378137,FLATTENING:1/298.257223563,POLAR_RADIUS:6356752.3142};function d(t){var e=0;if(t&amp;&amp;t.length&gt;0){e+=Math.abs(g(t[0]));for(var r=1;r&lt;t.length;r++)e-=Math.abs(g(t[r]))}return e}function g(t){var e,r,n,a,i,o,s=0,l=t.length;if(l&gt;2){for(o=0;o&lt;l;o++)o===l-2?(n=l-2,a=l-1,i=0):o===l-1?(n=l-1,a=0,i=1):(n=o,a=o+1,i=o+2),e=t[n],r=t[a],s+=(v(t[i][0])-v(e[0]))*Math.sin(v(r[1]));s=s*p.RADIUS*p.RADIUS/2}return s}function v(t){return t*Math.PI/180}var m={geometry:function t(e){var r,n=0;switch(e.type){case\&quot;Polygon\&quot;:return d(e.coordinates);case\&quot;MultiPolygon\&quot;:for(r=0;r&lt;e.coordinates.length;r++)n+=d(e.coordinates[r]);return n;case\&quot;Point\&quot;:case\&quot;MultiPoint\&quot;:case\&quot;LineString\&quot;:case\&quot;MultiLineString\&quot;:return 0;case\&quot;GeometryCollection\&quot;:for(r=0;r&lt;e.geometries.length;r++)n+=t(e.geometries[r]);return n}},ring:g};function y(t,e){return function(r){return t(r,e)}}function x(t,e){e=!!e,t[0]=b(t[0],e);for(var r=1;r&lt;t.length;r++)t[r]=b(t[r],!e);return t}function b(t,e){return function(t){return m.ring(t)&gt;=0}(t)===e?t:t.reverse()}var _=t.vectorTile.VectorTileFeature.prototype.toGeoJSON,w=function(e){this._feature=e,this.extent=t.EXTENT,this.type=e.type,this.properties=e.tags,\&quot;id\&quot;in e&amp;&amp;!isNaN(e.id)&amp;&amp;(this.id=parseInt(e.id,10))};w.prototype.loadGeometry=function(){if(1===this._feature.type){for(var e=[],r=0,n=this._feature.geometry;r&lt;n.length;r+=1){var a=n[r];e.push([new t.Point$1(a[0],a[1])])}return e}for(var i=[],o=0,s=this._feature.geometry;o&lt;s.length;o+=1){for(var l=[],c=0,u=s[o];c&lt;u.length;c+=1){var h=u[c];l.push(new t.Point$1(h[0],h[1]))}i.push(l)}return i},w.prototype.toGeoJSON=function(t,e,r){return _.call(this,t,e,r)};var k=function(e){this.layers={_geojsonTileLayer:this},this.name=\&quot;_geojsonTileLayer\&quot;,this.extent=t.EXTENT,this.length=e.length,this._features=e};k.prototype.feature=function(t){return new w(this._features[t])};var T=t.vectorTile.VectorTileFeature,A=M;function M(t,e){this.options=e||{},this.features=t,this.length=t.length}function S(t,e){this.id=\&quot;number\&quot;==typeof t.id?t.id:void 0,this.type=t.type,this.rawGeometry=1===t.type?[t.geometry]:t.geometry,this.properties=t.tags,this.extent=e||4096}M.prototype.feature=function(t){return new S(this.features[t],this.options.extent)},S.prototype.loadGeometry=function(){var e=this.rawGeometry;this.geometry=[];for(var r=0;r&lt;e.length;r++){for(var n=e[r],a=[],i=0;i&lt;n.length;i++)a.push(new t.Point$1(n[i][0],n[i][1]));this.geometry.push(a)}return this.geometry},S.prototype.bbox=function(){this.geometry||this.loadGeometry();for(var t=this.geometry,e=1/0,r=-1/0,n=1/0,a=-1/0,i=0;i&lt;t.length;i++)for(var o=t[i],s=0;s&lt;o.length;s++){var l=o[s];e=Math.min(e,l.x),r=Math.max(r,l.x),n=Math.min(n,l.y),a=Math.max(a,l.y)}return[e,n,r,a]},S.prototype.toGeoJSON=T.prototype.toGeoJSON;var E=P,C=P,L=A;function P(e){var r=new t.pbf;return function(t,e){for(var r in t.layers)e.writeMessage(3,O,t.layers[r])}(e,r),r.finish()}function O(t,e){var r;e.writeVarintField(15,t.version||1),e.writeStringField(1,t.name||\&quot;\&quot;),e.writeVarintField(5,t.extent||4096);var n={keys:[],values:[],keycache:{},valuecache:{}};for(r=0;r&lt;t.length;r++)n.feature=t.feature(r),e.writeMessage(2,z,n);var a=n.keys;for(r=0;r&lt;a.length;r++)e.writeStringField(3,a[r]);var i=n.values;for(r=0;r&lt;i.length;r++)e.writeMessage(4,B,i[r])}function z(t,e){var r=t.feature;void 0!==r.id&amp;&amp;e.writeVarintField(1,r.id),e.writeMessage(2,I,t),e.writeVarintField(3,r.type),e.writeMessage(4,F,r)}function I(t,e){var r=t.feature,n=t.keys,a=t.values,i=t.keycache,o=t.valuecache;for(var s in r.properties){var l=i[s];void 0===l&amp;&amp;(n.push(s),l=n.length-1,i[s]=l),e.writeVarint(l);var c=r.properties[s],u=typeof c;\&quot;string\&quot;!==u&amp;&amp;\&quot;boolean\&quot;!==u&amp;&amp;\&quot;number\&quot;!==u&amp;&amp;(c=JSON.stringify(c));var h=u+\&quot;:\&quot;+c,f=o[h];void 0===f&amp;&amp;(a.push(c),f=a.length-1,o[h]=f),e.writeVarint(f)}}function D(t,e){return(e&lt;&lt;3)+(7&amp;t)}function R(t){return t&lt;&lt;1^t&gt;&gt;31}function F(t,e){for(var r=t.loadGeometry(),n=t.type,a=0,i=0,o=r.length,s=0;s&lt;o;s++){var l=r[s],c=1;1===n&amp;&amp;(c=l.length),e.writeVarint(D(1,c));for(var u=3===n?l.length-1:l.length,h=0;h&lt;u;h++){1===h&amp;&amp;1!==n&amp;&amp;e.writeVarint(D(2,u-1));var f=l[h].x-a,p=l[h].y-i;e.writeVarint(R(f)),e.writeVarint(R(p)),a+=f,i+=p}3===n&amp;&amp;e.writeVarint(D(7,1))}}function B(t,e){var r=typeof t;\&quot;string\&quot;===r?e.writeStringField(1,t):\&quot;boolean\&quot;===r?e.writeBooleanField(7,t):\&quot;number\&quot;===r&amp;&amp;(t%1!=0?e.writeDoubleField(3,t):t&lt;0?e.writeSVarintField(6,t):e.writeVarintField(5,t))}function N(t,e,r,n){j(t,r,n),j(e,2*r,2*n),j(e,2*r+1,2*n+1)}function j(t,e,r){var n=t[e];t[e]=t[r],t[r]=n}function V(t,e,r,n){var a=t-r,i=e-n;return a*a+i*i}E.fromVectorTileJs=C,E.fromGeojsonVt=function(t,e){e=e||{};var r={};for(var n in t)r[n]=new A(t[n].features,e),r[n].name=n,r[n].version=e.version,r[n].extent=e.extent;return P({layers:r})},E.GeoJSONWrapper=L;var U=function(t){return t[0]},q=function(t){return t[1]},H=function(t,e,r,n,a){void 0===e&amp;&amp;(e=U),void 0===r&amp;&amp;(r=q),void 0===n&amp;&amp;(n=64),void 0===a&amp;&amp;(a=Float64Array),this.nodeSize=n,this.points=t;for(var i=t.length&lt;65536?Uint16Array:Uint32Array,o=this.ids=new i(t.length),s=this.coords=new a(2*t.length),l=0;l&lt;t.length;l++)o[l]=l,s[2*l]=e(t[l]),s[2*l+1]=r(t[l]);!function t(e,r,n,a,i,o){if(!(i-a&lt;=n)){var s=a+i&gt;&gt;1;!function t(e,r,n,a,i,o){for(;i&gt;a;){if(i-a&gt;600){var s=i-a+1,l=n-a+1,c=Math.log(s),u=.5*Math.exp(2*c/3),h=.5*Math.sqrt(c*u*(s-u)/s)*(l-s/2&lt;0?-1:1);t(e,r,n,Math.max(a,Math.floor(n-l*u/s+h)),Math.min(i,Math.floor(n+(s-l)*u/s+h)),o)}var f=r[2*n+o],p=a,d=i;for(N(e,r,a,n),r[2*i+o]&gt;f&amp;&amp;N(e,r,a,i);p&lt;d;){for(N(e,r,p,d),p++,d--;r[2*p+o]&lt;f;)p++;for(;r[2*d+o]&gt;f;)d--}r[2*a+o]===f?N(e,r,a,d):N(e,r,++d,i),d&lt;=n&amp;&amp;(a=d+1),n&lt;=d&amp;&amp;(i=d-1)}}(e,r,s,a,i,o%2),t(e,r,n,a,s-1,o+1),t(e,r,n,s+1,i,o+1)}}(o,s,n,0,o.length-1,0)};H.prototype.range=function(t,e,r,n){return function(t,e,r,n,a,i,o){for(var s,l,c=[0,t.length-1,0],u=[];c.length;){var h=c.pop(),f=c.pop(),p=c.pop();if(f-p&lt;=o)for(var d=p;d&lt;=f;d++)s=e[2*d],l=e[2*d+1],s&gt;=r&amp;&amp;s&lt;=a&amp;&amp;l&gt;=n&amp;&amp;l&lt;=i&amp;&amp;u.push(t[d]);else{var g=Math.floor((p+f)/2);s=e[2*g],l=e[2*g+1],s&gt;=r&amp;&amp;s&lt;=a&amp;&amp;l&gt;=n&amp;&amp;l&lt;=i&amp;&amp;u.push(t[g]);var v=(h+1)%2;(0===h?r&lt;=s:n&lt;=l)&amp;&amp;(c.push(p),c.push(g-1),c.push(v)),(0===h?a&gt;=s:i&gt;=l)&amp;&amp;(c.push(g+1),c.push(f),c.push(v))}}return u}(this.ids,this.coords,t,e,r,n,this.nodeSize)},H.prototype.within=function(t,e,r){return function(t,e,r,n,a,i){for(var o=[0,t.length-1,0],s=[],l=a*a;o.length;){var c=o.pop(),u=o.pop(),h=o.pop();if(u-h&lt;=i)for(var f=h;f&lt;=u;f++)V(e[2*f],e[2*f+1],r,n)&lt;=l&amp;&amp;s.push(t[f]);else{var p=Math.floor((h+u)/2),d=e[2*p],g=e[2*p+1];V(d,g,r,n)&lt;=l&amp;&amp;s.push(t[p]);var v=(c+1)%2;(0===c?r-a&lt;=d:n-a&lt;=g)&amp;&amp;(o.push(h),o.push(p-1),o.push(v)),(0===c?r+a&gt;=d:n+a&gt;=g)&amp;&amp;(o.push(p+1),o.push(u),o.push(v))}}return s}(this.ids,this.coords,t,e,r,this.nodeSize)};var G={minZoom:0,maxZoom:16,radius:40,extent:512,nodeSize:64,log:!1,reduce:null,map:function(t){return t}},Y=function(t){this.options=$(Object.create(G),t),this.trees=new Array(this.options.maxZoom+1)};function W(t,e,r,n,a){return{x:t,y:e,zoom:1/0,id:r,parentId:-1,numPoints:n,properties:a}}function X(t,e){var r=t.geometry.coordinates,n=r[0],a=r[1];return{x:K(n),y:Q(a),zoom:1/0,index:e,parentId:-1}}function Z(t){return{type:\&quot;Feature\&quot;,id:t.id,properties:J(t),geometry:{type:\&quot;Point\&quot;,coordinates:[(n=t.x,360*(n-.5)),(e=t.y,r=(180-360*e)*Math.PI/180,360*Math.atan(Math.exp(r))/Math.PI-90)]}};var e,r,n}function J(t){var e=t.numPoints,r=e&gt;=1e4?Math.round(e/1e3)+\&quot;k\&quot;:e&gt;=1e3?Math.round(e/100)/10+\&quot;k\&quot;:e;return $($({},t.properties),{cluster:!0,cluster_id:t.id,point_count:e,point_count_abbreviated:r})}function K(t){return t/360+.5}function Q(t){var e=Math.sin(t*Math.PI/180),r=.5-.25*Math.log((1+e)/(1-e))/Math.PI;return r&lt;0?0:r&gt;1?1:r}function $(t,e){for(var r in e)t[r]=e[r];return t}function tt(t){return t.x}function et(t){return t.y}function rt(t,e,r,n,a,i){var o=a-r,s=i-n;if(0!==o||0!==s){var l=((t-r)*o+(e-n)*s)/(o*o+s*s);l&gt;1?(r=a,n=i):l&gt;0&amp;&amp;(r+=o*l,n+=s*l)}return(o=t-r)*o+(s=e-n)*s}function nt(t,e,r,n){var a={id:void 0===t?null:t,type:e,geometry:r,tags:n,minX:1/0,minY:1/0,maxX:-1/0,maxY:-1/0};return function(t){var e=t.geometry,r=t.type;if(\&quot;Point\&quot;===r||\&quot;MultiPoint\&quot;===r||\&quot;LineString\&quot;===r)at(t,e);else if(\&quot;Polygon\&quot;===r||\&quot;MultiLineString\&quot;===r)for(var n=0;n&lt;e.length;n++)at(t,e[n]);else if(\&quot;MultiPolygon\&quot;===r)for(n=0;n&lt;e.length;n++)for(var a=0;a&lt;e[n].length;a++)at(t,e[n][a])}(a),a}function at(t,e){for(var r=0;r&lt;e.length;r+=3)t.minX=Math.min(t.minX,e[r]),t.minY=Math.min(t.minY,e[r+1]),t.maxX=Math.max(t.maxX,e[r]),t.maxY=Math.max(t.maxY,e[r+1])}function it(t,e,r,n){if(e.geometry){var a=e.geometry.coordinates,i=e.geometry.type,o=Math.pow(r.tolerance/((1&lt;&lt;r.maxZoom)*r.extent),2),s=[],l=e.id;if(r.promoteId?l=e.properties[r.promoteId]:r.generateId&amp;&amp;(l=n||0),\&quot;Point\&quot;===i)ot(a,s);else if(\&quot;MultiPoint\&quot;===i)for(var c=0;c&lt;a.length;c++)ot(a[c],s);else if(\&quot;LineString\&quot;===i)st(a,s,o,!1);else if(\&quot;MultiLineString\&quot;===i){if(r.lineMetrics){for(c=0;c&lt;a.length;c++)s=[],st(a[c],s,o,!1),t.push(nt(l,\&quot;LineString\&quot;,s,e.properties));return}lt(a,s,o,!1)}else if(\&quot;Polygon\&quot;===i)lt(a,s,o,!0);else{if(\&quot;MultiPolygon\&quot;!==i){if(\&quot;GeometryCollection\&quot;===i){for(c=0;c&lt;e.geometry.geometries.length;c++)it(t,{id:l,geometry:e.geometry.geometries[c],properties:e.properties},r,n);return}throw new Error(\&quot;Input data is not a valid GeoJSON object.\&quot;)}for(c=0;c&lt;a.length;c++){var u=[];lt(a[c],u,o,!0),s.push(u)}}t.push(nt(l,i,s,e.properties))}}function ot(t,e){e.push(ct(t[0])),e.push(ut(t[1])),e.push(0)}function st(t,e,r,n){for(var a,i,o=0,s=0;s&lt;t.length;s++){var l=ct(t[s][0]),c=ut(t[s][1]);e.push(l),e.push(c),e.push(0),s&gt;0&amp;&amp;(o+=n?(a*c-l*i)/2:Math.sqrt(Math.pow(l-a,2)+Math.pow(c-i,2))),a=l,i=c}var u=e.length-3;e[2]=1,function t(e,r,n,a){for(var i,o=a,s=n-r&gt;&gt;1,l=n-r,c=e[r],u=e[r+1],h=e[n],f=e[n+1],p=r+3;p&lt;n;p+=3){var d=rt(e[p],e[p+1],c,u,h,f);if(d&gt;o)i=p,o=d;else if(d===o){var g=Math.abs(p-s);g&lt;l&amp;&amp;(i=p,l=g)}}o&gt;a&amp;&amp;(i-r&gt;3&amp;&amp;t(e,r,i,a),e[i+2]=o,n-i&gt;3&amp;&amp;t(e,i,n,a))}(e,0,u,r),e[u+2]=1,e.size=Math.abs(o),e.start=0,e.end=e.size}function lt(t,e,r,n){for(var a=0;a&lt;t.length;a++){var i=[];st(t[a],i,r,n),e.push(i)}}function ct(t){return t/360+.5}function ut(t){var e=Math.sin(t*Math.PI/180),r=.5-.25*Math.log((1+e)/(1-e))/Math.PI;return r&lt;0?0:r&gt;1?1:r}function ht(t,e,r,n,a,i,o,s){if(n/=e,i&gt;=(r/=e)&amp;&amp;o&lt;n)return t;if(o&lt;r||i&gt;=n)return null;for(var l=[],c=0;c&lt;t.length;c++){var u=t[c],h=u.geometry,f=u.type,p=0===a?u.minX:u.minY,d=0===a?u.maxX:u.maxY;if(p&gt;=r&amp;&amp;d&lt;n)l.push(u);else if(!(d&lt;r||p&gt;=n)){var g=[];if(\&quot;Point\&quot;===f||\&quot;MultiPoint\&quot;===f)ft(h,g,r,n,a);else if(\&quot;LineString\&quot;===f)pt(h,g,r,n,a,!1,s.lineMetrics);else if(\&quot;MultiLineString\&quot;===f)gt(h,g,r,n,a,!1);else if(\&quot;Polygon\&quot;===f)gt(h,g,r,n,a,!0);else if(\&quot;MultiPolygon\&quot;===f)for(var v=0;v&lt;h.length;v++){var m=[];gt(h[v],m,r,n,a,!0),m.length&amp;&amp;g.push(m)}if(g.length){if(s.lineMetrics&amp;&amp;\&quot;LineString\&quot;===f){for(v=0;v&lt;g.length;v++)l.push(nt(u.id,f,g[v],u.tags));continue}\&quot;LineString\&quot;!==f&amp;&amp;\&quot;MultiLineString\&quot;!==f||(1===g.length?(f=\&quot;LineString\&quot;,g=g[0]):f=\&quot;MultiLineString\&quot;),\&quot;Point\&quot;!==f&amp;&amp;\&quot;MultiPoint\&quot;!==f||(f=3===g.length?\&quot;Point\&quot;:\&quot;MultiPoint\&quot;),l.push(nt(u.id,f,g,u.tags))}}}return l.length?l:null}function ft(t,e,r,n,a){for(var i=0;i&lt;t.length;i+=3){var o=t[i+a];o&gt;=r&amp;&amp;o&lt;=n&amp;&amp;(e.push(t[i]),e.push(t[i+1]),e.push(t[i+2]))}}function pt(t,e,r,n,a,i,o){for(var s,l,c=dt(t),u=0===a?mt:yt,h=t.start,f=0;f&lt;t.length-3;f+=3){var p=t[f],d=t[f+1],g=t[f+2],v=t[f+3],m=t[f+4],y=0===a?p:d,x=0===a?v:m,b=!1;o&amp;&amp;(s=Math.sqrt(Math.pow(p-v,2)+Math.pow(d-m,2))),y&lt;r?x&gt;r&amp;&amp;(l=u(c,p,d,v,m,r),o&amp;&amp;(c.start=h+s*l)):y&gt;n?x&lt;n&amp;&amp;(l=u(c,p,d,v,m,n),o&amp;&amp;(c.start=h+s*l)):vt(c,p,d,g),x&lt;r&amp;&amp;y&gt;=r&amp;&amp;(l=u(c,p,d,v,m,r),b=!0),x&gt;n&amp;&amp;y&lt;=n&amp;&amp;(l=u(c,p,d,v,m,n),b=!0),!i&amp;&amp;b&amp;&amp;(o&amp;&amp;(c.end=h+s*l),e.push(c),c=dt(t)),o&amp;&amp;(h+=s)}var _=t.length-3;p=t[_],d=t[_+1],g=t[_+2],(y=0===a?p:d)&gt;=r&amp;&amp;y&lt;=n&amp;&amp;vt(c,p,d,g),_=c.length-3,i&amp;&amp;_&gt;=3&amp;&amp;(c[_]!==c[0]||c[_+1]!==c[1])&amp;&amp;vt(c,c[0],c[1],c[2]),c.length&amp;&amp;e.push(c)}function dt(t){var e=[];return e.size=t.size,e.start=t.start,e.end=t.end,e}function gt(t,e,r,n,a,i){for(var o=0;o&lt;t.length;o++)pt(t[o],e,r,n,a,i,!1)}function vt(t,e,r,n){t.push(e),t.push(r),t.push(n)}function mt(t,e,r,n,a,i){var o=(i-e)/(n-e);return t.push(i),t.push(r+(a-r)*o),t.push(1),o}function yt(t,e,r,n,a,i){var o=(i-r)/(a-r);return t.push(e+(n-e)*o),t.push(i),t.push(1),o}function xt(t,e){for(var r=[],n=0;n&lt;t.length;n++){var a,i=t[n],o=i.type;if(\&quot;Point\&quot;===o||\&quot;MultiPoint\&quot;===o||\&quot;LineString\&quot;===o)a=bt(i.geometry,e);else if(\&quot;MultiLineString\&quot;===o||\&quot;Polygon\&quot;===o){a=[];for(var s=0;s&lt;i.geometry.length;s++)a.push(bt(i.geometry[s],e))}else if(\&quot;MultiPolygon\&quot;===o)for(a=[],s=0;s&lt;i.geometry.length;s++){for(var l=[],c=0;c&lt;i.geometry[s].length;c++)l.push(bt(i.geometry[s][c],e));a.push(l)}r.push(nt(i.id,o,a,i.tags))}return r}function bt(t,e){var r=[];r.size=t.size,void 0!==t.start&amp;&amp;(r.start=t.start,r.end=t.end);for(var n=0;n&lt;t.length;n+=3)r.push(t[n]+e,t[n+1],t[n+2]);return r}function _t(t,e){if(t.transformed)return t;var r,n,a,i=1&lt;&lt;t.z,o=t.x,s=t.y;for(r=0;r&lt;t.features.length;r++){var l=t.features[r],c=l.geometry,u=l.type;if(l.geometry=[],1===u)for(n=0;n&lt;c.length;n+=2)l.geometry.push(wt(c[n],c[n+1],e,i,o,s));else for(n=0;n&lt;c.length;n++){var h=[];for(a=0;a&lt;c[n].length;a+=2)h.push(wt(c[n][a],c[n][a+1],e,i,o,s));l.geometry.push(h)}}return t.transformed=!0,t}function wt(t,e,r,n,a,i){return[Math.round(r*(t*n-a)),Math.round(r*(e*n-i))]}function kt(t,e,r,n,a){for(var i=e===a.maxZoom?0:a.tolerance/((1&lt;&lt;e)*a.extent),o={features:[],numPoints:0,numSimplified:0,numFeatures:0,source:null,x:r,y:n,z:e,transformed:!1,minX:2,minY:1,maxX:-1,maxY:0},s=0;s&lt;t.length;s++){o.numFeatures++,Tt(o,t[s],i,a);var l=t[s].minX,c=t[s].minY,u=t[s].maxX,h=t[s].maxY;l&lt;o.minX&amp;&amp;(o.minX=l),c&lt;o.minY&amp;&amp;(o.minY=c),u&gt;o.maxX&amp;&amp;(o.maxX=u),h&gt;o.maxY&amp;&amp;(o.maxY=h)}return o}function Tt(t,e,r,n){var a=e.geometry,i=e.type,o=[];if(\&quot;Point\&quot;===i||\&quot;MultiPoint\&quot;===i)for(var s=0;s&lt;a.length;s+=3)o.push(a[s]),o.push(a[s+1]),t.numPoints++,t.numSimplified++;else if(\&quot;LineString\&quot;===i)At(o,a,t,r,!1,!1);else if(\&quot;MultiLineString\&quot;===i||\&quot;Polygon\&quot;===i)for(s=0;s&lt;a.length;s++)At(o,a[s],t,r,\&quot;Polygon\&quot;===i,0===s);else if(\&quot;MultiPolygon\&quot;===i)for(var l=0;l&lt;a.length;l++){var c=a[l];for(s=0;s&lt;c.length;s++)At(o,c[s],t,r,!0,0===s)}if(o.length){var u=e.tags||null;if(\&quot;LineString\&quot;===i&amp;&amp;n.lineMetrics){for(var h in u={},e.tags)u[h]=e.tags[h];u.mapbox_clip_start=a.start/a.size,u.mapbox_clip_end=a.end/a.size}var f={geometry:o,type:\&quot;Polygon\&quot;===i||\&quot;MultiPolygon\&quot;===i?3:\&quot;LineString\&quot;===i||\&quot;MultiLineString\&quot;===i?2:1,tags:u};null!==e.id&amp;&amp;(f.id=e.id),t.features.push(f)}}function At(t,e,r,n,a,i){var o=n*n;if(n&gt;0&amp;&amp;e.size&lt;(a?o:n))r.numPoints+=e.length/3;else{for(var s=[],l=0;l&lt;e.length;l+=3)(0===n||e[l+2]&gt;o)&amp;&amp;(r.numSimplified++,s.push(e[l]),s.push(e[l+1])),r.numPoints++;a&amp;&amp;function(t,e){for(var r=0,n=0,a=t.length,i=a-2;n&lt;a;i=n,n+=2)r+=(t[n]-t[i])*(t[n+1]+t[i+1]);if(r&gt;0===e)for(n=0,a=t.length;n&lt;a/2;n+=2){var o=t[n],s=t[n+1];t[n]=t[a-2-n],t[n+1]=t[a-1-n],t[a-2-n]=o,t[a-1-n]=s}}(s,i),t.push(s)}}function Mt(t,e){var r=(e=this.options=function(t,e){for(var r in e)t[r]=e[r];return t}(Object.create(this.options),e)).debug;if(r&amp;&amp;console.time(\&quot;preprocess data\&quot;),e.maxZoom&lt;0||e.maxZoom&gt;24)throw new Error(\&quot;maxZoom should be in the 0-24 range\&quot;);if(e.promoteId&amp;&amp;e.generateId)throw new Error(\&quot;promoteId and generateId cannot be used together.\&quot;);var n=function(t,e){var r=[];if(\&quot;FeatureCollection\&quot;===t.type)for(var n=0;n&lt;t.features.length;n++)it(r,t.features[n],e,n);else\&quot;Feature\&quot;===t.type?it(r,t,e):it(r,{geometry:t},e);return r}(t,e);this.tiles={},this.tileCoords=[],r&amp;&amp;(console.timeEnd(\&quot;preprocess data\&quot;),console.log(\&quot;index: maxZoom: %d, maxPoints: %d\&quot;,e.indexMaxZoom,e.indexMaxPoints),console.time(\&quot;generate tiles\&quot;),this.stats={},this.total=0),(n=function(t,e){var r=e.buffer/e.extent,n=t,a=ht(t,1,-1-r,r,0,-1,2,e),i=ht(t,1,1-r,2+r,0,-1,2,e);return(a||i)&amp;&amp;(n=ht(t,1,-r,1+r,0,-1,2,e)||[],a&amp;&amp;(n=xt(a,1).concat(n)),i&amp;&amp;(n=n.concat(xt(i,-1)))),n}(n,e)).length&amp;&amp;this.splitTile(n,0,0,0),r&amp;&amp;(n.length&amp;&amp;console.log(\&quot;features: %d, points: %d\&quot;,this.tiles[0].numFeatures,this.tiles[0].numPoints),console.timeEnd(\&quot;generate tiles\&quot;),console.log(\&quot;tiles generated:\&quot;,this.total,JSON.stringify(this.stats)))}function St(t,e,r){return 32*((1&lt;&lt;t)*r+e)+t}function Et(t,e){var r=t.tileID.canonical;if(!this._geoJSONIndex)return e(null,null);var n=this._geoJSONIndex.getTile(r.z,r.x,r.y);if(!n)return e(null,null);var a=new k(n.features),i=E(a);0===i.byteOffset&amp;&amp;i.byteLength===i.buffer.byteLength||(i=new Uint8Array(i)),e(null,{vectorTile:a,rawData:i.buffer})}Y.prototype.load=function(t){var e=this.options,r=e.log,n=e.minZoom,a=e.maxZoom,i=e.nodeSize;r&amp;&amp;console.time(\&quot;total time\&quot;);var o=\&quot;prepare \&quot;+t.length+\&quot; points\&quot;;r&amp;&amp;console.time(o),this.points=t;for(var s=[],l=0;l&lt;t.length;l++)t[l].geometry&amp;&amp;s.push(X(t[l],l));this.trees[a+1]=new H(s,tt,et,i,Float32Array),r&amp;&amp;console.timeEnd(o);for(var c=a;c&gt;=n;c--){var u=+Date.now();s=this._cluster(s,c),this.trees[c]=new H(s,tt,et,i,Float32Array),r&amp;&amp;console.log(\&quot;z%d: %d clusters in %dms\&quot;,c,s.length,+Date.now()-u)}return r&amp;&amp;console.timeEnd(\&quot;total time\&quot;),this},Y.prototype.getClusters=function(t,e){var r=((t[0]+180)%360+360)%360-180,n=Math.max(-90,Math.min(90,t[1])),a=180===t[2]?180:((t[2]+180)%360+360)%360-180,i=Math.max(-90,Math.min(90,t[3]));if(t[2]-t[0]&gt;=360)r=-180,a=180;else if(r&gt;a){var o=this.getClusters([r,n,180,i],e),s=this.getClusters([-180,n,a,i],e);return o.concat(s)}for(var l=this.trees[this._limitZoom(e)],c=[],u=0,h=l.range(K(r),Q(i),K(a),Q(n));u&lt;h.length;u+=1){var f=h[u],p=l.points[f];c.push(p.numPoints?Z(p):this.points[p.index])}return c},Y.prototype.getChildren=function(t){var e=t&gt;&gt;5,r=t%32,n=\&quot;No cluster with the specified id.\&quot;,a=this.trees[r];if(!a)throw new Error(n);var i=a.points[e];if(!i)throw new Error(n);for(var o=this.options.radius/(this.options.extent*Math.pow(2,r-1)),s=[],l=0,c=a.within(i.x,i.y,o);l&lt;c.length;l+=1){var u=c[l],h=a.points[u];h.parentId===t&amp;&amp;s.push(h.numPoints?Z(h):this.points[h.index])}if(0===s.length)throw new Error(n);return s},Y.prototype.getLeaves=function(t,e,r){e=e||10,r=r||0;var n=[];return this._appendLeaves(n,t,e,r,0),n},Y.prototype.getTile=function(t,e,r){var n=this.trees[this._limitZoom(t)],a=Math.pow(2,t),i=this.options,o=i.extent,s=i.radius/o,l=(r-s)/a,c=(r+1+s)/a,u={features:[]};return this._addTileFeatures(n.range((e-s)/a,l,(e+1+s)/a,c),n.points,e,r,a,u),0===e&amp;&amp;this._addTileFeatures(n.range(1-s/a,l,1,c),n.points,a,r,a,u),e===a-1&amp;&amp;this._addTileFeatures(n.range(0,l,s/a,c),n.points,-1,r,a,u),u.features.length?u:null},Y.prototype.getClusterExpansionZoom=function(t){for(var e=t%32-1;e&lt;=this.options.maxZoom;){var r=this.getChildren(t);if(e++,1!==r.length)break;t=r[0].properties.cluster_id}return e},Y.prototype._appendLeaves=function(t,e,r,n,a){for(var i=0,o=this.getChildren(e);i&lt;o.length;i+=1){var s=o[i],l=s.properties;if(l&amp;&amp;l.cluster?a+l.point_count&lt;=n?a+=l.point_count:a=this._appendLeaves(t,l.cluster_id,r,n,a):a&lt;n?a++:t.push(s),t.length===r)break}return a},Y.prototype._addTileFeatures=function(t,e,r,n,a,i){for(var o=0,s=t;o&lt;s.length;o+=1){var l=e[s[o]],c={type:1,geometry:[[Math.round(this.options.extent*(l.x*a-r)),Math.round(this.options.extent*(l.y*a-n))]],tags:l.numPoints?J(l):this.points[l.index].properties},u=l.numPoints?l.id:this.points[l.index].id;void 0!==u&amp;&amp;(c.id=u),i.features.push(c)}},Y.prototype._limitZoom=function(t){return Math.max(this.options.minZoom,Math.min(t,this.options.maxZoom+1))},Y.prototype._cluster=function(t,e){for(var r=[],n=this.options,a=n.radius,i=n.extent,o=n.reduce,s=a/(i*Math.pow(2,e)),l=0;l&lt;t.length;l++){var c=t[l];if(!(c.zoom&lt;=e)){c.zoom=e;for(var u=this.trees[e+1],h=u.within(c.x,c.y,s),f=c.numPoints||1,p=c.x*f,d=c.y*f,g=o&amp;&amp;f&gt;1?this._map(c,!0):null,v=(l&lt;&lt;5)+(e+1),m=0,y=h;m&lt;y.length;m+=1){var x=y[m],b=u.points[x];if(!(b.zoom&lt;=e)){b.zoom=e;var _=b.numPoints||1;p+=b.x*_,d+=b.y*_,f+=_,b.parentId=v,o&amp;&amp;(g||(g=this._map(c,!0)),o(g,this._map(b)))}}1===f?r.push(c):(c.parentId=v,r.push(W(p/f,d/f,v,f,g)))}}return r},Y.prototype._map=function(t,e){if(t.numPoints)return e?$({},t.properties):t.properties;var r=this.points[t.index].properties,n=this.options.map(r);return e&amp;&amp;n===r?$({},n):n},Mt.prototype.options={maxZoom:14,indexMaxZoom:5,indexMaxPoints:1e5,tolerance:3,extent:4096,buffer:64,lineMetrics:!1,promoteId:null,generateId:!1,debug:0},Mt.prototype.splitTile=function(t,e,r,n,a,i,o){for(var s=[t,e,r,n],l=this.options,c=l.debug;s.length;){n=s.pop(),r=s.pop(),e=s.pop(),t=s.pop();var u=1&lt;&lt;e,h=St(e,r,n),f=this.tiles[h];if(!f&amp;&amp;(c&gt;1&amp;&amp;console.time(\&quot;creation\&quot;),f=this.tiles[h]=kt(t,e,r,n,l),this.tileCoords.push({z:e,x:r,y:n}),c)){c&gt;1&amp;&amp;(console.log(\&quot;tile z%d-%d-%d (features: %d, points: %d, simplified: %d)\&quot;,e,r,n,f.numFeatures,f.numPoints,f.numSimplified),console.timeEnd(\&quot;creation\&quot;));var p=\&quot;z\&quot;+e;this.stats[p]=(this.stats[p]||0)+1,this.total++}if(f.source=t,a){if(e===l.maxZoom||e===a)continue;var d=1&lt;&lt;a-e;if(r!==Math.floor(i/d)||n!==Math.floor(o/d))continue}else if(e===l.indexMaxZoom||f.numPoints&lt;=l.indexMaxPoints)continue;if(f.source=null,0!==t.length){c&gt;1&amp;&amp;console.time(\&quot;clipping\&quot;);var g,v,m,y,x,b,_=.5*l.buffer/l.extent,w=.5-_,k=.5+_,T=1+_;g=v=m=y=null,x=ht(t,u,r-_,r+k,0,f.minX,f.maxX,l),b=ht(t,u,r+w,r+T,0,f.minX,f.maxX,l),t=null,x&amp;&amp;(g=ht(x,u,n-_,n+k,1,f.minY,f.maxY,l),v=ht(x,u,n+w,n+T,1,f.minY,f.maxY,l),x=null),b&amp;&amp;(m=ht(b,u,n-_,n+k,1,f.minY,f.maxY,l),y=ht(b,u,n+w,n+T,1,f.minY,f.maxY,l),b=null),c&gt;1&amp;&amp;console.timeEnd(\&quot;clipping\&quot;),s.push(g||[],e+1,2*r,2*n),s.push(v||[],e+1,2*r,2*n+1),s.push(m||[],e+1,2*r+1,2*n),s.push(y||[],e+1,2*r+1,2*n+1)}}},Mt.prototype.getTile=function(t,e,r){var n=this.options,a=n.extent,i=n.debug;if(t&lt;0||t&gt;24)return null;var o=1&lt;&lt;t,s=St(t,e=(e%o+o)%o,r);if(this.tiles[s])return _t(this.tiles[s],a);i&gt;1&amp;&amp;console.log(\&quot;drilling down to z%d-%d-%d\&quot;,t,e,r);for(var l,c=t,u=e,h=r;!l&amp;&amp;c&gt;0;)c--,u=Math.floor(u/2),h=Math.floor(h/2),l=this.tiles[St(c,u,h)];return l&amp;&amp;l.source?(i&gt;1&amp;&amp;console.log(\&quot;found parent tile z%d-%d-%d\&quot;,c,u,h),i&gt;1&amp;&amp;console.time(\&quot;drilling down\&quot;),this.splitTile(l.source,c,u,h,t,e,r),i&gt;1&amp;&amp;console.timeEnd(\&quot;drilling down\&quot;),this.tiles[s]?_t(this.tiles[s],a):null):null};var Ct=function(e){function r(t,r,n){e.call(this,t,r,Et),n&amp;&amp;(this.loadGeoJSON=n)}return e&amp;&amp;(r.__proto__=e),r.prototype=Object.create(e&amp;&amp;e.prototype),r.prototype.constructor=r,r.prototype.loadData=function(t,e){this._pendingCallback&amp;&amp;this._pendingCallback(null,{abandoned:!0}),this._pendingCallback=e,this._pendingLoadDataParams=t,this._state&amp;&amp;\&quot;Idle\&quot;!==this._state?this._state=\&quot;NeedsLoadData\&quot;:(this._state=\&quot;Coalescing\&quot;,this._loadData())},r.prototype._loadData=function(){var e=this;if(this._pendingCallback&amp;&amp;this._pendingLoadDataParams){var r=this._pendingCallback,n=this._pendingLoadDataParams;delete this._pendingCallback,delete this._pendingLoadDataParams;var a=!!(n&amp;&amp;n.request&amp;&amp;n.request.collectResourceTiming)&amp;&amp;new l.Performance(n.request);this.loadGeoJSON(n,function(i,o){if(i||!o)return r(i);if(\&quot;object\&quot;!=typeof o)return r(new Error(\&quot;Input data given to '\&quot;+n.source+\&quot;' is not a valid GeoJSON object.\&quot;));!function t(e,r){switch(e&amp;&amp;e.type||null){case\&quot;FeatureCollection\&quot;:return e.features=e.features.map(y(t,r)),e;case\&quot;GeometryCollection\&quot;:return e.geometries=e.geometries.map(y(t,r)),e;case\&quot;Feature\&quot;:return e.geometry=t(e.geometry,r),e;case\&quot;Polygon\&quot;:case\&quot;MultiPolygon\&quot;:return function(t,e){return\&quot;Polygon\&quot;===t.type?t.coordinates=x(t.coordinates,e):\&quot;MultiPolygon\&quot;===t.type&amp;&amp;(t.coordinates=t.coordinates.map(y(x,e))),t}(e,r);default:return e}}(o,!0);try{e._geoJSONIndex=n.cluster?new Y(function(e){var r=e.superclusterOptions,n=e.clusterProperties;if(!n||!r)return r;for(var a={},i={},o={accumulated:null,zoom:0},s={properties:null},l=Object.keys(n),c=0,u=l;c&lt;u.length;c+=1){var h=u[c],f=n[h],p=f[0],d=f[1],g=t.createExpression(d),v=t.createExpression(\&quot;string\&quot;==typeof p?[p,[\&quot;accumulated\&quot;],[\&quot;get\&quot;,h]]:p);a[h]=g.value,i[h]=v.value}return r.map=function(t){s.properties=t;for(var e={},r=0,n=l;r&lt;n.length;r+=1){var i=n[r];e[i]=a[i].evaluate(o,s)}return e},r.reduce=function(t,e){s.properties=e;for(var r=0,n=l;r&lt;n.length;r+=1){var a=n[r];o.accumulated=t[a],t[a]=i[a].evaluate(o,s)}},r}(n)).load(o.features):new Mt(o,n.geojsonVtOptions)}catch(i){return r(i)}e.loaded={};var s={};if(a){var l=a.finish();l&amp;&amp;(s.resourceTiming={},s.resourceTiming[n.source]=JSON.parse(JSON.stringify(l)))}r(null,s)})}},r.prototype.coalesce=function(){\&quot;Coalescing\&quot;===this._state?this._state=\&quot;Idle\&quot;:\&quot;NeedsLoadData\&quot;===this._state&amp;&amp;(this._state=\&quot;Coalescing\&quot;,this._loadData())},r.prototype.reloadTile=function(t,r){var n=this.loaded,a=t.uid;return n&amp;&amp;n[a]?e.prototype.reloadTile.call(this,t,r):this.loadTile(t,r)},r.prototype.loadGeoJSON=function(e,r){if(e.request)t.getJSON(e.request,r);else{if(\&quot;string\&quot;!=typeof e.data)return r(new Error(\&quot;Input data given to '\&quot;+e.source+\&quot;' is not a valid GeoJSON object.\&quot;));try{return r(null,JSON.parse(e.data))}catch(t){return r(new Error(\&quot;Input data given to '\&quot;+e.source+\&quot;' is not a valid GeoJSON object.\&quot;))}}},r.prototype.removeSource=function(t,e){this._pendingCallback&amp;&amp;this._pendingCallback(null,{abandoned:!0}),e()},r.prototype.getClusterExpansionZoom=function(t,e){e(null,this._geoJSONIndex.getClusterExpansionZoom(t.clusterId))},r.prototype.getClusterChildren=function(t,e){e(null,this._geoJSONIndex.getChildren(t.clusterId))},r.prototype.getClusterLeaves=function(t,e){e(null,this._geoJSONIndex.getLeaves(t.clusterId,t.limit,t.offset))},r}(h),Lt=function(e){var r=this;this.self=e,this.actor=new t.Actor(e,this),this.layerIndexes={},this.workerSourceTypes={vector:h,geojson:Ct},this.workerSources={},this.demWorkerSources={},this.self.registerWorkerSource=function(t,e){if(r.workerSourceTypes[t])throw new Error('Worker source with name \&quot;'+t+'\&quot; already registered.');r.workerSourceTypes[t]=e},this.self.registerRTLTextPlugin=function(e){if(t.plugin.isLoaded())throw new Error(\&quot;RTL text plugin already registered.\&quot;);t.plugin.applyArabicShaping=e.applyArabicShaping,t.plugin.processBidirectionalText=e.processBidirectionalText,t.plugin.processStyledBidirectionalText=e.processStyledBidirectionalText}};return Lt.prototype.setReferrer=function(t,e){this.referrer=e},Lt.prototype.setLayers=function(t,e,r){this.getLayerIndex(t).replace(e),r()},Lt.prototype.updateLayers=function(t,e,r){this.getLayerIndex(t).update(e.layers,e.removedIds),r()},Lt.prototype.loadTile=function(t,e,r){this.getWorkerSource(t,e.type,e.source).loadTile(e,r)},Lt.prototype.loadDEMTile=function(t,e,r){this.getDEMWorkerSource(t,e.source).loadTile(e,r)},Lt.prototype.reloadTile=function(t,e,r){this.getWorkerSource(t,e.type,e.source).reloadTile(e,r)},Lt.prototype.abortTile=function(t,e,r){this.getWorkerSource(t,e.type,e.source).abortTile(e,r)},Lt.prototype.removeTile=function(t,e,r){this.getWorkerSource(t,e.type,e.source).removeTile(e,r)},Lt.prototype.removeDEMTile=function(t,e){this.getDEMWorkerSource(t,e.source).removeTile(e)},Lt.prototype.removeSource=function(t,e,r){if(this.workerSources[t]&amp;&amp;this.workerSources[t][e.type]&amp;&amp;this.workerSources[t][e.type][e.source]){var n=this.workerSources[t][e.type][e.source];delete this.workerSources[t][e.type][e.source],void 0!==n.removeSource?n.removeSource(e,r):r()}},Lt.prototype.loadWorkerSource=function(t,e,r){try{this.self.importScripts(e.url),r()}catch(t){r(t.toString())}},Lt.prototype.loadRTLTextPlugin=function(e,r,n){try{t.plugin.isLoaded()||(this.self.importScripts(r),n(t.plugin.isLoaded()?null:new Error(\&quot;RTL Text Plugin failed to import scripts from \&quot;+r)))}catch(t){n(t.toString())}},Lt.prototype.getLayerIndex=function(t){var e=this.layerIndexes[t];return e||(e=this.layerIndexes[t]=new n),e},Lt.prototype.getWorkerSource=function(t,e,r){var n=this;if(this.workerSources[t]||(this.workerSources[t]={}),this.workerSources[t][e]||(this.workerSources[t][e]={}),!this.workerSources[t][e][r]){var a={send:function(e,r,a){n.actor.send(e,r,a,t)}};this.workerSources[t][e][r]=new this.workerSourceTypes[e](a,this.getLayerIndex(t))}return this.workerSources[t][e][r]},Lt.prototype.getDEMWorkerSource=function(t,e){return this.demWorkerSources[t]||(this.demWorkerSources[t]={}),this.demWorkerSources[t][e]||(this.demWorkerSources[t][e]=new f),this.demWorkerSources[t][e]},Lt.prototype.enforceCacheSizeLimit=function(e,r){t.enforceCacheSizeLimit(r)},\&quot;undefined\&quot;!=typeof WorkerGlobalScope&amp;&amp;void 0!==t.window&amp;&amp;t.window instanceof WorkerGlobalScope&amp;&amp;(t.window.worker=new Lt(t.window)),Lt}),n(0,function(t){var e=t.createCommonjsModule(function(t){function e(t){return!!(\&quot;undefined\&quot;!=typeof window&amp;&amp;\&quot;undefined\&quot;!=typeof document&amp;&amp;Array.prototype&amp;&amp;Array.prototype.every&amp;&amp;Array.prototype.filter&amp;&amp;Array.prototype.forEach&amp;&amp;Array.prototype.indexOf&amp;&amp;Array.prototype.lastIndexOf&amp;&amp;Array.prototype.map&amp;&amp;Array.prototype.some&amp;&amp;Array.prototype.reduce&amp;&amp;Array.prototype.reduceRight&amp;&amp;Array.isArray&amp;&amp;Function.prototype&amp;&amp;Function.prototype.bind&amp;&amp;Object.keys&amp;&amp;Object.create&amp;&amp;Object.getPrototypeOf&amp;&amp;Object.getOwnPropertyNames&amp;&amp;Object.isSealed&amp;&amp;Object.isFrozen&amp;&amp;Object.isExtensible&amp;&amp;Object.getOwnPropertyDescriptor&amp;&amp;Object.defineProperty&amp;&amp;Object.defineProperties&amp;&amp;Object.seal&amp;&amp;Object.freeze&amp;&amp;Object.preventExtensions&amp;&amp;\&quot;JSON\&quot;in window&amp;&amp;\&quot;parse\&quot;in JSON&amp;&amp;\&quot;stringify\&quot;in JSON&amp;&amp;function(){if(!(\&quot;Worker\&quot;in window&amp;&amp;\&quot;Blob\&quot;in window&amp;&amp;\&quot;URL\&quot;in window))return!1;var t,e,r=new Blob([\&quot;\&quot;],{type:\&quot;text/javascript\&quot;}),n=URL.createObjectURL(r);try{e=new Worker(n),t=!0}catch(e){t=!1}return e&amp;&amp;e.terminate(),URL.revokeObjectURL(n),t}()&amp;&amp;\&quot;Uint8ClampedArray\&quot;in window&amp;&amp;ArrayBuffer.isView&amp;&amp;function(t){return void 0===r[t]&amp;&amp;(r[t]=function(t){var r=document.createElement(\&quot;canvas\&quot;),n=Object.create(e.webGLContextAttributes);return n.failIfMajorPerformanceCaveat=t,r.probablySupportsContext?r.probablySupportsContext(\&quot;webgl\&quot;,n)||r.probablySupportsContext(\&quot;experimental-webgl\&quot;,n):r.supportsContext?r.supportsContext(\&quot;webgl\&quot;,n)||r.supportsContext(\&quot;experimental-webgl\&quot;,n):r.getContext(\&quot;webgl\&quot;,n)||r.getContext(\&quot;experimental-webgl\&quot;,n)}(t)),r[t]}(t&amp;&amp;t.failIfMajorPerformanceCaveat))}t.exports?t.exports=e:window&amp;&amp;(window.mapboxgl=window.mapboxgl||{},window.mapboxgl.supported=e);var r={};e.webGLContextAttributes={antialias:!1,alpha:!0,stencil:!0,depth:!0}}),r={create:function(e,r,n){var a=t.window.document.createElement(e);return void 0!==r&amp;&amp;(a.className=r),n&amp;&amp;n.appendChild(a),a},createNS:function(e,r){return t.window.document.createElementNS(e,r)}},n=t.window.document.documentElement.style;function a(t){if(!n)return t[0];for(var e=0;e&lt;t.length;e++)if(t[e]in n)return t[e];return t[0]}var i,o=a([\&quot;userSelect\&quot;,\&quot;MozUserSelect\&quot;,\&quot;WebkitUserSelect\&quot;,\&quot;msUserSelect\&quot;]);r.disableDrag=function(){n&amp;&amp;o&amp;&amp;(i=n[o],n[o]=\&quot;none\&quot;)},r.enableDrag=function(){n&amp;&amp;o&amp;&amp;(n[o]=i)};var s=a([\&quot;transform\&quot;,\&quot;WebkitTransform\&quot;]);r.setTransform=function(t,e){t.style[s]=e};var l=!1;try{var c=Object.defineProperty({},\&quot;passive\&quot;,{get:function(){l=!0}});t.window.addEventListener(\&quot;test\&quot;,c,c),t.window.removeEventListener(\&quot;test\&quot;,c,c)}catch(t){l=!1}r.addEventListener=function(t,e,r,n){void 0===n&amp;&amp;(n={}),\&quot;passive\&quot;in n&amp;&amp;l?t.addEventListener(e,r,n):t.addEventListener(e,r,n.capture)},r.removeEventListener=function(t,e,r,n){void 0===n&amp;&amp;(n={}),\&quot;passive\&quot;in n&amp;&amp;l?t.removeEventListener(e,r,n):t.removeEventListener(e,r,n.capture)};var u=function(e){e.preventDefault(),e.stopPropagation(),t.window.removeEventListener(\&quot;click\&quot;,u,!0)};function h(t){var e=t.userImage;return!!(e&amp;&amp;e.render&amp;&amp;e.render())&amp;&amp;(t.data.replace(new Uint8Array(e.data.buffer)),!0)}r.suppressClick=function(){t.window.addEventListener(\&quot;click\&quot;,u,!0),t.window.setTimeout(function(){t.window.removeEventListener(\&quot;click\&quot;,u,!0)},0)},r.mousePos=function(e,r){var n=e.getBoundingClientRect(),a=t.window.TouchEvent&amp;&amp;r instanceof t.window.TouchEvent?r.touches[0]:r;return new t.Point(a.clientX-n.left-e.clientLeft,a.clientY-n.top-e.clientTop)},r.touchPos=function(e,r){for(var n=e.getBoundingClientRect(),a=[],i=\&quot;touchend\&quot;===r.type?r.changedTouches:r.touches,o=0;o&lt;i.length;o++)a.push(new t.Point(i[o].clientX-n.left-e.clientLeft,i[o].clientY-n.top-e.clientTop));return a},r.mouseButton=function(e){return void 0!==t.window.InstallTrigger&amp;&amp;2===e.button&amp;&amp;e.ctrlKey&amp;&amp;t.window.navigator.platform.toUpperCase().indexOf(\&quot;MAC\&quot;)&gt;=0?0:e.button},r.remove=function(t){t.parentNode&amp;&amp;t.parentNode.removeChild(t)};var f=function(e){function r(){e.call(this),this.images={},this.updatedImages={},this.callbackDispatchedThisFrame={},this.loaded=!1,this.requestors=[],this.patterns={},this.atlasImage=new t.RGBAImage({width:1,height:1}),this.dirty=!0}return e&amp;&amp;(r.__proto__=e),r.prototype=Object.create(e&amp;&amp;e.prototype),r.prototype.constructor=r,r.prototype.isLoaded=function(){return this.loaded},r.prototype.setLoaded=function(t){if(this.loaded!==t&amp;&amp;(this.loaded=t,t)){for(var e=0,r=this.requestors;e&lt;r.length;e+=1){var n=r[e],a=n.ids,i=n.callback;this._notify(a,i)}this.requestors=[]}},r.prototype.getImage=function(t){return this.images[t]},r.prototype.addImage=function(t,e){this.images[t]=e},r.prototype.updateImage=function(t,e){var r=this.images[t];e.version=r.version+1,this.images[t]=e,this.updatedImages[t]=!0},r.prototype.removeImage=function(t){var e=this.images[t];delete this.images[t],delete this.patterns[t],e.userImage&amp;&amp;e.userImage.onRemove&amp;&amp;e.userImage.onRemove()},r.prototype.listImages=function(){return Object.keys(this.images)},r.prototype.getImages=function(t,e){var r=!0;if(!this.isLoaded())for(var n=0,a=t;n&lt;a.length;n+=1){var i=a[n];this.images[i]||(r=!1)}this.isLoaded()||r?this._notify(t,e):this.requestors.push({ids:t,callback:e})},r.prototype._notify=function(e,r){for(var n={},a=0,i=e;a&lt;i.length;a+=1){var o=i[a];this.images[o]||this.fire(new t.Event(\&quot;styleimagemissing\&quot;,{id:o}));var s=this.images[o];s?n[o]={data:s.data.clone(),pixelRatio:s.pixelRatio,sdf:s.sdf,version:s.version,hasRenderCallback:Boolean(s.userImage&amp;&amp;s.userImage.render)}:t.warnOnce('Image \&quot;'+o+'\&quot; could not be loaded. Please make sure you have added the image with map.addImage() or a \&quot;sprite\&quot; property in your style. You can provide missing images by listening for the \&quot;styleimagemissing\&quot; map event.')}r(null,n)},r.prototype.getPixelSize=function(){var t=this.atlasImage;return{width:t.width,height:t.height}},r.prototype.getPattern=function(e){var r=this.patterns[e],n=this.getImage(e);if(!n)return null;if(r&amp;&amp;r.position.version===n.version)return r.position;if(r)r.position.version=n.version;else{var a={w:n.data.width+2,h:n.data.height+2,x:0,y:0},i=new t.ImagePosition(a,n);this.patterns[e]={bin:a,position:i}}return this._updatePatternAtlas(),this.patterns[e].position},r.prototype.bind=function(e){var r=e.gl;this.atlasTexture?this.dirty&amp;&amp;(this.atlasTexture.update(this.atlasImage),this.dirty=!1):this.atlasTexture=new t.Texture(e,this.atlasImage,r.RGBA),this.atlasTexture.bind(r.LINEAR,r.CLAMP_TO_EDGE)},r.prototype._updatePatternAtlas=function(){var e=[];for(var r in this.patterns)e.push(this.patterns[r].bin);var n=t.potpack(e),a=n.w,i=n.h,o=this.atlasImage;for(var s in o.resize({width:a||1,height:i||1}),this.patterns){var l=this.patterns[s].bin,c=l.x+1,u=l.y+1,h=this.images[s].data,f=h.width,p=h.height;t.RGBAImage.copy(h,o,{x:0,y:0},{x:c,y:u},{width:f,height:p}),t.RGBAImage.copy(h,o,{x:0,y:p-1},{x:c,y:u-1},{width:f,height:1}),t.RGBAImage.copy(h,o,{x:0,y:0},{x:c,y:u+p},{width:f,height:1}),t.RGBAImage.copy(h,o,{x:f-1,y:0},{x:c-1,y:u},{width:1,height:p}),t.RGBAImage.copy(h,o,{x:0,y:0},{x:c+f,y:u},{width:1,height:p})}this.dirty=!0},r.prototype.beginFrame=function(){this.callbackDispatchedThisFrame={}},r.prototype.dispatchRenderCallbacks=function(t){for(var e=0,r=t;e&lt;r.length;e+=1){var n=r[e];if(!this.callbackDispatchedThisFrame[n]){this.callbackDispatchedThisFrame[n]=!0;var a=this.images[n];h(a)&amp;&amp;this.updateImage(n,a)}}},r}(t.Evented),p=v,d=v,g=1e20;function v(t,e,r,n,a,i){this.fontSize=t||24,this.buffer=void 0===e?3:e,this.cutoff=n||.25,this.fontFamily=a||\&quot;sans-serif\&quot;,this.fontWeight=i||\&quot;normal\&quot;,this.radius=r||8;var o=this.size=this.fontSize+2*this.buffer;this.canvas=document.createElement(\&quot;canvas\&quot;),this.canvas.width=this.canvas.height=o,this.ctx=this.canvas.getContext(\&quot;2d\&quot;),this.ctx.font=this.fontWeight+\&quot; \&quot;+this.fontSize+\&quot;px \&quot;+this.fontFamily,this.ctx.textBaseline=\&quot;middle\&quot;,this.ctx.fillStyle=\&quot;black\&quot;,this.gridOuter=new Float64Array(o*o),this.gridInner=new Float64Array(o*o),this.f=new Float64Array(o),this.d=new Float64Array(o),this.z=new Float64Array(o+1),this.v=new Int16Array(o),this.middle=Math.round(o/2*(navigator.userAgent.indexOf(\&quot;Gecko/\&quot;)&gt;=0?1.2:1))}function m(t,e,r,n,a,i,o){for(var s=0;s&lt;e;s++){for(var l=0;l&lt;r;l++)n[l]=t[l*e+s];for(y(n,a,i,o,r),l=0;l&lt;r;l++)t[l*e+s]=a[l]}for(l=0;l&lt;r;l++){for(s=0;s&lt;e;s++)n[s]=t[l*e+s];for(y(n,a,i,o,e),s=0;s&lt;e;s++)t[l*e+s]=Math.sqrt(a[s])}}function y(t,e,r,n,a){r[0]=0,n[0]=-g,n[1]=+g;for(var i=1,o=0;i&lt;a;i++){for(var s=(t[i]+i*i-(t[r[o]]+r[o]*r[o]))/(2*i-2*r[o]);s&lt;=n[o];)o--,s=(t[i]+i*i-(t[r[o]]+r[o]*r[o]))/(2*i-2*r[o]);r[++o]=i,n[o]=s,n[o+1]=+g}for(i=0,o=0;i&lt;a;i++){for(;n[o+1]&lt;i;)o++;e[i]=(i-r[o])*(i-r[o])+t[r[o]]}}v.prototype.draw=function(t){this.ctx.clearRect(0,0,this.size,this.size),this.ctx.fillText(t,this.buffer,this.middle);for(var e=this.ctx.getImageData(0,0,this.size,this.size),r=new Uint8ClampedArray(this.size*this.size),n=0;n&lt;this.size*this.size;n++){var a=e.data[4*n+3]/255;this.gridOuter[n]=1===a?0:0===a?g:Math.pow(Math.max(0,.5-a),2),this.gridInner[n]=1===a?g:0===a?0:Math.pow(Math.max(0,a-.5),2)}for(m(this.gridOuter,this.size,this.size,this.f,this.d,this.v,this.z),m(this.gridInner,this.size,this.size,this.f,this.d,this.v,this.z),n=0;n&lt;this.size*this.size;n++){var i=this.gridOuter[n]-this.gridInner[n];r[n]=Math.max(0,Math.min(255,Math.round(255-255*(i/this.radius+this.cutoff))))}return r},p.default=d;var x=function(t,e){this.requestManager=t,this.localIdeographFontFamily=e,this.entries={}};x.prototype.setURL=function(t){this.url=t},x.prototype.getGlyphs=function(e,r){var n=this,a=[];for(var i in e)for(var o=0,s=e[i];o&lt;s.length;o+=1){var l=s[o];a.push({stack:i,id:l})}t.asyncAll(a,function(t,e){var r=t.stack,a=t.id,i=n.entries[r];i||(i=n.entries[r]={glyphs:{},requests:{}});var o=i.glyphs[a];if(void 0===o){if(o=n._tinySDF(i,r,a))return i.glyphs[a]=o,void e(null,{stack:r,id:a,glyph:o});var s=Math.floor(a/256);if(256*s&gt;65535)e(new Error(\&quot;glyphs &gt; 65535 not supported\&quot;));else{var l=i.requests[s];l||(l=i.requests[s]=[],x.loadGlyphRange(r,s,n.url,n.requestManager,function(t,e){if(e)for(var r in e)n._doesCharSupportLocalGlyph(+r)||(i.glyphs[+r]=e[+r]);for(var a=0,o=l;a&lt;o.length;a+=1)(0,o[a])(t,e);delete i.requests[s]})),l.push(function(t,n){t?e(t):n&amp;&amp;e(null,{stack:r,id:a,glyph:n[a]||null})})}}else e(null,{stack:r,id:a,glyph:o})},function(t,e){if(t)r(t);else if(e){for(var n={},a=0,i=e;a&lt;i.length;a+=1){var o=i[a],s=o.stack,l=o.id,c=o.glyph;(n[s]||(n[s]={}))[l]=c&amp;&amp;{id:c.id,bitmap:c.bitmap.clone(),metrics:c.metrics}}r(null,n)}})},x.prototype._doesCharSupportLocalGlyph=function(e){return!!this.localIdeographFontFamily&amp;&amp;(t.isChar[\&quot;CJK Unified Ideographs\&quot;](e)||t.isChar[\&quot;Hangul Syllables\&quot;](e)||t.isChar.Hiragana(e)||t.isChar.Katakana(e))},x.prototype._tinySDF=function(e,r,n){var a=this.localIdeographFontFamily;if(a&amp;&amp;this._doesCharSupportLocalGlyph(n)){var i=e.tinySDF;if(!i){var o=\&quot;400\&quot;;/bold/i.test(r)?o=\&quot;900\&quot;:/medium/i.test(r)?o=\&quot;500\&quot;:/light/i.test(r)&amp;&amp;(o=\&quot;200\&quot;),i=e.tinySDF=new x.TinySDF(24,3,8,.25,a,o)}return{id:n,bitmap:new t.AlphaImage({width:30,height:30},i.draw(String.fromCharCode(n))),metrics:{width:24,height:24,left:0,top:-8,advance:24}}}},x.loadGlyphRange=function(e,r,n,a,i){var o=256*r,s=o+255,l=a.transformRequest(a.normalizeGlyphsURL(n).replace(\&quot;{fontstack}\&quot;,e).replace(\&quot;{range}\&quot;,o+\&quot;-\&quot;+s),t.ResourceType.Glyphs);t.getArrayBuffer(l,function(e,r){if(e)i(e);else if(r){for(var n={},a=0,o=t.parseGlyphPBF(r);a&lt;o.length;a+=1){var s=o[a];n[s.id]=s}i(null,n)}})},x.TinySDF=p;var b=function(){this.specification=t.styleSpec.light.position};b.prototype.possiblyEvaluate=function(e,r){return t.sphericalToCartesian(e.expression.evaluate(r))},b.prototype.interpolate=function(e,r,n){return{x:t.number(e.x,r.x,n),y:t.number(e.y,r.y,n),z:t.number(e.z,r.z,n)}};var _=new t.Properties({anchor:new t.DataConstantProperty(t.styleSpec.light.anchor),position:new b,color:new t.DataConstantProperty(t.styleSpec.light.color),intensity:new t.DataConstantProperty(t.styleSpec.light.intensity)}),w=function(e){function r(r){e.call(this),this._transitionable=new t.Transitionable(_),this.setLight(r),this._transitioning=this._transitionable.untransitioned()}return e&amp;&amp;(r.__proto__=e),r.prototype=Object.create(e&amp;&amp;e.prototype),r.prototype.constructor=r,r.prototype.getLight=function(){return this._transitionable.serialize()},r.prototype.setLight=function(e,r){if(void 0===r&amp;&amp;(r={}),!this._validate(t.validateLight,e,r))for(var n in e){var a=e[n];t.endsWith(n,\&quot;-transition\&quot;)?this._transitionable.setTransition(n.slice(0,-\&quot;-transition\&quot;.length),a):this._transitionable.setValue(n,a)}},r.prototype.updateTransitions=function(t){this._transitioning=this._transitionable.transitioned(t,this._transitioning)},r.prototype.hasTransition=function(){return this._transitioning.hasTransition()},r.prototype.recalculate=function(t){this.properties=this._transitioning.possiblyEvaluate(t)},r.prototype._validate=function(e,r,n){return(!n||!1!==n.validate)&amp;&amp;t.emitValidationErrors(this,e.call(t.validateStyle,t.extend({value:r,style:{glyphs:!0,sprite:!0},styleSpec:t.styleSpec})))},r}(t.Evented),k=function(t,e){this.width=t,this.height=e,this.nextRow=0,this.bytes=4,this.data=new Uint8Array(this.width*this.height*this.bytes),this.positions={}};k.prototype.getDash=function(t,e){var r=t.join(\&quot;,\&quot;)+String(e);return this.positions[r]||(this.positions[r]=this.addDash(t,e)),this.positions[r]},k.prototype.addDash=function(e,r){var n=r?7:0,a=2*n+1;if(this.nextRow+a&gt;this.height)return t.warnOnce(\&quot;LineAtlas out of space\&quot;),null;for(var i=0,o=0;o&lt;e.length;o++)i+=e[o];for(var s=this.width/i,l=s/2,c=e.length%2==1,u=-n;u&lt;=n;u++)for(var h=this.nextRow+n+u,f=this.width*h,p=c?-e[e.length-1]:0,d=e[0],g=1,v=0;v&lt;this.width;v++){for(;d&lt;v/s;)p=d,d+=e[g],c&amp;&amp;g===e.length-1&amp;&amp;(d+=e[0]),g++;var m=Math.abs(v-p*s),y=Math.abs(v-d*s),x=Math.min(m,y),b=g%2==1,_=void 0;if(r){var w=n?u/n*(l+1):0;if(b){var k=l-Math.abs(w);_=Math.sqrt(x*x+k*k)}else _=l-Math.sqrt(x*x+w*w)}else _=(b?1:-1)*x;this.data[3+4*(f+v)]=Math.max(0,Math.min(255,_+128))}var T={y:(this.nextRow+n+.5)/this.height,height:2*n/this.height,width:i};return this.nextRow+=a,this.dirty=!0,T},k.prototype.bind=function(t){var e=t.gl;this.texture?(e.bindTexture(e.TEXTURE_2D,this.texture),this.dirty&amp;&amp;(this.dirty=!1,e.texSubImage2D(e.TEXTURE_2D,0,0,0,this.width,this.height,e.RGBA,e.UNSIGNED_BYTE,this.data))):(this.texture=e.createTexture(),e.bindTexture(e.TEXTURE_2D,this.texture),e.texParameteri(e.TEXTURE_2D,e.TEXTURE_WRAP_S,e.REPEAT),e.texParameteri(e.TEXTURE_2D,e.TEXTURE_WRAP_T,e.REPEAT),e.texParameteri(e.TEXTURE_2D,e.TEXTURE_MIN_FILTER,e.LINEAR),e.texParameteri(e.TEXTURE_2D,e.TEXTURE_MAG_FILTER,e.LINEAR),e.texImage2D(e.TEXTURE_2D,0,e.RGBA,this.width,this.height,0,e.RGBA,e.UNSIGNED_BYTE,this.data))};var T=function e(r,n){this.workerPool=r,this.actors=[],this.currentActor=0,this.id=t.uniqueId();for(var a=this.workerPool.acquire(this.id),i=0;i&lt;a.length;i++){var o=a[i],s=new e.Actor(o,n,this.id);s.name=\&quot;Worker \&quot;+i,this.actors.push(s)}};function A(e,r,n){var a=function(a,i){if(a)return n(a);if(i){var o=t.pick(t.extend(i,e),[\&quot;tiles\&quot;,\&quot;minzoom\&quot;,\&quot;maxzoom\&quot;,\&quot;attribution\&quot;,\&quot;mapbox_logo\&quot;,\&quot;bounds\&quot;,\&quot;scheme\&quot;,\&quot;tileSize\&quot;,\&quot;encoding\&quot;]);i.vector_layers&amp;&amp;(o.vectorLayers=i.vector_layers,o.vectorLayerIds=o.vectorLayers.map(function(t){return t.id})),e.url&amp;&amp;(o.tiles=r.canonicalizeTileset(o,e.url)),n(null,o)}};return e.url?t.getJSON(r.transformRequest(r.normalizeSourceURL(e.url),t.ResourceType.Source),a):t.browser.frame(function(){return a(null,e)})}T.prototype.broadcast=function(e,r,n){n=n||function(){},t.asyncAll(this.actors,function(t,n){t.send(e,r,n)},n)},T.prototype.getActor=function(){return this.currentActor=(this.currentActor+1)%this.actors.length,this.actors[this.currentActor]},T.prototype.remove=function(){this.actors.forEach(function(t){t.remove()}),this.actors=[],this.workerPool.release(this.id)},T.Actor=t.Actor;var M=function(e,r,n){this.bounds=t.LngLatBounds.convert(this.validateBounds(e)),this.minzoom=r||0,this.maxzoom=n||24};M.prototype.validateBounds=function(t){return Array.isArray(t)&amp;&amp;4===t.length?[Math.max(-180,t[0]),Math.max(-90,t[1]),Math.min(180,t[2]),Math.min(90,t[3])]:[-180,-90,180,90]},M.prototype.contains=function(e){var r=Math.pow(2,e.z),n=Math.floor(t.mercatorXfromLng(this.bounds.getWest())*r),a=Math.floor(t.mercatorYfromLat(this.bounds.getNorth())*r),i=Math.ceil(t.mercatorXfromLng(this.bounds.getEast())*r),o=Math.ceil(t.mercatorYfromLat(this.bounds.getSouth())*r);return e.x&gt;=n&amp;&amp;e.x&lt;i&amp;&amp;e.y&gt;=a&amp;&amp;e.y&lt;o};var S=function(e){function r(r,n,a,i){if(e.call(this),this.id=r,this.dispatcher=a,this.type=\&quot;vector\&quot;,this.minzoom=0,this.maxzoom=22,this.scheme=\&quot;xyz\&quot;,this.tileSize=512,this.reparseOverscaled=!0,this.isTileClipped=!0,this._loaded=!1,t.extend(this,t.pick(n,[\&quot;url\&quot;,\&quot;scheme\&quot;,\&quot;tileSize\&quot;])),this._options=t.extend({type:\&quot;vector\&quot;},n),this._collectResourceTiming=n.collectResourceTiming,512!==this.tileSize)throw new Error(\&quot;vector tile sources must have a tileSize of 512\&quot;);this.setEventedParent(i)}return e&amp;&amp;(r.__proto__=e),r.prototype=Object.create(e&amp;&amp;e.prototype),r.prototype.constructor=r,r.prototype.load=function(){var e=this;this._loaded=!1,this.fire(new t.Event(\&quot;dataloading\&quot;,{dataType:\&quot;source\&quot;})),this._tileJSONRequest=A(this._options,this.map._requestManager,function(r,n){e._tileJSONRequest=null,e._loaded=!0,r?e.fire(new t.ErrorEvent(r)):n&amp;&amp;(t.extend(e,n),n.bounds&amp;&amp;(e.tileBounds=new M(n.bounds,e.minzoom,e.maxzoom)),t.postTurnstileEvent(n.tiles,e.map._requestManager._customAccessToken),t.postMapLoadEvent(n.tiles,e.map._getMapId(),e.map._requestManager._skuToken,e.map._requestManager._customAccessToken),e.fire(new t.Event(\&quot;data\&quot;,{dataType:\&quot;source\&quot;,sourceDataType:\&quot;metadata\&quot;})),e.fire(new t.Event(\&quot;data\&quot;,{dataType:\&quot;source\&quot;,sourceDataType:\&quot;content\&quot;})))})},r.prototype.loaded=function(){return this._loaded},r.prototype.hasTile=function(t){return!this.tileBounds||this.tileBounds.contains(t.canonical)},r.prototype.onAdd=function(t){this.map=t,this.load()},r.prototype.onRemove=function(){this._tileJSONRequest&amp;&amp;(this._tileJSONRequest.cancel(),this._tileJSONRequest=null)},r.prototype.serialize=function(){return t.extend({},this._options)},r.prototype.loadTile=function(e,r){var n=this.map._requestManager.normalizeTileURL(e.tileID.canonical.url(this.tiles,this.scheme),this.url,null),a={request:this.map._requestManager.transformRequest(n,t.ResourceType.Tile),uid:e.uid,tileID:e.tileID,zoom:e.tileID.overscaledZ,tileSize:this.tileSize*e.tileID.overscaleFactor(),type:this.type,source:this.id,pixelRatio:t.browser.devicePixelRatio,showCollisionBoxes:this.map.showCollisionBoxes};function i(n,a){return delete e.request,e.aborted?r(null):n&amp;&amp;404!==n.status?r(n):(a&amp;&amp;a.resourceTiming&amp;&amp;(e.resourceTiming=a.resourceTiming),this.map._refreshExpiredTiles&amp;&amp;a&amp;&amp;e.setExpiryData(a),e.loadVectorData(a,this.map.painter),t.cacheEntryPossiblyAdded(this.dispatcher),r(null),void(e.reloadCallback&amp;&amp;(this.loadTile(e,e.reloadCallback),e.reloadCallback=null)))}a.request.collectResourceTiming=this._collectResourceTiming,e.actor&amp;&amp;\&quot;expired\&quot;!==e.state?\&quot;loading\&quot;===e.state?e.reloadCallback=r:e.request=e.actor.send(\&quot;reloadTile\&quot;,a,i.bind(this)):(e.actor=this.dispatcher.getActor(),e.request=e.actor.send(\&quot;loadTile\&quot;,a,i.bind(this)))},r.prototype.abortTile=function(t){t.request&amp;&amp;(t.request.cancel(),delete t.request),t.actor&amp;&amp;t.actor.send(\&quot;abortTile\&quot;,{uid:t.uid,type:this.type,source:this.id},void 0)},r.prototype.unloadTile=function(t){t.unloadVectorData(),t.actor&amp;&amp;t.actor.send(\&quot;removeTile\&quot;,{uid:t.uid,type:this.type,source:this.id},void 0)},r.prototype.hasTransition=function(){return!1},r}(t.Evented),E=function(e){function r(r,n,a,i){e.call(this),this.id=r,this.dispatcher=a,this.setEventedParent(i),this.type=\&quot;raster\&quot;,this.minzoom=0,this.maxzoom=22,this.roundZoom=!0,this.scheme=\&quot;xyz\&quot;,this.tileSize=512,this._loaded=!1,this._options=t.extend({type:\&quot;raster\&quot;},n),t.extend(this,t.pick(n,[\&quot;url\&quot;,\&quot;scheme\&quot;,\&quot;tileSize\&quot;]))}return e&amp;&amp;(r.__proto__=e),r.prototype=Object.create(e&amp;&amp;e.prototype),r.prototype.constructor=r,r.prototype.load=function(){var e=this;this._loaded=!1,this.fire(new t.Event(\&quot;dataloading\&quot;,{dataType:\&quot;source\&quot;})),this._tileJSONRequest=A(this._options,this.map._requestManager,function(r,n){e._tileJSONRequest=null,e._loaded=!0,r?e.fire(new t.ErrorEvent(r)):n&amp;&amp;(t.extend(e,n),n.bounds&amp;&amp;(e.tileBounds=new M(n.bounds,e.minzoom,e.maxzoom)),t.postTurnstileEvent(n.tiles),t.postMapLoadEvent(n.tiles,e.map._getMapId(),e.map._requestManager._skuToken),e.fire(new t.Event(\&quot;data\&quot;,{dataType:\&quot;source\&quot;,sourceDataType:\&quot;metadata\&quot;})),e.fire(new t.Event(\&quot;data\&quot;,{dataType:\&quot;source\&quot;,sourceDataType:\&quot;content\&quot;})))})},r.prototype.loaded=function(){return this._loaded},r.prototype.onAdd=function(t){this.map=t,this.load()},r.prototype.onRemove=function(){this._tileJSONRequest&amp;&amp;(this._tileJSONRequest.cancel(),this._tileJSONRequest=null)},r.prototype.serialize=function(){return t.extend({},this._options)},r.prototype.hasTile=function(t){return!this.tileBounds||this.tileBounds.contains(t.canonical)},r.prototype.loadTile=function(e,r){var n=this,a=this.map._requestManager.normalizeTileURL(e.tileID.canonical.url(this.tiles,this.scheme),this.url,this.tileSize);e.request=t.getImage(this.map._requestManager.transformRequest(a,t.ResourceType.Tile),function(a,i){if(delete e.request,e.aborted)e.state=\&quot;unloaded\&quot;,r(null);else if(a)e.state=\&quot;errored\&quot;,r(a);else if(i){n.map._refreshExpiredTiles&amp;&amp;e.setExpiryData(i),delete i.cacheControl,delete i.expires;var o=n.map.painter.context,s=o.gl;e.texture=n.map.painter.getTileTexture(i.width),e.texture?e.texture.update(i,{useMipmap:!0}):(e.texture=new t.Texture(o,i,s.RGBA,{useMipmap:!0}),e.texture.bind(s.LINEAR,s.CLAMP_TO_EDGE,s.LINEAR_MIPMAP_NEAREST),o.extTextureFilterAnisotropic&amp;&amp;s.texParameterf(s.TEXTURE_2D,o.extTextureFilterAnisotropic.TEXTURE_MAX_ANISOTROPY_EXT,o.extTextureFilterAnisotropicMax)),e.state=\&quot;loaded\&quot;,t.cacheEntryPossiblyAdded(n.dispatcher),r(null)}})},r.prototype.abortTile=function(t,e){t.request&amp;&amp;(t.request.cancel(),delete t.request),e()},r.prototype.unloadTile=function(t,e){t.texture&amp;&amp;this.map.painter.saveTileTexture(t.texture),e()},r.prototype.hasTransition=function(){return!1},r}(t.Evented),C=function(e){function r(r,n,a,i){e.call(this,r,n,a,i),this.type=\&quot;raster-dem\&quot;,this.maxzoom=22,this._options=t.extend({type:\&quot;raster-dem\&quot;},n),this.encoding=n.encoding||\&quot;mapbox\&quot;}return e&amp;&amp;(r.__proto__=e),r.prototype=Object.create(e&amp;&amp;e.prototype),r.prototype.constructor=r,r.prototype.serialize=function(){return{type:\&quot;raster-dem\&quot;,url:this.url,tileSize:this.tileSize,tiles:this.tiles,bounds:this.bounds,encoding:this.encoding}},r.prototype.loadTile=function(e,r){var n=this.map._requestManager.normalizeTileURL(e.tileID.canonical.url(this.tiles,this.scheme),this.url,this.tileSize);e.request=t.getImage(this.map._requestManager.transformRequest(n,t.ResourceType.Tile),function(n,a){if(delete e.request,e.aborted)e.state=\&quot;unloaded\&quot;,r(null);else if(n)e.state=\&quot;errored\&quot;,r(n);else if(a){this.map._refreshExpiredTiles&amp;&amp;e.setExpiryData(a),delete a.cacheControl,delete a.expires;var i=t.browser.getImageData(a),o={uid:e.uid,coord:e.tileID,source:this.id,rawImageData:i,encoding:this.encoding};e.actor&amp;&amp;\&quot;expired\&quot;!==e.state||(e.actor=this.dispatcher.getActor(),e.actor.send(\&quot;loadDEMTile\&quot;,o,function(t,n){t&amp;&amp;(e.state=\&quot;errored\&quot;,r(t)),n&amp;&amp;(e.dem=n,e.needsHillshadePrepare=!0,e.state=\&quot;loaded\&quot;,r(null))}.bind(this)))}}.bind(this)),e.neighboringTiles=this._getNeighboringTiles(e.tileID)},r.prototype._getNeighboringTiles=function(e){var r=e.canonical,n=Math.pow(2,r.z),a=(r.x-1+n)%n,i=0===r.x?e.wrap-1:e.wrap,o=(r.x+1+n)%n,s=r.x+1===n?e.wrap+1:e.wrap,l={};return l[new t.OverscaledTileID(e.overscaledZ,i,r.z,a,r.y).key]={backfilled:!1},l[new t.OverscaledTileID(e.overscaledZ,s,r.z,o,r.y).key]={backfilled:!1},r.y&gt;0&amp;&amp;(l[new t.OverscaledTileID(e.overscaledZ,i,r.z,a,r.y-1).key]={backfilled:!1},l[new t.OverscaledTileID(e.overscaledZ,e.wrap,r.z,r.x,r.y-1).key]={backfilled:!1},l[new t.OverscaledTileID(e.overscaledZ,s,r.z,o,r.y-1).key]={backfilled:!1}),r.y+1&lt;n&amp;&amp;(l[new t.OverscaledTileID(e.overscaledZ,i,r.z,a,r.y+1).key]={backfilled:!1},l[new t.OverscaledTileID(e.overscaledZ,e.wrap,r.z,r.x,r.y+1).key]={backfilled:!1},l[new t.OverscaledTileID(e.overscaledZ,s,r.z,o,r.y+1).key]={backfilled:!1}),l},r.prototype.unloadTile=function(t){t.demTexture&amp;&amp;this.map.painter.saveTileTexture(t.demTexture),t.fbo&amp;&amp;(t.fbo.destroy(),delete t.fbo),t.dem&amp;&amp;delete t.dem,delete t.neighboringTiles,t.state=\&quot;unloaded\&quot;,t.actor&amp;&amp;t.actor.send(\&quot;removeDEMTile\&quot;,{uid:t.uid,source:this.id})},r}(E),L=function(e){function r(r,n,a,i){e.call(this),this.id=r,this.type=\&quot;geojson\&quot;,this.minzoom=0,this.maxzoom=18,this.tileSize=512,this.isTileClipped=!0,this.reparseOverscaled=!0,this._removed=!1,this._loaded=!1,this.actor=a.getActor(),this.setEventedParent(i),this._data=n.data,this._options=t.extend({},n),this._collectResourceTiming=n.collectResourceTiming,this._resourceTiming=[],void 0!==n.maxzoom&amp;&amp;(this.maxzoom=n.maxzoom),n.type&amp;&amp;(this.type=n.type),n.attribution&amp;&amp;(this.attribution=n.attribution);var o=t.EXTENT/this.tileSize;this.workerOptions=t.extend({source:this.id,cluster:n.cluster||!1,geojsonVtOptions:{buffer:(void 0!==n.buffer?n.buffer:128)*o,tolerance:(void 0!==n.tolerance?n.tolerance:.375)*o,extent:t.EXTENT,maxZoom:this.maxzoom,lineMetrics:n.lineMetrics||!1,generateId:n.generateId||!1},superclusterOptions:{maxZoom:void 0!==n.clusterMaxZoom?Math.min(n.clusterMaxZoom,this.maxzoom-1):this.maxzoom-1,extent:t.EXTENT,radius:(n.clusterRadius||50)*o,log:!1},clusterProperties:n.clusterProperties},n.workerOptions)}return e&amp;&amp;(r.__proto__=e),r.prototype=Object.create(e&amp;&amp;e.prototype),r.prototype.constructor=r,r.prototype.load=function(){var e=this;this.fire(new t.Event(\&quot;dataloading\&quot;,{dataType:\&quot;source\&quot;})),this._updateWorkerData(function(r){if(r)e.fire(new t.ErrorEvent(r));else{var n={dataType:\&quot;source\&quot;,sourceDataType:\&quot;metadata\&quot;};e._collectResourceTiming&amp;&amp;e._resourceTiming&amp;&amp;e._resourceTiming.length&gt;0&amp;&amp;(n.resourceTiming=e._resourceTiming,e._resourceTiming=[]),e.fire(new t.Event(\&quot;data\&quot;,n))}})},r.prototype.onAdd=function(t){this.map=t,this.load()},r.prototype.setData=function(e){var r=this;return this._data=e,this.fire(new t.Event(\&quot;dataloading\&quot;,{dataType:\&quot;source\&quot;})),this._updateWorkerData(function(e){if(e)r.fire(new t.ErrorEvent(e));else{var n={dataType:\&quot;source\&quot;,sourceDataType:\&quot;content\&quot;};r._collectResourceTiming&amp;&amp;r._resourceTiming&amp;&amp;r._resourceTiming.length&gt;0&amp;&amp;(n.resourceTiming=r._resourceTiming,r._resourceTiming=[]),r.fire(new t.Event(\&quot;data\&quot;,n))}}),this},r.prototype.getClusterExpansionZoom=function(t,e){return this.actor.send(\&quot;geojson.getClusterExpansionZoom\&quot;,{clusterId:t,source:this.id},e),this},r.prototype.getClusterChildren=function(t,e){return this.actor.send(\&quot;geojson.getClusterChildren\&quot;,{clusterId:t,source:this.id},e),this},r.prototype.getClusterLeaves=function(t,e,r,n){return this.actor.send(\&quot;geojson.getClusterLeaves\&quot;,{source:this.id,clusterId:t,limit:e,offset:r},n),this},r.prototype._updateWorkerData=function(e){var r=this;this._loaded=!1;var n=t.extend({},this.workerOptions),a=this._data;\&quot;string\&quot;==typeof a?(n.request=this.map._requestManager.transformRequest(t.browser.resolveURL(a),t.ResourceType.Source),n.request.collectResourceTiming=this._collectResourceTiming):n.data=JSON.stringify(a),this.actor.send(this.type+\&quot;.loadData\&quot;,n,function(t,a){r._removed||a&amp;&amp;a.abandoned||(r._loaded=!0,a&amp;&amp;a.resourceTiming&amp;&amp;a.resourceTiming[r.id]&amp;&amp;(r._resourceTiming=a.resourceTiming[r.id].slice(0)),r.actor.send(r.type+\&quot;.coalesce\&quot;,{source:n.source},null),e(t))})},r.prototype.loaded=function(){return this._loaded},r.prototype.loadTile=function(e,r){var n=this,a=e.actor?\&quot;reloadTile\&quot;:\&quot;loadTile\&quot;;e.actor=this.actor;var i={type:this.type,uid:e.uid,tileID:e.tileID,zoom:e.tileID.overscaledZ,maxZoom:this.maxzoom,tileSize:this.tileSize,source:this.id,pixelRatio:t.browser.devicePixelRatio,showCollisionBoxes:this.map.showCollisionBoxes};e.request=this.actor.send(a,i,function(t,i){return delete e.request,e.unloadVectorData(),e.aborted?r(null):t?r(t):(e.loadVectorData(i,n.map.painter,\&quot;reloadTile\&quot;===a),r(null))})},r.prototype.abortTile=function(t){t.request&amp;&amp;(t.request.cancel(),delete t.request),t.aborted=!0},r.prototype.unloadTile=function(t){t.unloadVectorData(),this.actor.send(\&quot;removeTile\&quot;,{uid:t.uid,type:this.type,source:this.id})},r.prototype.onRemove=function(){this._removed=!0,this.actor.send(\&quot;removeSource\&quot;,{type:this.type,source:this.id})},r.prototype.serialize=function(){return t.extend({},this._options,{type:this.type,data:this._data})},r.prototype.hasTransition=function(){return!1},r}(t.Evented),P=function(e){function r(t,r,n,a){e.call(this),this.id=t,this.dispatcher=n,this.coordinates=r.coordinates,this.type=\&quot;image\&quot;,this.minzoom=0,this.maxzoom=22,this.tileSize=512,this.tiles={},this._loaded=!1,this.setEventedParent(a),this.options=r}return e&amp;&amp;(r.__proto__=e),r.prototype=Object.create(e&amp;&amp;e.prototype),r.prototype.constructor=r,r.prototype.load=function(e,r){var n=this;this._loaded=!1,this.fire(new t.Event(\&quot;dataloading\&quot;,{dataType:\&quot;source\&quot;})),this.url=this.options.url,t.getImage(this.map._requestManager.transformRequest(this.url,t.ResourceType.Image),function(a,i){n._loaded=!0,a?n.fire(new t.ErrorEvent(a)):i&amp;&amp;(n.image=i,e&amp;&amp;(n.coordinates=e),r&amp;&amp;r(),n._finishLoading())})},r.prototype.loaded=function(){return this._loaded},r.prototype.updateImage=function(t){var e=this;return this.image&amp;&amp;t.url?(this.options.url=t.url,this.load(t.coordinates,function(){e.texture=null}),this):this},r.prototype._finishLoading=function(){this.map&amp;&amp;(this.setCoordinates(this.coordinates),this.fire(new t.Event(\&quot;data\&quot;,{dataType:\&quot;source\&quot;,sourceDataType:\&quot;metadata\&quot;})))},r.prototype.onAdd=function(t){this.map=t,this.load()},r.prototype.setCoordinates=function(e){var r=this;this.coordinates=e;var n=e.map(t.MercatorCoordinate.fromLngLat);this.tileID=function(e){for(var r=1/0,n=1/0,a=-1/0,i=-1/0,o=0,s=e;o&lt;s.length;o+=1){var l=s[o];r=Math.min(r,l.x),n=Math.min(n,l.y),a=Math.max(a,l.x),i=Math.max(i,l.y)}var c=a-r,u=i-n,h=Math.max(c,u),f=Math.max(0,Math.floor(-Math.log(h)/Math.LN2)),p=Math.pow(2,f);return new t.CanonicalTileID(f,Math.floor((r+a)/2*p),Math.floor((n+i)/2*p))}(n),this.minzoom=this.maxzoom=this.tileID.z;var a=n.map(function(t){return r.tileID.getTilePoint(t)._round()});return this._boundsArray=new t.StructArrayLayout4i8,this._boundsArray.emplaceBack(a[0].x,a[0].y,0,0),this._boundsArray.emplaceBack(a[1].x,a[1].y,t.EXTENT,0),this._boundsArray.emplaceBack(a[3].x,a[3].y,0,t.EXTENT),this._boundsArray.emplaceBack(a[2].x,a[2].y,t.EXTENT,t.EXTENT),this.boundsBuffer&amp;&amp;(this.boundsBuffer.destroy(),delete this.boundsBuffer),this.fire(new t.Event(\&quot;data\&quot;,{dataType:\&quot;source\&quot;,sourceDataType:\&quot;content\&quot;})),this},r.prototype.prepare=function(){if(0!==Object.keys(this.tiles).length&amp;&amp;this.image){var e=this.map.painter.context,r=e.gl;for(var n in this.boundsBuffer||(this.boundsBuffer=e.createVertexBuffer(this._boundsArray,t.rasterBoundsAttributes.members)),this.boundsSegments||(this.boundsSegments=t.SegmentVector.simpleSegment(0,0,4,2)),this.texture||(this.texture=new t.Texture(e,this.image,r.RGBA),this.texture.bind(r.LINEAR,r.CLAMP_TO_EDGE)),this.tiles){var a=this.tiles[n];\&quot;loaded\&quot;!==a.state&amp;&amp;(a.state=\&quot;loaded\&quot;,a.texture=this.texture)}}},r.prototype.loadTile=function(t,e){this.tileID&amp;&amp;this.tileID.equals(t.tileID.canonical)?(this.tiles[String(t.tileID.wrap)]=t,t.buckets={},e(null)):(t.state=\&quot;errored\&quot;,e(null))},r.prototype.serialize=function(){return{type:\&quot;image\&quot;,url:this.options.url,coordinates:this.coordinates}},r.prototype.hasTransition=function(){return!1},r}(t.Evented),O=function(e){function r(t,r,n,a){e.call(this,t,r,n,a),this.roundZoom=!0,this.type=\&quot;video\&quot;,this.options=r}return e&amp;&amp;(r.__proto__=e),r.prototype=Object.create(e&amp;&amp;e.prototype),r.prototype.constructor=r,r.prototype.load=function(){var e=this;this._loaded=!1;var r=this.options;this.urls=[];for(var n=0,a=r.urls;n&lt;a.length;n+=1){var i=a[n];this.urls.push(this.map._requestManager.transformRequest(i,t.ResourceType.Source).url)}t.getVideo(this.urls,function(r,n){e._loaded=!0,r?e.fire(new t.ErrorEvent(r)):n&amp;&amp;(e.video=n,e.video.loop=!0,e.video.addEventListener(\&quot;playing\&quot;,function(){e.map.triggerRepaint()}),e.map&amp;&amp;e.video.play(),e._finishLoading())})},r.prototype.pause=function(){this.video&amp;&amp;this.video.pause()},r.prototype.play=function(){this.video&amp;&amp;this.video.play()},r.prototype.seek=function(e){if(this.video){var r=this.video.seekable;e&lt;r.start(0)||e&gt;r.end(0)?this.fire(new t.ErrorEvent(new t.ValidationError(\&quot;Playback for this video can be set only between the \&quot;+r.start(0)+\&quot; and \&quot;+r.end(0)+\&quot;-second mark.\&quot;))):this.video.currentTime=e}},r.prototype.getVideo=function(){return this.video},r.prototype.onAdd=function(t){this.map||(this.map=t,this.load(),this.video&amp;&amp;(this.video.play(),this.setCoordinates(this.coordinates)))},r.prototype.prepare=function(){if(!(0===Object.keys(this.tiles).length||this.video.readyState&lt;2)){var e=this.map.painter.context,r=e.gl;for(var n in this.boundsBuffer||(this.boundsBuffer=e.createVertexBuffer(this._boundsArray,t.rasterBoundsAttributes.members)),this.boundsSegments||(this.boundsSegments=t.SegmentVector.simpleSegment(0,0,4,2)),this.texture?this.video.paused||(this.texture.bind(r.LINEAR,r.CLAMP_TO_EDGE),r.texSubImage2D(r.TEXTURE_2D,0,0,0,r.RGBA,r.UNSIGNED_BYTE,this.video)):(this.texture=new t.Texture(e,this.video,r.RGBA),this.texture.bind(r.LINEAR,r.CLAMP_TO_EDGE)),this.tiles){var a=this.tiles[n];\&quot;loaded\&quot;!==a.state&amp;&amp;(a.state=\&quot;loaded\&quot;,a.texture=this.texture)}}},r.prototype.serialize=function(){return{type:\&quot;video\&quot;,urls:this.urls,coordinates:this.coordinates}},r.prototype.hasTransition=function(){return this.video&amp;&amp;!this.video.paused},r}(P),z=function(e){function r(r,n,a,i){e.call(this,r,n,a,i),n.coordinates?Array.isArray(n.coordinates)&amp;&amp;4===n.coordinates.length&amp;&amp;!n.coordinates.some(function(t){return!Array.isArray(t)||2!==t.length||t.some(function(t){return\&quot;number\&quot;!=typeof t})})||this.fire(new t.ErrorEvent(new t.ValidationError(\&quot;sources.\&quot;+r,null,'\&quot;coordinates\&quot; property must be an array of 4 longitude/latitude array pairs'))):this.fire(new t.ErrorEvent(new t.ValidationError(\&quot;sources.\&quot;+r,null,'missing required property \&quot;coordinates\&quot;'))),n.animate&amp;&amp;\&quot;boolean\&quot;!=typeof n.animate&amp;&amp;this.fire(new t.ErrorEvent(new t.ValidationError(\&quot;sources.\&quot;+r,null,'optional \&quot;animate\&quot; property must be a boolean value'))),n.canvas?\&quot;string\&quot;==typeof n.canvas||n.canvas instanceof t.window.HTMLCanvasElement||this.fire(new t.ErrorEvent(new t.ValidationError(\&quot;sources.\&quot;+r,null,'\&quot;canvas\&quot; must be either a string representing the ID of the canvas element from which to read, or an HTMLCanvasElement instance'))):this.fire(new t.ErrorEvent(new t.ValidationError(\&quot;sources.\&quot;+r,null,'missing required property \&quot;canvas\&quot;'))),this.options=n,this.animate=void 0===n.animate||n.animate}return e&amp;&amp;(r.__proto__=e),r.prototype=Object.create(e&amp;&amp;e.prototype),r.prototype.constructor=r,r.prototype.load=function(){this._loaded=!0,this.canvas||(this.canvas=this.options.canvas instanceof t.window.HTMLCanvasElement?this.options.canvas:t.window.document.getElementById(this.options.canvas)),this.width=this.canvas.width,this.height=this.canvas.height,this._hasInvalidDimensions()?this.fire(new t.ErrorEvent(new Error(\&quot;Canvas dimensions cannot be less than or equal to zero.\&quot;))):(this.play=function(){this._playing=!0,this.map.triggerRepaint()},this.pause=function(){this._playing&amp;&amp;(this.prepare(),this._playing=!1)},this._finishLoading())},r.prototype.getCanvas=function(){return this.canvas},r.prototype.onAdd=function(t){this.map=t,this.load(),this.canvas&amp;&amp;this.animate&amp;&amp;this.play()},r.prototype.onRemove=function(){this.pause()},r.prototype.prepare=function(){var e=!1;if(this.canvas.width!==this.width&amp;&amp;(this.width=this.canvas.width,e=!0),this.canvas.height!==this.height&amp;&amp;(this.height=this.canvas.height,e=!0),!this._hasInvalidDimensions()&amp;&amp;0!==Object.keys(this.tiles).length){var r=this.map.painter.context,n=r.gl;for(var a in this.boundsBuffer||(this.boundsBuffer=r.createVertexBuffer(this._boundsArray,t.rasterBoundsAttributes.members)),this.boundsSegments||(this.boundsSegments=t.SegmentVector.simpleSegment(0,0,4,2)),this.texture?(e||this._playing)&amp;&amp;this.texture.update(this.canvas,{premultiply:!0}):this.texture=new t.Texture(r,this.canvas,n.RGBA,{premultiply:!0}),this.tiles){var i=this.tiles[a];\&quot;loaded\&quot;!==i.state&amp;&amp;(i.state=\&quot;loaded\&quot;,i.texture=this.texture)}}},r.prototype.serialize=function(){return{type:\&quot;canvas\&quot;,coordinates:this.coordinates}},r.prototype.hasTransition=function(){return this._playing},r.prototype._hasInvalidDimensions=function(){for(var t=0,e=[this.canvas.width,this.canvas.height];t&lt;e.length;t+=1){var r=e[t];if(isNaN(r)||r&lt;=0)return!0}return!1},r}(P),I={vector:S,raster:E,\&quot;raster-dem\&quot;:C,geojson:L,video:O,image:P,canvas:z},D=function(e,r,n,a){var i=new I[r.type](e,r,n,a);if(i.id!==e)throw new Error(\&quot;Expected Source id to be \&quot;+e+\&quot; instead of \&quot;+i.id);return t.bindAll([\&quot;load\&quot;,\&quot;abort\&quot;,\&quot;unload\&quot;,\&quot;serialize\&quot;,\&quot;prepare\&quot;],i),i};function R(e,r){var n=t.identity([]);return t.translate(n,n,[1,1,0]),t.scale(n,n,[.5*e.width,.5*e.height,1]),t.multiply(n,n,e.calculatePosMatrix(r.toUnwrapped()))}function F(t,e,r,n,a){var i=function(t,e,r){if(t)for(var n=0,a=t;n&lt;a.length;n+=1){var i=e[a[n]];if(i&amp;&amp;i.source===r&amp;&amp;\&quot;fill-extrusion\&quot;===i.type)return!0}else for(var o in e){var s=e[o];if(s.source===r&amp;&amp;\&quot;fill-extrusion\&quot;===s.type)return!0}return!1}(n&amp;&amp;n.layers,e,t.id),o=a.maxPitchScaleFactor(),s=t.tilesIn(r,o,i);s.sort(B);for(var l=[],c=0,u=s;c&lt;u.length;c+=1){var h=u[c];l.push({wrappedTileID:h.tileID.wrapped().key,queryResults:h.tile.queryRenderedFeatures(e,t._state,h.queryGeometry,h.cameraQueryGeometry,h.scale,n,a,o,R(t.transform,h.tileID))})}var f=function(t){for(var e={},r={},n=0,a=t;n&lt;a.length;n+=1){var i=a[n],o=i.queryResults,s=i.wrappedTileID,l=r[s]=r[s]||{};for(var c in o)for(var u=o[c],h=l[c]=l[c]||{},f=e[c]=e[c]||[],p=0,d=u;p&lt;d.length;p+=1){var g=d[p];h[g.featureIndex]||(h[g.featureIndex]=!0,f.push(g))}}return e}(l);for(var p in f)f[p].forEach(function(e){var r=e.feature,n=t.getFeatureState(r.layer[\&quot;source-layer\&quot;],r.id);r.source=r.layer.source,r.layer[\&quot;source-layer\&quot;]&amp;&amp;(r.sourceLayer=r.layer[\&quot;source-layer\&quot;]),r.state=n});return f}function B(t,e){var r=t.tileID,n=e.tileID;return r.overscaledZ-n.overscaledZ||r.canonical.y-n.canonical.y||r.wrap-n.wrap||r.canonical.x-n.canonical.x}var N=function(t,e){this.max=t,this.onRemove=e,this.reset()};N.prototype.reset=function(){for(var t in this.data)for(var e=0,r=this.data[t];e&lt;r.length;e+=1){var n=r[e];n.timeout&amp;&amp;clearTimeout(n.timeout),this.onRemove(n.value)}return this.data={},this.order=[],this},N.prototype.add=function(t,e,r){var n=this,a=t.wrapped().key;void 0===this.data[a]&amp;&amp;(this.data[a]=[]);var i={value:e,timeout:void 0};if(void 0!==r&amp;&amp;(i.timeout=setTimeout(function(){n.remove(t,i)},r)),this.data[a].push(i),this.order.push(a),this.order.length&gt;this.max){var o=this._getAndRemoveByKey(this.order[0]);o&amp;&amp;this.onRemove(o)}return this},N.prototype.has=function(t){return t.wrapped().key in this.data},N.prototype.getAndRemove=function(t){return this.has(t)?this._getAndRemoveByKey(t.wrapped().key):null},N.prototype._getAndRemoveByKey=function(t){var e=this.data[t].shift();return e.timeout&amp;&amp;clearTimeout(e.timeout),0===this.data[t].length&amp;&amp;delete this.data[t],this.order.splice(this.order.indexOf(t),1),e.value},N.prototype.get=function(t){return this.has(t)?this.data[t.wrapped().key][0].value:null},N.prototype.remove=function(t,e){if(!this.has(t))return this;var r=t.wrapped().key,n=void 0===e?0:this.data[r].indexOf(e),a=this.data[r][n];return this.data[r].splice(n,1),a.timeout&amp;&amp;clearTimeout(a.timeout),0===this.data[r].length&amp;&amp;delete this.data[r],this.onRemove(a.value),this.order.splice(this.order.indexOf(r),1),this},N.prototype.setMaxSize=function(t){for(this.max=t;this.order.length&gt;this.max;){var e=this._getAndRemoveByKey(this.order[0]);e&amp;&amp;this.onRemove(e)}return this};var j=function(t,e,r){this.context=t;var n=t.gl;this.buffer=n.createBuffer(),this.dynamicDraw=Boolean(r),this.context.unbindVAO(),t.bindElementBuffer.set(this.buffer),n.bufferData(n.ELEMENT_ARRAY_BUFFER,e.arrayBuffer,this.dynamicDraw?n.DYNAMIC_DRAW:n.STATIC_DRAW),this.dynamicDraw||delete e.arrayBuffer};j.prototype.bind=function(){this.context.bindElementBuffer.set(this.buffer)},j.prototype.updateData=function(t){var e=this.context.gl;this.context.unbindVAO(),this.bind(),e.bufferSubData(e.ELEMENT_ARRAY_BUFFER,0,t.arrayBuffer)},j.prototype.destroy=function(){var t=this.context.gl;this.buffer&amp;&amp;(t.deleteBuffer(this.buffer),delete this.buffer)};var V={Int8:\&quot;BYTE\&quot;,Uint8:\&quot;UNSIGNED_BYTE\&quot;,Int16:\&quot;SHORT\&quot;,Uint16:\&quot;UNSIGNED_SHORT\&quot;,Int32:\&quot;INT\&quot;,Uint32:\&quot;UNSIGNED_INT\&quot;,Float32:\&quot;FLOAT\&quot;},U=function(t,e,r,n){this.length=e.length,this.attributes=r,this.itemSize=e.bytesPerElement,this.dynamicDraw=n,this.context=t;var a=t.gl;this.buffer=a.createBuffer(),t.bindVertexBuffer.set(this.buffer),a.bufferData(a.ARRAY_BUFFER,e.arrayBuffer,this.dynamicDraw?a.DYNAMIC_DRAW:a.STATIC_DRAW),this.dynamicDraw||delete e.arrayBuffer};U.prototype.bind=function(){this.context.bindVertexBuffer.set(this.buffer)},U.prototype.updateData=function(t){var e=this.context.gl;this.bind(),e.bufferSubData(e.ARRAY_BUFFER,0,t.arrayBuffer)},U.prototype.enableAttributes=function(t,e){for(var r=0;r&lt;this.attributes.length;r++){var n=this.attributes[r],a=e.attributes[n.name];void 0!==a&amp;&amp;t.enableVertexAttribArray(a)}},U.prototype.setVertexAttribPointers=function(t,e,r){for(var n=0;n&lt;this.attributes.length;n++){var a=this.attributes[n],i=e.attributes[a.name];void 0!==i&amp;&amp;t.vertexAttribPointer(i,a.components,t[V[a.type]],!1,this.itemSize,a.offset+this.itemSize*(r||0))}},U.prototype.destroy=function(){var t=this.context.gl;this.buffer&amp;&amp;(t.deleteBuffer(this.buffer),delete this.buffer)};var q=function(t){this.gl=t.gl,this.default=this.getDefault(),this.current=this.default,this.dirty=!1};q.prototype.get=function(){return this.current},q.prototype.set=function(t){},q.prototype.getDefault=function(){return this.default},q.prototype.setDefault=function(){this.set(this.default)};var H=function(e){function r(){e.apply(this,arguments)}return e&amp;&amp;(r.__proto__=e),r.prototype=Object.create(e&amp;&amp;e.prototype),r.prototype.constructor=r,r.prototype.getDefault=function(){return t.Color.transparent},r.prototype.set=function(t){var e=this.current;(t.r!==e.r||t.g!==e.g||t.b!==e.b||t.a!==e.a||this.dirty)&amp;&amp;(this.gl.clearColor(t.r,t.g,t.b,t.a),this.current=t,this.dirty=!1)},r}(q),G=function(t){function e(){t.apply(this,arguments)}return t&amp;&amp;(e.__proto__=t),e.prototype=Object.create(t&amp;&amp;t.prototype),e.prototype.constructor=e,e.prototype.getDefault=function(){return 1},e.prototype.set=function(t){(t!==this.current||this.dirty)&amp;&amp;(this.gl.clearDepth(t),this.current=t,this.dirty=!1)},e}(q),Y=function(t){function e(){t.apply(this,arguments)}return t&amp;&amp;(e.__proto__=t),e.prototype=Object.create(t&amp;&amp;t.prototype),e.prototype.constructor=e,e.prototype.getDefault=function(){return 0},e.prototype.set=function(t){(t!==this.current||this.dirty)&amp;&amp;(this.gl.clearStencil(t),this.current=t,this.dirty=!1)},e}(q),W=function(t){function e(){t.apply(this,arguments)}return t&amp;&amp;(e.__proto__=t),e.prototype=Object.create(t&amp;&amp;t.prototype),e.prototype.constructor=e,e.prototype.getDefault=function(){return[!0,!0,!0,!0]},e.prototype.set=function(t){var e=this.current;(t[0]!==e[0]||t[1]!==e[1]||t[2]!==e[2]||t[3]!==e[3]||this.dirty)&amp;&amp;(this.gl.colorMask(t[0],t[1],t[2],t[3]),this.current=t,this.dirty=!1)},e}(q),X=function(t){function e(){t.apply(this,arguments)}return t&amp;&amp;(e.__proto__=t),e.prototype=Object.create(t&amp;&amp;t.prototype),e.prototype.constructor=e,e.prototype.getDefault=function(){return!0},e.prototype.set=function(t){(t!==this.current||this.dirty)&amp;&amp;(this.gl.depthMask(t),this.current=t,this.dirty=!1)},e}(q),Z=function(t){function e(){t.apply(this,arguments)}return t&amp;&amp;(e.__proto__=t),e.prototype=Object.create(t&amp;&amp;t.prototype),e.prototype.constructor=e,e.prototype.getDefault=function(){return 255},e.prototype.set=function(t){(t!==this.current||this.dirty)&amp;&amp;(this.gl.stencilMask(t),this.current=t,this.dirty=!1)},e}(q),J=function(t){function e(){t.apply(this,arguments)}return t&amp;&amp;(e.__proto__=t),e.prototype=Object.create(t&amp;&amp;t.prototype),e.prototype.constructor=e,e.prototype.getDefault=function(){return{func:this.gl.ALWAYS,ref:0,mask:255}},e.prototype.set=function(t){var e=this.current;(t.func!==e.func||t.ref!==e.ref||t.mask!==e.mask||this.dirty)&amp;&amp;(this.gl.stencilFunc(t.func,t.ref,t.mask),this.current=t,this.dirty=!1)},e}(q),K=function(t){function e(){t.apply(this,arguments)}return t&amp;&amp;(e.__proto__=t),e.prototype=Object.create(t&amp;&amp;t.prototype),e.prototype.constructor=e,e.prototype.getDefault=function(){var t=this.gl;return[t.KEEP,t.KEEP,t.KEEP]},e.prototype.set=function(t){var e=this.current;(t[0]!==e[0]||t[1]!==e[1]||t[2]!==e[2]||this.dirty)&amp;&amp;(this.gl.stencilOp(t[0],t[1],t[2]),this.current=t,this.dirty=!1)},e}(q),Q=function(t){function e(){t.apply(this,arguments)}return t&amp;&amp;(e.__proto__=t),e.prototype=Object.create(t&amp;&amp;t.prototype),e.prototype.constructor=e,e.prototype.getDefault=function(){return!1},e.prototype.set=function(t){if(t!==this.current||this.dirty){var e=this.gl;t?e.enable(e.STENCIL_TEST):e.disable(e.STENCIL_TEST),this.current=t,this.dirty=!1}},e}(q),$=function(t){function e(){t.apply(this,arguments)}return t&amp;&amp;(e.__proto__=t),e.prototype=Object.create(t&amp;&amp;t.prototype),e.prototype.constructor=e,e.prototype.getDefault=function(){return[0,1]},e.prototype.set=function(t){var e=this.current;(t[0]!==e[0]||t[1]!==e[1]||this.dirty)&amp;&amp;(this.gl.depthRange(t[0],t[1]),this.current=t,this.dirty=!1)},e}(q),tt=function(t){function e(){t.apply(this,arguments)}return t&amp;&amp;(e.__proto__=t),e.prototype=Object.create(t&amp;&amp;t.prototype),e.prototype.constructor=e,e.prototype.getDefault=function(){return!1},e.prototype.set=function(t){if(t!==this.current||this.dirty){var e=this.gl;t?e.enable(e.DEPTH_TEST):e.disable(e.DEPTH_TEST),this.current=t,this.dirty=!1}},e}(q),et=function(t){function e(){t.apply(this,arguments)}return t&amp;&amp;(e.__proto__=t),e.prototype=Object.create(t&amp;&amp;t.prototype),e.prototype.constructor=e,e.prototype.getDefault=function(){return this.gl.LESS},e.prototype.set=function(t){(t!==this.current||this.dirty)&amp;&amp;(this.gl.depthFunc(t),this.current=t,this.dirty=!1)},e}(q),rt=function(t){function e(){t.apply(this,arguments)}return t&amp;&amp;(e.__proto__=t),e.prototype=Object.create(t&amp;&amp;t.prototype),e.prototype.constructor=e,e.prototype.getDefault=function(){return!1},e.prototype.set=function(t){if(t!==this.current||this.dirty){var e=this.gl;t?e.enable(e.BLEND):e.disable(e.BLEND),this.current=t,this.dirty=!1}},e}(q),nt=function(t){function e(){t.apply(this,arguments)}return t&amp;&amp;(e.__proto__=t),e.prototype=Object.create(t&amp;&amp;t.prototype),e.prototype.constructor=e,e.prototype.getDefault=function(){var t=this.gl;return[t.ONE,t.ZERO]},e.prototype.set=function(t){var e=this.current;(t[0]!==e[0]||t[1]!==e[1]||this.dirty)&amp;&amp;(this.gl.blendFunc(t[0],t[1]),this.current=t,this.dirty=!1)},e}(q),at=function(e){function r(){e.apply(this,arguments)}return e&amp;&amp;(r.__proto__=e),r.prototype=Object.create(e&amp;&amp;e.prototype),r.prototype.constructor=r,r.prototype.getDefault=function(){return t.Color.transparent},r.prototype.set=function(t){var e=this.current;(t.r!==e.r||t.g!==e.g||t.b!==e.b||t.a!==e.a||this.dirty)&amp;&amp;(this.gl.blendColor(t.r,t.g,t.b,t.a),this.current=t,this.dirty=!1)},r}(q),it=function(t){function e(){t.apply(this,arguments)}return t&amp;&amp;(e.__proto__=t),e.prototype=Object.create(t&amp;&amp;t.prototype),e.prototype.constructor=e,e.prototype.getDefault=function(){return this.gl.FUNC_ADD},e.prototype.set=function(t){(t!==this.current||this.dirty)&amp;&amp;(this.gl.blendEquation(t),this.current=t,this.dirty=!1)},e}(q),ot=function(t){function e(){t.apply(this,arguments)}return t&amp;&amp;(e.__proto__=t),e.prototype=Object.create(t&amp;&amp;t.prototype),e.prototype.constructor=e,e.prototype.getDefault=function(){return!1},e.prototype.set=function(t){if(t!==this.current||this.dirty){var e=this.gl;t?e.enable(e.CULL_FACE):e.disable(e.CULL_FACE),this.current=t,this.dirty=!1}},e}(q),st=function(t){function e(){t.apply(this,arguments)}return t&amp;&amp;(e.__proto__=t),e.prototype=Object.create(t&amp;&amp;t.prototype),e.prototype.constructor=e,e.prototype.getDefault=function(){return this.gl.BACK},e.prototype.set=function(t){(t!==this.current||this.dirty)&amp;&amp;(this.gl.cullFace(t),this.current=t,this.dirty=!1)},e}(q),lt=function(t){function e(){t.apply(this,arguments)}return t&amp;&amp;(e.__proto__=t),e.prototype=Object.create(t&amp;&amp;t.prototype),e.prototype.constructor=e,e.prototype.getDefault=function(){return this.gl.CCW},e.prototype.set=function(t){(t!==this.current||this.dirty)&amp;&amp;(this.gl.frontFace(t),this.current=t,this.dirty=!1)},e}(q),ct=function(t){function e(){t.apply(this,arguments)}return t&amp;&amp;(e.__proto__=t),e.prototype=Object.create(t&amp;&amp;t.prototype),e.prototype.constructor=e,e.prototype.getDefault=function(){return null},e.prototype.set=function(t){(t!==this.current||this.dirty)&amp;&amp;(this.gl.useProgram(t),this.current=t,this.dirty=!1)},e}(q),ut=function(t){function e(){t.apply(this,arguments)}return t&amp;&amp;(e.__proto__=t),e.prototype=Object.create(t&amp;&amp;t.prototype),e.prototype.constructor=e,e.prototype.getDefault=function(){return this.gl.TEXTURE0},e.prototype.set=function(t){(t!==this.current||this.dirty)&amp;&amp;(this.gl.activeTexture(t),this.current=t,this.dirty=!1)},e}(q),ht=function(t){function e(){t.apply(this,arguments)}return t&amp;&amp;(e.__proto__=t),e.prototype=Object.create(t&amp;&amp;t.prototype),e.prototype.constructor=e,e.prototype.getDefault=function(){var t=this.gl;return[0,0,t.drawingBufferWidth,t.drawingBufferHeight]},e.prototype.set=function(t){var e=this.current;(t[0]!==e[0]||t[1]!==e[1]||t[2]!==e[2]||t[3]!==e[3]||this.dirty)&amp;&amp;(this.gl.viewport(t[0],t[1],t[2],t[3]),this.current=t,this.dirty=!1)},e}(q),ft=function(t){function e(){t.apply(this,arguments)}return t&amp;&amp;(e.__proto__=t),e.prototype=Object.create(t&amp;&amp;t.prototype),e.prototype.constructor=e,e.prototype.getDefault=function(){return null},e.prototype.set=function(t){if(t!==this.current||this.dirty){var e=this.gl;e.bindFramebuffer(e.FRAMEBUFFER,t),this.current=t,this.dirty=!1}},e}(q),pt=function(t){function e(){t.apply(this,arguments)}return t&amp;&amp;(e.__proto__=t),e.prototype=Object.create(t&amp;&amp;t.prototype),e.prototype.constructor=e,e.prototype.getDefault=function(){return null},e.prototype.set=function(t){if(t!==this.current||this.dirty){var e=this.gl;e.bindRenderbuffer(e.RENDERBUFFER,t),this.current=t,this.dirty=!1}},e}(q),dt=function(t){function e(){t.apply(this,arguments)}return t&amp;&amp;(e.__proto__=t),e.prototype=Object.create(t&amp;&amp;t.prototype),e.prototype.constructor=e,e.prototype.getDefault=function(){return null},e.prototype.set=function(t){if(t!==this.current||this.dirty){var e=this.gl;e.bindTexture(e.TEXTURE_2D,t),this.current=t,this.dirty=!1}},e}(q),gt=function(t){function e(){t.apply(this,arguments)}return t&amp;&amp;(e.__proto__=t),e.prototype=Object.create(t&amp;&amp;t.prototype),e.prototype.constructor=e,e.prototype.getDefault=function(){return null},e.prototype.set=function(t){if(t!==this.current||this.dirty){var e=this.gl;e.bindBuffer(e.ARRAY_BUFFER,t),this.current=t,this.dirty=!1}},e}(q),vt=function(t){function e(){t.apply(this,arguments)}return t&amp;&amp;(e.__proto__=t),e.prototype=Object.create(t&amp;&amp;t.prototype),e.prototype.constructor=e,e.prototype.getDefault=function(){return null},e.prototype.set=function(t){var e=this.gl;e.bindBuffer(e.ELEMENT_ARRAY_BUFFER,t),this.current=t,this.dirty=!1},e}(q),mt=function(t){function e(e){t.call(this,e),this.vao=e.extVertexArrayObject}return t&amp;&amp;(e.__proto__=t),e.prototype=Object.create(t&amp;&amp;t.prototype),e.prototype.constructor=e,e.prototype.getDefault=function(){return null},e.prototype.set=function(t){this.vao&amp;&amp;(t!==this.current||this.dirty)&amp;&amp;(this.vao.bindVertexArrayOES(t),this.current=t,this.dirty=!1)},e}(q),yt=function(t){function e(){t.apply(this,arguments)}return t&amp;&amp;(e.__proto__=t),e.prototype=Object.create(t&amp;&amp;t.prototype),e.prototype.constructor=e,e.prototype.getDefault=function(){return 4},e.prototype.set=function(t){if(t!==this.current||this.dirty){var e=this.gl;e.pixelStorei(e.UNPACK_ALIGNMENT,t),this.current=t,this.dirty=!1}},e}(q),xt=function(t){function e(){t.apply(this,arguments)}return t&amp;&amp;(e.__proto__=t),e.prototype=Object.create(t&amp;&amp;t.prototype),e.prototype.constructor=e,e.prototype.getDefault=function(){return!1},e.prototype.set=function(t){if(t!==this.current||this.dirty){var e=this.gl;e.pixelStorei(e.UNPACK_PREMULTIPLY_ALPHA_WEBGL,t),this.current=t,this.dirty=!1}},e}(q),bt=function(t){function e(){t.apply(this,arguments)}return t&amp;&amp;(e.__proto__=t),e.prototype=Object.create(t&amp;&amp;t.prototype),e.prototype.constructor=e,e.prototype.getDefault=function(){return!1},e.prototype.set=function(t){if(t!==this.current||this.dirty){var e=this.gl;e.pixelStorei(e.UNPACK_FLIP_Y_WEBGL,t),this.current=t,this.dirty=!1}},e}(q),_t=function(t){function e(e,r){t.call(this,e),this.context=e,this.parent=r}return t&amp;&amp;(e.__proto__=t),e.prototype=Object.create(t&amp;&amp;t.prototype),e.prototype.constructor=e,e.prototype.getDefault=function(){return null},e}(q),wt=function(t){function e(){t.apply(this,arguments)}return t&amp;&amp;(e.__proto__=t),e.prototype=Object.create(t&amp;&amp;t.prototype),e.prototype.constructor=e,e.prototype.setDirty=function(){this.dirty=!0},e.prototype.set=function(t){if(t!==this.current||this.dirty){this.context.bindFramebuffer.set(this.parent);var e=this.gl;e.framebufferTexture2D(e.FRAMEBUFFER,e.COLOR_ATTACHMENT0,e.TEXTURE_2D,t,0),this.current=t,this.dirty=!1}},e}(_t),kt=function(t){function e(){t.apply(this,arguments)}return t&amp;&amp;(e.__proto__=t),e.prototype=Object.create(t&amp;&amp;t.prototype),e.prototype.constructor=e,e.prototype.set=function(t){if(t!==this.current||this.dirty){this.context.bindFramebuffer.set(this.parent);var e=this.gl;e.framebufferRenderbuffer(e.FRAMEBUFFER,e.DEPTH_ATTACHMENT,e.RENDERBUFFER,t),this.current=t,this.dirty=!1}},e}(_t),Tt=function(t,e,r){this.context=t,this.width=e,this.height=r;var n=t.gl,a=this.framebuffer=n.createFramebuffer();this.colorAttachment=new wt(t,a),this.depthAttachment=new kt(t,a)};Tt.prototype.destroy=function(){var t=this.context.gl,e=this.colorAttachment.get();e&amp;&amp;t.deleteTexture(e);var r=this.depthAttachment.get();r&amp;&amp;t.deleteRenderbuffer(r),t.deleteFramebuffer(this.framebuffer)};var At=function(t,e,r){this.func=t,this.mask=e,this.range=r};At.ReadOnly=!1,At.ReadWrite=!0,At.disabled=new At(519,At.ReadOnly,[0,1]);var Mt=function(t,e,r,n,a,i){this.test=t,this.ref=e,this.mask=r,this.fail=n,this.depthFail=a,this.pass=i};Mt.disabled=new Mt({func:519,mask:0},0,0,7680,7680,7680);var St=function(t,e,r){this.blendFunction=t,this.blendColor=e,this.mask=r};St.disabled=new St(St.Replace=[1,0],t.Color.transparent,[!1,!1,!1,!1]),St.unblended=new St(St.Replace,t.Color.transparent,[!0,!0,!0,!0]),St.alphaBlended=new St([1,771],t.Color.transparent,[!0,!0,!0,!0]);var Et=function(t,e,r){this.enable=t,this.mode=e,this.frontFace=r};Et.disabled=new Et(!1,1029,2305),Et.backCCW=new Et(!0,1029,2305);var Ct=function(t){this.gl=t,this.extVertexArrayObject=this.gl.getExtension(\&quot;OES_vertex_array_object\&quot;),this.clearColor=new H(this),this.clearDepth=new G(this),this.clearStencil=new Y(this),this.colorMask=new W(this),this.depthMask=new X(this),this.stencilMask=new Z(this),this.stencilFunc=new J(this),this.stencilOp=new K(this),this.stencilTest=new Q(this),this.depthRange=new $(this),this.depthTest=new tt(this),this.depthFunc=new et(this),this.blend=new rt(this),this.blendFunc=new nt(this),this.blendColor=new at(this),this.blendEquation=new it(this),this.cullFace=new ot(this),this.cullFaceSide=new st(this),this.frontFace=new lt(this),this.program=new ct(this),this.activeTexture=new ut(this),this.viewport=new ht(this),this.bindFramebuffer=new ft(this),this.bindRenderbuffer=new pt(this),this.bindTexture=new dt(this),this.bindVertexBuffer=new gt(this),this.bindElementBuffer=new vt(this),this.bindVertexArrayOES=this.extVertexArrayObject&amp;&amp;new mt(this),this.pixelStoreUnpack=new yt(this),this.pixelStoreUnpackPremultiplyAlpha=new xt(this),this.pixelStoreUnpackFlipY=new bt(this),this.extTextureFilterAnisotropic=t.getExtension(\&quot;EXT_texture_filter_anisotropic\&quot;)||t.getExtension(\&quot;MOZ_EXT_texture_filter_anisotropic\&quot;)||t.getExtension(\&quot;WEBKIT_EXT_texture_filter_anisotropic\&quot;),this.extTextureFilterAnisotropic&amp;&amp;(this.extTextureFilterAnisotropicMax=t.getParameter(this.extTextureFilterAnisotropic.MAX_TEXTURE_MAX_ANISOTROPY_EXT)),this.extTextureHalfFloat=t.getExtension(\&quot;OES_texture_half_float\&quot;),this.extTextureHalfFloat&amp;&amp;t.getExtension(\&quot;OES_texture_half_float_linear\&quot;)};Ct.prototype.setDefault=function(){this.unbindVAO(),this.clearColor.setDefault(),this.clearDepth.setDefault(),this.clearStencil.setDefault(),this.colorMask.setDefault(),this.depthMask.setDefault(),this.stencilMask.setDefault(),this.stencilFunc.setDefault(),this.stencilOp.setDefault(),this.stencilTest.setDefault(),this.depthRange.setDefault(),this.depthTest.setDefault(),this.depthFunc.setDefault(),this.blend.setDefault(),this.blendFunc.setDefault(),this.blendColor.setDefault(),this.blendEquation.setDefault(),this.cullFace.setDefault(),this.cullFaceSide.setDefault(),this.frontFace.setDefault(),this.program.setDefault(),this.activeTexture.setDefault(),this.bindFramebuffer.setDefault(),this.pixelStoreUnpack.setDefault(),this.pixelStoreUnpackPremultiplyAlpha.setDefault(),this.pixelStoreUnpackFlipY.setDefault()},Ct.prototype.setDirty=function(){this.clearColor.dirty=!0,this.clearDepth.dirty=!0,this.clearStencil.dirty=!0,this.colorMask.dirty=!0,this.depthMask.dirty=!0,this.stencilMask.dirty=!0,this.stencilFunc.dirty=!0,this.stencilOp.dirty=!0,this.stencilTest.dirty=!0,this.depthRange.dirty=!0,this.depthTest.dirty=!0,this.depthFunc.dirty=!0,this.blend.dirty=!0,this.blendFunc.dirty=!0,this.blendColor.dirty=!0,this.blendEquation.dirty=!0,this.cullFace.dirty=!0,this.cullFaceSide.dirty=!0,this.frontFace.dirty=!0,this.program.dirty=!0,this.activeTexture.dirty=!0,this.viewport.dirty=!0,this.bindFramebuffer.dirty=!0,this.bindRenderbuffer.dirty=!0,this.bindTexture.dirty=!0,this.bindVertexBuffer.dirty=!0,this.bindElementBuffer.dirty=!0,this.extVertexArrayObject&amp;&amp;(this.bindVertexArrayOES.dirty=!0),this.pixelStoreUnpack.dirty=!0,this.pixelStoreUnpackPremultiplyAlpha.dirty=!0,this.pixelStoreUnpackFlipY.dirty=!0},Ct.prototype.createIndexBuffer=function(t,e){return new j(this,t,e)},Ct.prototype.createVertexBuffer=function(t,e,r){return new U(this,t,e,r)},Ct.prototype.createRenderbuffer=function(t,e,r){var n=this.gl,a=n.createRenderbuffer();return this.bindRenderbuffer.set(a),n.renderbufferStorage(n.RENDERBUFFER,t,e,r),this.bindRenderbuffer.set(null),a},Ct.prototype.createFramebuffer=function(t,e){return new Tt(this,t,e)},Ct.prototype.clear=function(t){var e=t.color,r=t.depth,n=this.gl,a=0;e&amp;&amp;(a|=n.COLOR_BUFFER_BIT,this.clearColor.set(e),this.colorMask.set([!0,!0,!0,!0])),void 0!==r&amp;&amp;(a|=n.DEPTH_BUFFER_BIT,this.depthRange.set([0,1]),this.clearDepth.set(r),this.depthMask.set(!0)),n.clear(a)},Ct.prototype.setCullFace=function(t){!1===t.enable?this.cullFace.set(!1):(this.cullFace.set(!0),this.cullFaceSide.set(t.mode),this.frontFace.set(t.frontFace))},Ct.prototype.setDepthMode=function(t){t.func!==this.gl.ALWAYS||t.mask?(this.depthTest.set(!0),this.depthFunc.set(t.func),this.depthMask.set(t.mask),this.depthRange.set(t.range)):this.depthTest.set(!1)},Ct.prototype.setStencilMode=function(t){t.test.func!==this.gl.ALWAYS||t.mask?(this.stencilTest.set(!0),this.stencilMask.set(t.mask),this.stencilOp.set([t.fail,t.depthFail,t.pass]),this.stencilFunc.set({func:t.test.func,ref:t.ref,mask:t.test.mask})):this.stencilTest.set(!1)},Ct.prototype.setColorMode=function(e){t.deepEqual(e.blendFunction,St.Replace)?this.blend.set(!1):(this.blend.set(!0),this.blendFunc.set(e.blendFunction),this.blendColor.set(e.blendColor)),this.colorMask.set(e.mask)},Ct.prototype.unbindVAO=function(){this.extVertexArrayObject&amp;&amp;this.bindVertexArrayOES.set(null)};var Lt=function(e){function r(r,n,a){var i=this;e.call(this),this.id=r,this.dispatcher=a,this.on(\&quot;data\&quot;,function(t){\&quot;source\&quot;===t.dataType&amp;&amp;\&quot;metadata\&quot;===t.sourceDataType&amp;&amp;(i._sourceLoaded=!0),i._sourceLoaded&amp;&amp;!i._paused&amp;&amp;\&quot;source\&quot;===t.dataType&amp;&amp;\&quot;content\&quot;===t.sourceDataType&amp;&amp;(i.reload(),i.transform&amp;&amp;i.update(i.transform))}),this.on(\&quot;error\&quot;,function(){i._sourceErrored=!0}),this._source=D(r,n,a,this),this._tiles={},this._cache=new N(0,this._unloadTile.bind(this)),this._timers={},this._cacheTimers={},this._maxTileCacheSize=null,this._coveredTiles={},this._state=new t.SourceFeatureState}return e&amp;&amp;(r.__proto__=e),r.prototype=Object.create(e&amp;&amp;e.prototype),r.prototype.constructor=r,r.prototype.onAdd=function(t){this.map=t,this._maxTileCacheSize=t?t._maxTileCacheSize:null,this._source&amp;&amp;this._source.onAdd&amp;&amp;this._source.onAdd(t)},r.prototype.onRemove=function(t){this._source&amp;&amp;this._source.onRemove&amp;&amp;this._source.onRemove(t)},r.prototype.loaded=function(){if(this._sourceErrored)return!0;if(!this._sourceLoaded)return!1;if(!this._source.loaded())return!1;for(var t in this._tiles){var e=this._tiles[t];if(\&quot;loaded\&quot;!==e.state&amp;&amp;\&quot;errored\&quot;!==e.state)return!1}return!0},r.prototype.getSource=function(){return this._source},r.prototype.pause=function(){this._paused=!0},r.prototype.resume=function(){if(this._paused){var t=this._shouldReloadOnResume;this._paused=!1,this._shouldReloadOnResume=!1,t&amp;&amp;this.reload(),this.transform&amp;&amp;this.update(this.transform)}},r.prototype._loadTile=function(t,e){return this._source.loadTile(t,e)},r.prototype._unloadTile=function(t){if(this._source.unloadTile)return this._source.unloadTile(t,function(){})},r.prototype._abortTile=function(t){if(this._source.abortTile)return this._source.abortTile(t,function(){})},r.prototype.serialize=function(){return this._source.serialize()},r.prototype.prepare=function(t){for(var e in this._source.prepare&amp;&amp;this._source.prepare(),this._state.coalesceChanges(this._tiles,this.map?this.map.painter:null),this._tiles){var r=this._tiles[e];r.upload(t),r.prepare(this.map.style.imageManager)}},r.prototype.getIds=function(){return Object.keys(this._tiles).map(Number).sort(Pt)},r.prototype.getRenderableIds=function(e){var r=this,n=[];for(var a in this._tiles)this._isIdRenderable(+a,e)&amp;&amp;n.push(+a);return e?n.sort(function(e,n){var a=r._tiles[e].tileID,i=r._tiles[n].tileID,o=new t.Point(a.canonical.x,a.canonical.y)._rotate(r.transform.angle),s=new t.Point(i.canonical.x,i.canonical.y)._rotate(r.transform.angle);return a.overscaledZ-i.overscaledZ||s.y-o.y||s.x-o.x}):n.sort(Pt)},r.prototype.hasRenderableParent=function(t){var e=this.findLoadedParent(t,0);return!!e&amp;&amp;this._isIdRenderable(e.tileID.key)},r.prototype._isIdRenderable=function(t,e){return this._tiles[t]&amp;&amp;this._tiles[t].hasData()&amp;&amp;!this._coveredTiles[t]&amp;&amp;(e||!this._tiles[t].holdingForFade())},r.prototype.reload=function(){if(this._paused)this._shouldReloadOnResume=!0;else for(var t in this._cache.reset(),this._tiles)\&quot;errored\&quot;!==this._tiles[t].state&amp;&amp;this._reloadTile(t,\&quot;reloading\&quot;)},r.prototype._reloadTile=function(t,e){var r=this._tiles[t];r&amp;&amp;(\&quot;loading\&quot;!==r.state&amp;&amp;(r.state=e),this._loadTile(r,this._tileLoaded.bind(this,r,t,e)))},r.prototype._tileLoaded=function(e,r,n,a){if(a)return e.state=\&quot;errored\&quot;,void(404!==a.status?this._source.fire(new t.ErrorEvent(a,{tile:e})):this.update(this.transform));e.timeAdded=t.browser.now(),\&quot;expired\&quot;===n&amp;&amp;(e.refreshedUponExpiration=!0),this._setTileReloadTimer(r,e),\&quot;raster-dem\&quot;===this.getSource().type&amp;&amp;e.dem&amp;&amp;this._backfillDEM(e),this._state.initializeTileState(e,this.map?this.map.painter:null),this._source.fire(new t.Event(\&quot;data\&quot;,{dataType:\&quot;source\&quot;,tile:e,coord:e.tileID}))},r.prototype._backfillDEM=function(t){for(var e=this.getRenderableIds(),r=0;r&lt;e.length;r++){var n=e[r];if(t.neighboringTiles&amp;&amp;t.neighboringTiles[n]){var a=this.getTileByID(n);i(t,a),i(a,t)}}function i(t,e){t.needsHillshadePrepare=!0;var r=e.tileID.canonical.x-t.tileID.canonical.x,n=e.tileID.canonical.y-t.tileID.canonical.y,a=Math.pow(2,t.tileID.canonical.z),i=e.tileID.key;0===r&amp;&amp;0===n||Math.abs(n)&gt;1||(Math.abs(r)&gt;1&amp;&amp;(1===Math.abs(r+a)?r+=a:1===Math.abs(r-a)&amp;&amp;(r-=a)),e.dem&amp;&amp;t.dem&amp;&amp;(t.dem.backfillBorder(e.dem,r,n),t.neighboringTiles&amp;&amp;t.neighboringTiles[i]&amp;&amp;(t.neighboringTiles[i].backfilled=!0)))}},r.prototype.getTile=function(t){return this.getTileByID(t.key)},r.prototype.getTileByID=function(t){return this._tiles[t]},r.prototype.getZoom=function(t){return t.zoom+t.scaleZoom(t.tileSize/this._source.tileSize)},r.prototype._retainLoadedChildren=function(t,e,r,n){for(var a in this._tiles){var i=this._tiles[a];if(!(n[a]||!i.hasData()||i.tileID.overscaledZ&lt;=e||i.tileID.overscaledZ&gt;r)){for(var o=i.tileID;i&amp;&amp;i.tileID.overscaledZ&gt;e+1;){var s=i.tileID.scaledTo(i.tileID.overscaledZ-1);(i=this._tiles[s.key])&amp;&amp;i.hasData()&amp;&amp;(o=s)}for(var l=o;l.overscaledZ&gt;e;)if(t[(l=l.scaledTo(l.overscaledZ-1)).key]){n[o.key]=o;break}}}},r.prototype.findLoadedParent=function(t,e){for(var r=t.overscaledZ-1;r&gt;=e;r--){var n=t.scaledTo(r);if(!n)return;var a=String(n.key),i=this._tiles[a];if(i&amp;&amp;i.hasData())return i;if(this._cache.has(n))return this._cache.get(n)}},r.prototype.updateCacheSize=function(t){var e=(Math.ceil(t.width/this._source.tileSize)+1)*(Math.ceil(t.height/this._source.tileSize)+1),r=Math.floor(5*e),n=\&quot;number\&quot;==typeof this._maxTileCacheSize?Math.min(this._maxTileCacheSize,r):r;this._cache.setMaxSize(n)},r.prototype.handleWrapJump=function(t){var e=(t-(void 0===this._prevLng?t:this._prevLng))/360,r=Math.round(e);if(this._prevLng=t,r){var n={};for(var a in this._tiles){var i=this._tiles[a];i.tileID=i.tileID.unwrapTo(i.tileID.wrap+r),n[i.tileID.key]=i}for(var o in this._tiles=n,this._timers)clearTimeout(this._timers[o]),delete this._timers[o];for(var s in this._tiles){var l=this._tiles[s];this._setTileReloadTimer(s,l)}}},r.prototype.update=function(e){var n=this;if(this.transform=e,this._sourceLoaded&amp;&amp;!this._paused){var a;this.updateCacheSize(e),this.handleWrapJump(this.transform.center.lng),this._coveredTiles={},this.used?this._source.tileID?a=e.getVisibleUnwrappedCoordinates(this._source.tileID).map(function(e){return new t.OverscaledTileID(e.canonical.z,e.wrap,e.canonical.z,e.canonical.x,e.canonical.y)}):(a=e.coveringTiles({tileSize:this._source.tileSize,minzoom:this._source.minzoom,maxzoom:this._source.maxzoom,roundZoom:this._source.roundZoom,reparseOverscaled:this._source.reparseOverscaled}),this._source.hasTile&amp;&amp;(a=a.filter(function(t){return n._source.hasTile(t)}))):a=[];var i=(this._source.roundZoom?Math.round:Math.floor)(this.getZoom(e)),o=Math.max(i-r.maxOverzooming,this._source.minzoom),s=Math.max(i+r.maxUnderzooming,this._source.minzoom),l=this._updateRetainedTiles(a,i);if(Ot(this._source.type)){for(var c={},u={},h=0,f=Object.keys(l);h&lt;f.length;h+=1){var p=f[h],d=l[p],g=this._tiles[p];if(g&amp;&amp;!(g.fadeEndTime&amp;&amp;g.fadeEndTime&lt;=t.browser.now())){var v=this.findLoadedParent(d,o);v&amp;&amp;(this._addTile(v.tileID),c[v.tileID.key]=v.tileID),u[p]=d}}for(var m in this._retainLoadedChildren(u,i,s,l),c)l[m]||(this._coveredTiles[m]=!0,l[m]=c[m])}for(var y in l)this._tiles[y].clearFadeHold();for(var x=0,b=t.keysDifference(this._tiles,l);x&lt;b.length;x+=1){var _=b[x],w=this._tiles[_];w.hasSymbolBuckets&amp;&amp;!w.holdingForFade()?w.setHoldDuration(this.map._fadeDuration):w.hasSymbolBuckets&amp;&amp;!w.symbolFadeFinished()||this._removeTile(_)}}},r.prototype.releaseSymbolFadeTiles=function(){for(var t in this._tiles)this._tiles[t].holdingForFade()&amp;&amp;this._removeTile(t)},r.prototype._updateRetainedTiles=function(t,e){for(var n={},a={},i=Math.max(e-r.maxOverzooming,this._source.minzoom),o=Math.max(e+r.maxUnderzooming,this._source.minzoom),s={},l=0,c=t;l&lt;c.length;l+=1){var u=c[l],h=this._addTile(u);n[u.key]=u,h.hasData()||e&lt;this._source.maxzoom&amp;&amp;(s[u.key]=u)}this._retainLoadedChildren(s,e,o,n);for(var f=0,p=t;f&lt;p.length;f+=1){var d=p[f],g=this._tiles[d.key];if(!g.hasData()){if(e+1&gt;this._source.maxzoom){var v=d.children(this._source.maxzoom)[0],m=this.getTile(v);if(m&amp;&amp;m.hasData()){n[v.key]=v;continue}}else{var y=d.children(this._source.maxzoom);if(n[y[0].key]&amp;&amp;n[y[1].key]&amp;&amp;n[y[2].key]&amp;&amp;n[y[3].key])continue}for(var x=g.wasRequested(),b=d.overscaledZ-1;b&gt;=i;--b){var _=d.scaledTo(b);if(a[_.key])break;if(a[_.key]=!0,!(g=this.getTile(_))&amp;&amp;x&amp;&amp;(g=this._addTile(_)),g&amp;&amp;(n[_.key]=_,x=g.wasRequested(),g.hasData()))break}}}return n},r.prototype._addTile=function(e){var r=this._tiles[e.key];if(r)return r;(r=this._cache.getAndRemove(e))&amp;&amp;(this._setTileReloadTimer(e.key,r),r.tileID=e,this._state.initializeTileState(r,this.map?this.map.painter:null),this._cacheTimers[e.key]&amp;&amp;(clearTimeout(this._cacheTimers[e.key]),delete this._cacheTimers[e.key],this._setTileReloadTimer(e.key,r)));var n=Boolean(r);return n||(r=new t.Tile(e,this._source.tileSize*e.overscaleFactor()),this._loadTile(r,this._tileLoaded.bind(this,r,e.key,r.state))),r?(r.uses++,this._tiles[e.key]=r,n||this._source.fire(new t.Event(\&quot;dataloading\&quot;,{tile:r,coord:r.tileID,dataType:\&quot;source\&quot;})),r):null},r.prototype._setTileReloadTimer=function(t,e){var r=this;t in this._timers&amp;&amp;(clearTimeout(this._timers[t]),delete this._timers[t]);var n=e.getExpiryTimeout();n&amp;&amp;(this._timers[t]=setTimeout(function(){r._reloadTile(t,\&quot;expired\&quot;),delete r._timers[t]},n))},r.prototype._removeTile=function(t){var e=this._tiles[t];e&amp;&amp;(e.uses--,delete this._tiles[t],this._timers[t]&amp;&amp;(clearTimeout(this._timers[t]),delete this._timers[t]),e.uses&gt;0||(e.hasData()&amp;&amp;\&quot;reloading\&quot;!==e.state?this._cache.add(e.tileID,e,e.getExpiryTimeout()):(e.aborted=!0,this._abortTile(e),this._unloadTile(e))))},r.prototype.clearTiles=function(){for(var t in this._shouldReloadOnResume=!1,this._paused=!1,this._tiles)this._removeTile(t);this._cache.reset()},r.prototype.tilesIn=function(e,r,n){var a=this,i=[],o=this.transform;if(!o)return i;for(var s=n?o.getCameraQueryGeometry(e):e,l=e.map(function(t){return o.pointCoordinate(t)}),c=s.map(function(t){return o.pointCoordinate(t)}),u=this.getIds(),h=1/0,f=1/0,p=-1/0,d=-1/0,g=0,v=c;g&lt;v.length;g+=1){var m=v[g];h=Math.min(h,m.x),f=Math.min(f,m.y),p=Math.max(p,m.x),d=Math.max(d,m.y)}for(var y=function(e){var n=a._tiles[u[e]];if(!n.holdingForFade()){var s=n.tileID,g=Math.pow(2,o.zoom-n.tileID.overscaledZ),v=r*n.queryPadding*t.EXTENT/n.tileSize/g,m=[s.getTilePoint(new t.MercatorCoordinate(h,f)),s.getTilePoint(new t.MercatorCoordinate(p,d))];if(m[0].x-v&lt;t.EXTENT&amp;&amp;m[0].y-v&lt;t.EXTENT&amp;&amp;m[1].x+v&gt;=0&amp;&amp;m[1].y+v&gt;=0){var y=l.map(function(t){return s.getTilePoint(t)}),x=c.map(function(t){return s.getTilePoint(t)});i.push({tile:n,tileID:s,queryGeometry:y,cameraQueryGeometry:x,scale:g})}}},x=0;x&lt;u.length;x++)y(x);return i},r.prototype.getVisibleCoordinates=function(t){for(var e=this,r=this.getRenderableIds(t).map(function(t){return e._tiles[t].tileID}),n=0,a=r;n&lt;a.length;n+=1){var i=a[n];i.posMatrix=this.transform.calculatePosMatrix(i.toUnwrapped())}return r},r.prototype.hasTransition=function(){if(this._source.hasTransition())return!0;if(Ot(this._source.type))for(var e in this._tiles){var r=this._tiles[e];if(void 0!==r.fadeEndTime&amp;&amp;r.fadeEndTime&gt;=t.browser.now())return!0}return!1},r.prototype.setFeatureState=function(t,e,r){t=t||\&quot;_geojsonTileLayer\&quot;,this._state.updateState(t,e,r)},r.prototype.removeFeatureState=function(t,e,r){t=t||\&quot;_geojsonTileLayer\&quot;,this._state.removeFeatureState(t,e,r)},r.prototype.getFeatureState=function(t,e){return t=t||\&quot;_geojsonTileLayer\&quot;,this._state.getState(t,e)},r}(t.Evented);function Pt(t,e){return t%32-e%32||e-t}function Ot(t){return\&quot;raster\&quot;===t||\&quot;image\&quot;===t||\&quot;video\&quot;===t}function zt(){return new t.window.Worker(Qn.workerUrl)}Lt.maxOverzooming=10,Lt.maxUnderzooming=3;var It=function(){this.active={}};It.prototype.acquire=function(t){if(!this.workers)for(this.workers=[];this.workers.length&lt;It.workerCount;)this.workers.push(new zt);return this.active[t]=!0,this.workers.slice()},It.prototype.release=function(t){delete this.active[t],0===Object.keys(this.active).length&amp;&amp;(this.workers.forEach(function(t){t.terminate()}),this.workers=null)};var Dt,Rt=Math.floor(t.browser.hardwareConcurrency/2);function Ft(e,r){var n={};for(var a in e)\&quot;ref\&quot;!==a&amp;&amp;(n[a]=e[a]);return t.refProperties.forEach(function(t){t in r&amp;&amp;(n[t]=r[t])}),n}function Bt(t){t=t.slice();for(var e=Object.create(null),r=0;r&lt;t.length;r++)e[t[r].id]=t[r];for(var n=0;n&lt;t.length;n++)\&quot;ref\&quot;in t[n]&amp;&amp;(t[n]=Ft(t[n],e[t[n].ref]));return t}It.workerCount=Math.max(Math.min(Rt,6),1);var Nt={setStyle:\&quot;setStyle\&quot;,addLayer:\&quot;addLayer\&quot;,removeLayer:\&quot;removeLayer\&quot;,setPaintProperty:\&quot;setPaintProperty\&quot;,setLayoutProperty:\&quot;setLayoutProperty\&quot;,setFilter:\&quot;setFilter\&quot;,addSource:\&quot;addSource\&quot;,removeSource:\&quot;removeSource\&quot;,setGeoJSONSourceData:\&quot;setGeoJSONSourceData\&quot;,setLayerZoomRange:\&quot;setLayerZoomRange\&quot;,setLayerProperty:\&quot;setLayerProperty\&quot;,setCenter:\&quot;setCenter\&quot;,setZoom:\&quot;setZoom\&quot;,setBearing:\&quot;setBearing\&quot;,setPitch:\&quot;setPitch\&quot;,setSprite:\&quot;setSprite\&quot;,setGlyphs:\&quot;setGlyphs\&quot;,setTransition:\&quot;setTransition\&quot;,setLight:\&quot;setLight\&quot;};function jt(t,e,r){r.push({command:Nt.addSource,args:[t,e[t]]})}function Vt(t,e,r){e.push({command:Nt.removeSource,args:[t]}),r[t]=!0}function Ut(t,e,r,n){Vt(t,r,n),jt(t,e,r)}function qt(e,r,n){var a;for(a in e[n])if(e[n].hasOwnProperty(a)&amp;&amp;\&quot;data\&quot;!==a&amp;&amp;!t.deepEqual(e[n][a],r[n][a]))return!1;for(a in r[n])if(r[n].hasOwnProperty(a)&amp;&amp;\&quot;data\&quot;!==a&amp;&amp;!t.deepEqual(e[n][a],r[n][a]))return!1;return!0}function Ht(e,r,n,a,i,o){var s;for(s in r=r||{},e=e||{})e.hasOwnProperty(s)&amp;&amp;(t.deepEqual(e[s],r[s])||n.push({command:o,args:[a,s,r[s],i]}));for(s in r)r.hasOwnProperty(s)&amp;&amp;!e.hasOwnProperty(s)&amp;&amp;(t.deepEqual(e[s],r[s])||n.push({command:o,args:[a,s,r[s],i]}))}function Gt(t){return t.id}function Yt(t,e){return t[e.id]=e,t}var Wt=function(t,e,r){var n=this.boxCells=[],a=this.circleCells=[];this.xCellCount=Math.ceil(t/r),this.yCellCount=Math.ceil(e/r);for(var i=0;i&lt;this.xCellCount*this.yCellCount;i++)n.push([]),a.push([]);this.circleKeys=[],this.boxKeys=[],this.bboxes=[],this.circles=[],this.width=t,this.height=e,this.xScale=this.xCellCount/t,this.yScale=this.yCellCount/e,this.boxUid=0,this.circleUid=0};function Xt(e,r,n,a,i){var o=t.create();return r?(t.scale(o,o,[1/i,1/i,1]),n||t.rotateZ(o,o,a.angle)):t.multiply(o,a.labelPlaneMatrix,e),o}function Zt(e,r,n,a,i){if(r){var o=t.clone(e);return t.scale(o,o,[i,i,1]),n||t.rotateZ(o,o,-a.angle),o}return a.glCoordMatrix}function Jt(e,r){var n=[e.x,e.y,0,1];oe(n,n,r);var a=n[3];return{point:new t.Point(n[0]/a,n[1]/a),signedDistanceFromCamera:a}}function Kt(t,e){var r=t[0]/t[3],n=t[1]/t[3];return r&gt;=-e[0]&amp;&amp;r&lt;=e[0]&amp;&amp;n&gt;=-e[1]&amp;&amp;n&lt;=e[1]}function Qt(e,r,n,a,i,o,s,l){var c=a?e.textSizeData:e.iconSizeData,u=t.evaluateSizeForZoom(c,n.transform.zoom),h=[256/n.width*2+1,256/n.height*2+1],f=a?e.text.dynamicLayoutVertexArray:e.icon.dynamicLayoutVertexArray;f.clear();for(var p=e.lineVertexArray,d=a?e.text.placedSymbolArray:e.icon.placedSymbolArray,g=n.transform.width/n.transform.height,v=!1,m=0;m&lt;d.length;m++){var y=d.get(m);if(y.hidden||y.writingMode===t.WritingMode.vertical&amp;&amp;!v)ie(y.numGlyphs,f);else{v=!1;var x=[y.anchorX,y.anchorY,0,1];if(t.transformMat4(x,x,r),Kt(x,h)){var b=.5+x[3]/n.transform.cameraToCenterDistance*.5,_=t.evaluateSizeForFeature(c,u,y),w=s?_*b:_/b,k=new t.Point(y.anchorX,y.anchorY),T=Jt(k,i).point,A={},M=ee(y,w,!1,l,r,i,o,e.glyphOffsetArray,p,f,T,k,A,g);v=M.useVertical,(M.notEnoughRoom||v||M.needsFlipping&amp;&amp;ee(y,w,!0,l,r,i,o,e.glyphOffsetArray,p,f,T,k,A,g).notEnoughRoom)&amp;&amp;ie(y.numGlyphs,f)}else ie(y.numGlyphs,f)}}a?e.text.dynamicLayoutVertexBuffer.updateData(f):e.icon.dynamicLayoutVertexBuffer.updateData(f)}function $t(t,e,r,n,a,i,o,s,l,c,u,h){var f=s.glyphStartIndex+s.numGlyphs,p=s.lineStartIndex,d=s.lineStartIndex+s.lineLength,g=e.getoffsetX(s.glyphStartIndex),v=e.getoffsetX(f-1),m=ne(t*g,r,n,a,i,o,s.segment,p,d,l,c,u,h);if(!m)return null;var y=ne(t*v,r,n,a,i,o,s.segment,p,d,l,c,u,h);return y?{first:m,last:y}:null}function te(e,r,n,a){return e===t.WritingMode.horizontal&amp;&amp;Math.abs(n.y-r.y)&gt;Math.abs(n.x-r.x)*a?{useVertical:!0}:(e===t.WritingMode.vertical?r.y&lt;n.y:r.x&gt;n.x)?{needsFlipping:!0}:null}function ee(e,r,n,a,i,o,s,l,c,u,h,f,p,d){var g,v=r/24,m=e.lineOffsetX*v,y=e.lineOffsetY*v;if(e.numGlyphs&gt;1){var x=e.glyphStartIndex+e.numGlyphs,b=e.lineStartIndex,_=e.lineStartIndex+e.lineLength,w=$t(v,l,m,y,n,h,f,e,c,o,p,!1);if(!w)return{notEnoughRoom:!0};var k=Jt(w.first.point,s).point,T=Jt(w.last.point,s).point;if(a&amp;&amp;!n){var A=te(e.writingMode,k,T,d);if(A)return A}g=[w.first];for(var M=e.glyphStartIndex+1;M&lt;x-1;M++)g.push(ne(v*l.getoffsetX(M),m,y,n,h,f,e.segment,b,_,c,o,p,!1));g.push(w.last)}else{if(a&amp;&amp;!n){var S=Jt(f,i).point,E=e.lineStartIndex+e.segment+1,C=new t.Point(c.getx(E),c.gety(E)),L=Jt(C,i),P=L.signedDistanceFromCamera&gt;0?L.point:re(f,C,S,1,i),O=te(e.writingMode,S,P,d);if(O)return O}var z=ne(v*l.getoffsetX(e.glyphStartIndex),m,y,n,h,f,e.segment,e.lineStartIndex,e.lineStartIndex+e.lineLength,c,o,p,!1);if(!z)return{notEnoughRoom:!0};g=[z]}for(var I=0,D=g;I&lt;D.length;I+=1){var R=D[I];t.addDynamicAttributes(u,R.point,R.angle)}return{}}function re(t,e,r,n,a){var i=Jt(t.add(t.sub(e)._unit()),a).point,o=r.sub(i);return r.add(o._mult(n/o.mag()))}function ne(e,r,n,a,i,o,s,l,c,u,h,f,p){var d=a?e-r:e+r,g=d&gt;0?1:-1,v=0;a&amp;&amp;(g*=-1,v=Math.PI),g&lt;0&amp;&amp;(v+=Math.PI);for(var m=g&gt;0?l+s:l+s+1,y=m,x=i,b=i,_=0,w=0,k=Math.abs(d);_+w&lt;=k;){if((m+=g)&lt;l||m&gt;=c)return null;if(b=x,void 0===(x=f[m])){var T=new t.Point(u.getx(m),u.gety(m)),A=Jt(T,h);if(A.signedDistanceFromCamera&gt;0)x=f[m]=A.point;else{var M=m-g;x=re(0===_?o:new t.Point(u.getx(M),u.gety(M)),T,b,k-_+1,h)}}_+=w,w=b.dist(x)}var S=(k-_)/w,E=x.sub(b),C=E.mult(S)._add(b);return C._add(E._unit()._perp()._mult(n*g)),{point:C,angle:v+Math.atan2(x.y-b.y,x.x-b.x),tileDistance:p?{prevTileDistance:m-g===y?0:u.gettileUnitDistanceFromAnchor(m-g),lastSegmentViewportDistance:k-_}:null}}Wt.prototype.keysLength=function(){return this.boxKeys.length+this.circleKeys.length},Wt.prototype.insert=function(t,e,r,n,a){this._forEachCell(e,r,n,a,this._insertBoxCell,this.boxUid++),this.boxKeys.push(t),this.bboxes.push(e),this.bboxes.push(r),this.bboxes.push(n),this.bboxes.push(a)},Wt.prototype.insertCircle=function(t,e,r,n){this._forEachCell(e-n,r-n,e+n,r+n,this._insertCircleCell,this.circleUid++),this.circleKeys.push(t),this.circles.push(e),this.circles.push(r),this.circles.push(n)},Wt.prototype._insertBoxCell=function(t,e,r,n,a,i){this.boxCells[a].push(i)},Wt.prototype._insertCircleCell=function(t,e,r,n,a,i){this.circleCells[a].push(i)},Wt.prototype._query=function(t,e,r,n,a,i){if(r&lt;0||t&gt;this.width||n&lt;0||e&gt;this.height)return!a&amp;&amp;[];var o=[];if(t&lt;=0&amp;&amp;e&lt;=0&amp;&amp;this.width&lt;=r&amp;&amp;this.height&lt;=n){if(a)return!0;for(var s=0;s&lt;this.boxKeys.length;s++)o.push({key:this.boxKeys[s],x1:this.bboxes[4*s],y1:this.bboxes[4*s+1],x2:this.bboxes[4*s+2],y2:this.bboxes[4*s+3]});for(var l=0;l&lt;this.circleKeys.length;l++){var c=this.circles[3*l],u=this.circles[3*l+1],h=this.circles[3*l+2];o.push({key:this.circleKeys[l],x1:c-h,y1:u-h,x2:c+h,y2:u+h})}return i?o.filter(i):o}var f={hitTest:a,seenUids:{box:{},circle:{}}};return this._forEachCell(t,e,r,n,this._queryCell,o,f,i),a?o.length&gt;0:o},Wt.prototype._queryCircle=function(t,e,r,n,a){var i=t-r,o=t+r,s=e-r,l=e+r;if(o&lt;0||i&gt;this.width||l&lt;0||s&gt;this.height)return!n&amp;&amp;[];var c=[],u={hitTest:n,circle:{x:t,y:e,radius:r},seenUids:{box:{},circle:{}}};return this._forEachCell(i,s,o,l,this._queryCellCircle,c,u,a),n?c.length&gt;0:c},Wt.prototype.query=function(t,e,r,n,a){return this._query(t,e,r,n,!1,a)},Wt.prototype.hitTest=function(t,e,r,n,a){return this._query(t,e,r,n,!0,a)},Wt.prototype.hitTestCircle=function(t,e,r,n){return this._queryCircle(t,e,r,!0,n)},Wt.prototype._queryCell=function(t,e,r,n,a,i,o,s){var l=o.seenUids,c=this.boxCells[a];if(null!==c)for(var u=this.bboxes,h=0,f=c;h&lt;f.length;h+=1){var p=f[h];if(!l.box[p]){l.box[p]=!0;var d=4*p;if(t&lt;=u[d+2]&amp;&amp;e&lt;=u[d+3]&amp;&amp;r&gt;=u[d+0]&amp;&amp;n&gt;=u[d+1]&amp;&amp;(!s||s(this.boxKeys[p]))){if(o.hitTest)return i.push(!0),!0;i.push({key:this.boxKeys[p],x1:u[d],y1:u[d+1],x2:u[d+2],y2:u[d+3]})}}}var g=this.circleCells[a];if(null!==g)for(var v=this.circles,m=0,y=g;m&lt;y.length;m+=1){var x=y[m];if(!l.circle[x]){l.circle[x]=!0;var b=3*x;if(this._circleAndRectCollide(v[b],v[b+1],v[b+2],t,e,r,n)&amp;&amp;(!s||s(this.circleKeys[x]))){if(o.hitTest)return i.push(!0),!0;var _=v[b],w=v[b+1],k=v[b+2];i.push({key:this.circleKeys[x],x1:_-k,y1:w-k,x2:_+k,y2:w+k})}}}},Wt.prototype._queryCellCircle=function(t,e,r,n,a,i,o,s){var l=o.circle,c=o.seenUids,u=this.boxCells[a];if(null!==u)for(var h=this.bboxes,f=0,p=u;f&lt;p.length;f+=1){var d=p[f];if(!c.box[d]){c.box[d]=!0;var g=4*d;if(this._circleAndRectCollide(l.x,l.y,l.radius,h[g+0],h[g+1],h[g+2],h[g+3])&amp;&amp;(!s||s(this.boxKeys[d])))return i.push(!0),!0}}var v=this.circleCells[a];if(null!==v)for(var m=this.circles,y=0,x=v;y&lt;x.length;y+=1){var b=x[y];if(!c.circle[b]){c.circle[b]=!0;var _=3*b;if(this._circlesCollide(m[_],m[_+1],m[_+2],l.x,l.y,l.radius)&amp;&amp;(!s||s(this.circleKeys[b])))return i.push(!0),!0}}},Wt.prototype._forEachCell=function(t,e,r,n,a,i,o,s){for(var l=this._convertToXCellCoord(t),c=this._convertToYCellCoord(e),u=this._convertToXCellCoord(r),h=this._convertToYCellCoord(n),f=l;f&lt;=u;f++)for(var p=c;p&lt;=h;p++){var d=this.xCellCount*p+f;if(a.call(this,t,e,r,n,d,i,o,s))return}},Wt.prototype._convertToXCellCoord=function(t){return Math.max(0,Math.min(this.xCellCount-1,Math.floor(t*this.xScale)))},Wt.prototype._convertToYCellCoord=function(t){return Math.max(0,Math.min(this.yCellCount-1,Math.floor(t*this.yScale)))},Wt.prototype._circlesCollide=function(t,e,r,n,a,i){var o=n-t,s=a-e,l=r+i;return l*l&gt;o*o+s*s},Wt.prototype._circleAndRectCollide=function(t,e,r,n,a,i,o){var s=(i-n)/2,l=Math.abs(t-(n+s));if(l&gt;s+r)return!1;var c=(o-a)/2,u=Math.abs(e-(a+c));if(u&gt;c+r)return!1;if(l&lt;=s||u&lt;=c)return!0;var h=l-s,f=u-c;return h*h+f*f&lt;=r*r};var ae=new Float32Array([-1/0,-1/0,0,-1/0,-1/0,0,-1/0,-1/0,0,-1/0,-1/0,0]);function ie(t,e){for(var r=0;r&lt;t;r++){var n=e.length;e.resize(n+4),e.float32.set(ae,3*n)}}function oe(t,e,r){var n=e[0],a=e[1];return t[0]=r[0]*n+r[4]*a+r[12],t[1]=r[1]*n+r[5]*a+r[13],t[3]=r[3]*n+r[7]*a+r[15],t}var se=function(t,e,r){void 0===e&amp;&amp;(e=new Wt(t.width+200,t.height+200,25)),void 0===r&amp;&amp;(r=new Wt(t.width+200,t.height+200,25)),this.transform=t,this.grid=e,this.ignoredGrid=r,this.pitchfactor=Math.cos(t._pitch)*t.cameraToCenterDistance,this.screenRightBoundary=t.width+100,this.screenBottomBoundary=t.height+100,this.gridRightBoundary=t.width+200,this.gridBottomBoundary=t.height+200};function le(t,e,r){t[e+4]=r?1:0}function ce(e,r,n){return r*(t.EXTENT/(e.tileSize*Math.pow(2,n-e.tileID.overscaledZ)))}se.prototype.placeCollisionBox=function(t,e,r,n,a){var i=this.projectAndGetPerspectiveRatio(n,t.anchorPointX,t.anchorPointY),o=r*i.perspectiveRatio,s=t.x1*o+i.point.x,l=t.y1*o+i.point.y,c=t.x2*o+i.point.x,u=t.y2*o+i.point.y;return!this.isInsideGrid(s,l,c,u)||!e&amp;&amp;this.grid.hitTest(s,l,c,u,a)?{box:[],offscreen:!1}:{box:[s,l,c,u],offscreen:this.isOffscreen(s,l,c,u)}},se.prototype.approximateTileDistance=function(t,e,r,n,a){var i=a?1:n/this.pitchfactor,o=t.lastSegmentViewportDistance*r;return t.prevTileDistance+o+(i-1)*o*Math.abs(Math.sin(e))},se.prototype.placeCollisionCircles=function(e,r,n,a,i,o,s,l,c,u,h,f,p){var d=[],g=this.projectAnchor(c,i.anchorX,i.anchorY),v=l/24,m=i.lineOffsetX*l,y=i.lineOffsetY*l,x=new t.Point(i.anchorX,i.anchorY),b=$t(v,s,m,y,!1,Jt(x,u).point,x,i,o,u,{},!0),_=!1,w=!1,k=!0,T=g.perspectiveRatio*a,A=1/(a*n),M=0,S=0;b&amp;&amp;(M=this.approximateTileDistance(b.first.tileDistance,b.first.angle,A,g.cameraDistance,f),S=this.approximateTileDistance(b.last.tileDistance,b.last.angle,A,g.cameraDistance,f));for(var E=0;E&lt;e.length;E+=5){var C=e[E],L=e[E+1],P=e[E+2],O=e[E+3];if(!b||O&lt;-M||O&gt;S)le(e,E,!1);else{var z=this.projectPoint(c,C,L),I=P*T;if(d.length&gt;0){var D=z.x-d[d.length-4],R=z.y-d[d.length-3];if(I*I*2&gt;D*D+R*R&amp;&amp;E+8&lt;e.length){var F=e[E+8];if(F&gt;-M&amp;&amp;F&lt;S){le(e,E,!1);continue}}}var B=E/5;d.push(z.x,z.y,I,B),le(e,E,!0);var N=z.x-I,j=z.y-I,V=z.x+I,U=z.y+I;if(k=k&amp;&amp;this.isOffscreen(N,j,V,U),w=w||this.isInsideGrid(N,j,V,U),!r&amp;&amp;this.grid.hitTestCircle(z.x,z.y,I,p)){if(!h)return{circles:[],offscreen:!1};_=!0}}}return{circles:_||!w?[]:d,offscreen:k}},se.prototype.queryRenderedSymbols=function(e){if(0===e.length||0===this.grid.keysLength()&amp;&amp;0===this.ignoredGrid.keysLength())return{};for(var r=[],n=1/0,a=1/0,i=-1/0,o=-1/0,s=0,l=e;s&lt;l.length;s+=1){var c=l[s],u=new t.Point(c.x+100,c.y+100);n=Math.min(n,u.x),a=Math.min(a,u.y),i=Math.max(i,u.x),o=Math.max(o,u.y),r.push(u)}for(var h={},f={},p=0,d=this.grid.query(n,a,i,o).concat(this.ignoredGrid.query(n,a,i,o));p&lt;d.length;p+=1){var g=d[p],v=g.key;if(void 0===h[v.bucketInstanceId]&amp;&amp;(h[v.bucketInstanceId]={}),!h[v.bucketInstanceId][v.featureIndex]){var m=[new t.Point(g.x1,g.y1),new t.Point(g.x2,g.y1),new t.Point(g.x2,g.y2),new t.Point(g.x1,g.y2)];t.polygonIntersectsPolygon(r,m)&amp;&amp;(h[v.bucketInstanceId][v.featureIndex]=!0,void 0===f[v.bucketInstanceId]&amp;&amp;(f[v.bucketInstanceId]=[]),f[v.bucketInstanceId].push(v.featureIndex))}}return f},se.prototype.insertCollisionBox=function(t,e,r,n,a){var i={bucketInstanceId:r,featureIndex:n,collisionGroupID:a};(e?this.ignoredGrid:this.grid).insert(i,t[0],t[1],t[2],t[3])},se.prototype.insertCollisionCircles=function(t,e,r,n,a){for(var i=e?this.ignoredGrid:this.grid,o={bucketInstanceId:r,featureIndex:n,collisionGroupID:a},s=0;s&lt;t.length;s+=4)i.insertCircle(o,t[s],t[s+1],t[s+2])},se.prototype.projectAnchor=function(t,e,r){var n=[e,r,0,1];return oe(n,n,t),{perspectiveRatio:.5+this.transform.cameraToCenterDistance/n[3]*.5,cameraDistance:n[3]}},se.prototype.projectPoint=function(e,r,n){var a=[r,n,0,1];return oe(a,a,e),new t.Point((a[0]/a[3]+1)/2*this.transform.width+100,(-a[1]/a[3]+1)/2*this.transform.height+100)},se.prototype.projectAndGetPerspectiveRatio=function(e,r,n){var a=[r,n,0,1];return oe(a,a,e),{point:new t.Point((a[0]/a[3]+1)/2*this.transform.width+100,(-a[1]/a[3]+1)/2*this.transform.height+100),perspectiveRatio:.5+this.transform.cameraToCenterDistance/a[3]*.5}},se.prototype.isOffscreen=function(t,e,r,n){return r&lt;100||t&gt;=this.screenRightBoundary||n&lt;100||e&gt;this.screenBottomBoundary},se.prototype.isInsideGrid=function(t,e,r,n){return r&gt;=0&amp;&amp;t&lt;this.gridRightBoundary&amp;&amp;n&gt;=0&amp;&amp;e&lt;this.gridBottomBoundary};var ue=function(t,e,r,n){this.opacity=t?Math.max(0,Math.min(1,t.opacity+(t.placed?e:-e))):n&amp;&amp;r?1:0,this.placed=r};ue.prototype.isHidden=function(){return 0===this.opacity&amp;&amp;!this.placed};var he=function(t,e,r,n,a){this.text=new ue(t?t.text:null,e,r,a),this.icon=new ue(t?t.icon:null,e,n,a)};he.prototype.isHidden=function(){return this.text.isHidden()&amp;&amp;this.icon.isHidden()};var fe=function(t,e,r){this.text=t,this.icon=e,this.skipFade=r},pe=function(t,e,r,n,a){this.bucketInstanceId=t,this.featureIndex=e,this.sourceLayerIndex=r,this.bucketIndex=n,this.tileID=a},de=function(t){this.crossSourceCollisions=t,this.maxGroupID=0,this.collisionGroups={}};function ge(e,r,n,a,i){var o=t.getAnchorAlignment(e),s=-(o.horizontalAlign-.5)*r,l=-(o.verticalAlign-.5)*n,c=t.evaluateRadialOffset(e,a);return new t.Point(s+c[0]*i,l+c[1]*i)}de.prototype.get=function(t){if(this.crossSourceCollisions)return{ID:0,predicate:null};if(!this.collisionGroups[t]){var e=++this.maxGroupID;this.collisionGroups[t]={ID:e,predicate:function(t){return t.collisionGroupID===e}}}return this.collisionGroups[t]};var ve=function(t,e,r,n){this.transform=t.clone(),this.collisionIndex=new se(this.transform),this.placements={},this.opacities={},this.variableOffsets={},this.stale=!1,this.commitTime=0,this.fadeDuration=e,this.retainedQueryData={},this.collisionGroups=new de(r),this.prevPlacement=n,n&amp;&amp;(n.prevPlacement=void 0),this.placedOrientations={}};function me(t,e,r,n,a){t.emplaceBack(e?1:0,r?1:0,n||0,a||0),t.emplaceBack(e?1:0,r?1:0,n||0,a||0),t.emplaceBack(e?1:0,r?1:0,n||0,a||0),t.emplaceBack(e?1:0,r?1:0,n||0,a||0)}ve.prototype.placeLayerTile=function(e,r,n,a){var i=r.getBucket(e),o=r.latestFeatureIndex;if(i&amp;&amp;o&amp;&amp;e.id===i.layerIds[0]){var s=r.collisionBoxArray,l=i.layers[0].layout,c=Math.pow(2,this.transform.zoom-r.tileID.overscaledZ),u=r.tileSize/t.EXTENT,h=this.transform.calculatePosMatrix(r.tileID.toUnwrapped()),f=Xt(h,\&quot;map\&quot;===l.get(\&quot;text-pitch-alignment\&quot;),\&quot;map\&quot;===l.get(\&quot;text-rotation-alignment\&quot;),this.transform,ce(r,1,this.transform.zoom)),p=Xt(h,\&quot;map\&quot;===l.get(\&quot;icon-pitch-alignment\&quot;),\&quot;map\&quot;===l.get(\&quot;icon-rotation-alignment\&quot;),this.transform,ce(r,1,this.transform.zoom));this.retainedQueryData[i.bucketInstanceId]=new pe(i.bucketInstanceId,o,i.sourceLayerIndex,i.index,r.tileID),this.placeLayerBucket(i,h,f,p,c,u,n,r.holdingForFade(),a,s)}},ve.prototype.attemptAnchorPlacement=function(e,r,n,a,i,o,s,l,c,u,h,f,p,d,g){var v,m=ge(e,n,a,i,o),y=this.collisionIndex.placeCollisionBox(function(e,r,n,a,i,o){var s=e.x1,l=e.x2,c=e.y1,u=e.y2,h=e.anchorPointX,f=e.anchorPointY,p=new t.Point(r,n);return a&amp;&amp;p._rotate(i?o:-o),{x1:s+p.x,y1:c+p.y,x2:l+p.x,y2:u+p.y,anchorPointX:h,anchorPointY:f}}(r,m.x,m.y,s,l,this.transform.angle),f,c,u,h.predicate);if(y.box.length&gt;0)return this.prevPlacement&amp;&amp;this.prevPlacement.variableOffsets[p.crossTileID]&amp;&amp;this.prevPlacement.placements[p.crossTileID]&amp;&amp;this.prevPlacement.placements[p.crossTileID].text&amp;&amp;(v=this.prevPlacement.variableOffsets[p.crossTileID].anchor),this.variableOffsets[p.crossTileID]={radialOffset:i,width:n,height:a,anchor:e,textBoxScale:o,prevAnchor:v},this.markUsedJustification(d,e,p,g),d.allowVerticalPlacement&amp;&amp;(this.markUsedOrientation(d,g,p),this.placedOrientations[p.crossTileID]=g),y},ve.prototype.placeLayerBucket=function(e,r,n,a,i,o,s,l,c,u){var h=this,f=e.layers[0].layout,p=t.evaluateSizeForZoom(e.textSizeData,this.transform.zoom),d=f.get(\&quot;text-optional\&quot;),g=f.get(\&quot;icon-optional\&quot;),v=f.get(\&quot;text-allow-overlap\&quot;),m=f.get(\&quot;icon-allow-overlap\&quot;),y=v&amp;&amp;(m||!e.hasIconData()||g),x=m&amp;&amp;(v||!e.hasTextData()||d),b=this.collisionGroups.get(e.sourceID),_=\&quot;map\&quot;===f.get(\&quot;text-rotation-alignment\&quot;),w=\&quot;map\&quot;===f.get(\&quot;text-pitch-alignment\&quot;),k=\&quot;viewport-y\&quot;===f.get(\&quot;symbol-z-order\&quot;);!e.collisionArrays&amp;&amp;u&amp;&amp;e.deserializeCollisionBoxes(u);var T=function(a,u){if(!c[a.crossTileID])if(l)h.placements[a.crossTileID]=new fe(!1,!1,!1);else{var m,k=!1,T=!1,A=!0,M={box:null,offscreen:null},S={box:null,offscreen:null},E=null,C=null,L=0,P=0,O=0;u.textFeatureIndex&amp;&amp;(L=u.textFeatureIndex),u.verticalTextFeatureIndex&amp;&amp;(P=u.verticalTextFeatureIndex);var z=u.textBox;if(z){var I=function(r){var n=t.WritingMode.horizontal;if(e.allowVerticalPlacement&amp;&amp;!r&amp;&amp;h.prevPlacement){var i=h.prevPlacement.placedOrientations[a.crossTileID];i&amp;&amp;(h.placedOrientations[a.crossTileID]=i,n=i,h.markUsedOrientation(e,n,a))}return n},D=function(r,n){if(e.allowVerticalPlacement&amp;&amp;a.numVerticalGlyphVertices&gt;0&amp;&amp;u.verticalTextBox)for(var i=0,o=e.writingModes;i&lt;o.length&amp;&amp;(o[i]===t.WritingMode.vertical?(M=n(),S=M):M=r(),!(M&amp;&amp;M.box&amp;&amp;M.box.length));i+=1);else M=r()};if(f.get(\&quot;text-variable-anchor\&quot;)){var R=f.get(\&quot;text-variable-anchor\&quot;);if(h.prevPlacement&amp;&amp;h.prevPlacement.variableOffsets[a.crossTileID]){var F=h.prevPlacement.variableOffsets[a.crossTileID];R.indexOf(F.anchor)&gt;0&amp;&amp;(R=R.filter(function(t){return t!==F.anchor})).unshift(F.anchor)}var B=function(t,n){for(var i=t.x2-t.x1,s=t.y2-t.y1,l=a.textBoxScale,c={box:[],offscreen:!1},u=v?2*R.length:R.length,f=0;f&lt;u;++f){var p=R[f%R.length],d=f&gt;=R.length;if((c=h.attemptAnchorPlacement(p,t,i,s,a.radialTextOffset,l,_,w,o,r,b,d,a,e,n))&amp;&amp;c.box&amp;&amp;c.box.length){k=!0;break}}return c};D(function(){return B(z,t.WritingMode.horizontal)},function(){var r=u.verticalTextBox,n=M&amp;&amp;M.box&amp;&amp;M.box.length;return e.allowVerticalPlacement&amp;&amp;!n&amp;&amp;a.numVerticalGlyphVertices&gt;0&amp;&amp;r?B(r,t.WritingMode.vertical):{box:null,offscreen:null}}),M&amp;&amp;(k=M.box,A=M.offscreen);var N=I(M&amp;&amp;M.box);if(!k&amp;&amp;h.prevPlacement){var j=h.prevPlacement.variableOffsets[a.crossTileID];j&amp;&amp;(h.variableOffsets[a.crossTileID]=j,h.markUsedJustification(e,j.anchor,a,N))}}else{var V=function(t,n){var i=h.collisionIndex.placeCollisionBox(t,f.get(\&quot;text-allow-overlap\&quot;),o,r,b.predicate);return i&amp;&amp;i.box&amp;&amp;i.box.length&amp;&amp;(h.markUsedOrientation(e,n,a),h.placedOrientations[a.crossTileID]=n),i};D(function(){return V(z,t.WritingMode.horizontal)},function(){var r=u.verticalTextBox;return e.allowVerticalPlacement&amp;&amp;a.numVerticalGlyphVertices&gt;0&amp;&amp;r?V(r,t.WritingMode.vertical):{box:null,offscreen:null}}),I(M&amp;&amp;M.box&amp;&amp;M.box.length)}}k=(m=M)&amp;&amp;m.box&amp;&amp;m.box.length&gt;0,A=m&amp;&amp;m.offscreen;var U=u.textCircles;if(U){var q=e.text.placedSymbolArray.get(a.centerJustifiedTextSymbolIndex),H=t.evaluateSizeForFeature(e.textSizeData,p,q);E=h.collisionIndex.placeCollisionCircles(U,f.get(\&quot;text-allow-overlap\&quot;),i,o,q,e.lineVertexArray,e.glyphOffsetArray,H,r,n,s,w,b.predicate),k=f.get(\&quot;text-allow-overlap\&quot;)||E.circles.length&gt;0,A=A&amp;&amp;E.offscreen}u.iconFeatureIndex&amp;&amp;(O=u.iconFeatureIndex),u.iconBox&amp;&amp;(T=(C=h.collisionIndex.placeCollisionBox(u.iconBox,f.get(\&quot;icon-allow-overlap\&quot;),o,r,b.predicate)).box.length&gt;0,A=A&amp;&amp;C.offscreen);var G=d||0===a.numHorizontalGlyphVertices&amp;&amp;0===a.numVerticalGlyphVertices,Y=g||0===a.numIconVertices;G||Y?Y?G||(T=T&amp;&amp;k):k=T&amp;&amp;k:T=k=T&amp;&amp;k,k&amp;&amp;m&amp;&amp;m.box&amp;&amp;(S&amp;&amp;S.box&amp;&amp;P?h.collisionIndex.insertCollisionBox(m.box,f.get(\&quot;text-ignore-placement\&quot;),e.bucketInstanceId,P,b.ID):h.collisionIndex.insertCollisionBox(m.box,f.get(\&quot;text-ignore-placement\&quot;),e.bucketInstanceId,L,b.ID)),T&amp;&amp;C&amp;&amp;h.collisionIndex.insertCollisionBox(C.box,f.get(\&quot;icon-ignore-placement\&quot;),e.bucketInstanceId,O,b.ID),k&amp;&amp;E&amp;&amp;h.collisionIndex.insertCollisionCircles(E.circles,f.get(\&quot;text-ignore-placement\&quot;),e.bucketInstanceId,L,b.ID),h.placements[a.crossTileID]=new fe(k||y,T||x,A||e.justReloaded),c[a.crossTileID]=!0}};if(k)for(var A=e.getSortedSymbolIndexes(this.transform.angle),M=A.length-1;M&gt;=0;--M){var S=A[M];T(e.symbolInstances.get(S),e.collisionArrays[S])}else for(var E=0;E&lt;e.symbolInstances.length;++E)T(e.symbolInstances.get(E),e.collisionArrays[E]);e.justReloaded=!1},ve.prototype.markUsedJustification=function(e,r,n,a){var i,o={left:n.leftJustifiedTextSymbolIndex,center:n.centerJustifiedTextSymbolIndex,right:n.rightJustifiedTextSymbolIndex};i=a===t.WritingMode.vertical?n.verticalPlacedTextSymbolIndex:o[t.getAnchorJustification(r)];for(var s=0,l=[n.leftJustifiedTextSymbolIndex,n.centerJustifiedTextSymbolIndex,n.rightJustifiedTextSymbolIndex,n.verticalPlacedTextSymbolIndex];s&lt;l.length;s+=1){var c=l[s];c&gt;=0&amp;&amp;(e.text.placedSymbolArray.get(c).crossTileID=i&gt;=0&amp;&amp;c!==i?0:n.crossTileID)}},ve.prototype.markUsedOrientation=function(e,r,n){for(var a=r===t.WritingMode.horizontal||r===t.WritingMode.horizontalOnly?r:0,i=r===t.WritingMode.vertical?r:0,o=0,s=[n.leftJustifiedTextSymbolIndex,n.centerJustifiedTextSymbolIndex,n.rightJustifiedTextSymbolIndex];o&lt;s.length;o+=1){var l=s[o];e.text.placedSymbolArray.get(l).placedOrientation=a}n.verticalPlacedTextSymbolIndex&amp;&amp;(e.text.placedSymbolArray.get(n.verticalPlacedTextSymbolIndex).placedOrientation=i)},ve.prototype.commit=function(t){this.commitTime=t;var e=this.prevPlacement,r=!1,n=e&amp;&amp;0!==this.fadeDuration?(this.commitTime-e.commitTime)/this.fadeDuration:1,a=e?e.opacities:{},i=e?e.variableOffsets:{},o=e?e.placedOrientations:{};for(var s in this.placements){var l=this.placements[s],c=a[s];c?(this.opacities[s]=new he(c,n,l.text,l.icon),r=r||l.text!==c.text.placed||l.icon!==c.icon.placed):(this.opacities[s]=new he(null,n,l.text,l.icon,l.skipFade),r=r||l.text||l.icon)}for(var u in a){var h=a[u];if(!this.opacities[u]){var f=new he(h,n,!1,!1);f.isHidden()||(this.opacities[u]=f,r=r||h.text.placed||h.icon.placed)}}for(var p in i)this.variableOffsets[p]||!this.opacities[p]||this.opacities[p].isHidden()||(this.variableOffsets[p]=i[p]);for(var d in o)this.placedOrientations[d]||!this.opacities[d]||this.opacities[d].isHidden()||(this.placedOrientations[d]=o[d]);r?this.lastPlacementChangeTime=t:\&quot;number\&quot;!=typeof this.lastPlacementChangeTime&amp;&amp;(this.lastPlacementChangeTime=e?e.lastPlacementChangeTime:t)},ve.prototype.updateLayerOpacities=function(t,e){for(var r={},n=0,a=e;n&lt;a.length;n+=1){var i=a[n],o=i.getBucket(t);o&amp;&amp;i.latestFeatureIndex&amp;&amp;t.id===o.layerIds[0]&amp;&amp;this.updateBucketOpacities(o,r,i.collisionBoxArray)}},ve.prototype.updateBucketOpacities=function(e,r,n){e.hasTextData()&amp;&amp;e.text.opacityVertexArray.clear(),e.hasIconData()&amp;&amp;e.icon.opacityVertexArray.clear(),e.hasCollisionBoxData()&amp;&amp;e.collisionBox.collisionVertexArray.clear(),e.hasCollisionCircleData()&amp;&amp;e.collisionCircle.collisionVertexArray.clear();var a=e.layers[0].layout,i=new he(null,0,!1,!1,!0),o=a.get(\&quot;text-allow-overlap\&quot;),s=a.get(\&quot;icon-allow-overlap\&quot;),l=a.get(\&quot;text-variable-anchor\&quot;),c=\&quot;map\&quot;===a.get(\&quot;text-rotation-alignment\&quot;),u=\&quot;map\&quot;===a.get(\&quot;text-pitch-alignment\&quot;),h=new he(null,0,o&amp;&amp;(s||!e.hasIconData()||a.get(\&quot;icon-optional\&quot;)),s&amp;&amp;(o||!e.hasTextData()||a.get(\&quot;text-optional\&quot;)),!0);!e.collisionArrays&amp;&amp;n&amp;&amp;(e.hasCollisionBoxData()||e.hasCollisionCircleData())&amp;&amp;e.deserializeCollisionBoxes(n);for(var f=0;f&lt;e.symbolInstances.length;f++){var p=e.symbolInstances.get(f),d=p.numHorizontalGlyphVertices,g=p.numVerticalGlyphVertices,v=p.crossTileID,m=r[v],y=this.opacities[v];m?y=i:y||(y=h,this.opacities[v]=y),r[v]=!0;var x=d&gt;0||g&gt;0,b=p.numIconVertices&gt;0;if(x){for(var _=Ae(y.text),w=(d+g)/4,k=0;k&lt;w;k++)e.text.opacityVertexArray.emplaceBack(_);var T=y.text.isHidden()?1:0,A=this.placedOrientations[p.crossTileID],M=A===t.WritingMode.horizontal||A===t.WritingMode.horizontalOnly?1:0,S=A===t.WritingMode.vertical?1:0;[p.rightJustifiedTextSymbolIndex,p.centerJustifiedTextSymbolIndex,p.leftJustifiedTextSymbolIndex].forEach(function(t){t&gt;=0&amp;&amp;(e.text.placedSymbolArray.get(t).hidden=T||S)}),p.verticalPlacedTextSymbolIndex&gt;=0&amp;&amp;(e.text.placedSymbolArray.get(p.verticalPlacedTextSymbolIndex).hidden=T||M);var E=this.variableOffsets[p.crossTileID];E&amp;&amp;this.markUsedJustification(e,E.anchor,p,A);var C=this.placedOrientations[p.crossTileID];C&amp;&amp;(this.markUsedJustification(e,\&quot;left\&quot;,p,C),this.markUsedOrientation(e,C,p))}if(b){for(var L=Ae(y.icon),P=0;P&lt;p.numIconVertices/4;P++)e.icon.opacityVertexArray.emplaceBack(L);e.icon.placedSymbolArray.get(f).hidden=y.icon.isHidden()}if(e.hasCollisionBoxData()||e.hasCollisionCircleData()){var O=e.collisionArrays[f];if(O){if(O.textBox){var z=new t.Point(0,0),I=!0;if(l){var D=this.variableOffsets[v];D?(z=ge(D.anchor,D.width,D.height,D.radialOffset,D.textBoxScale),c&amp;&amp;z._rotate(u?this.transform.angle:-this.transform.angle)):I=!1}me(e.collisionBox.collisionVertexArray,y.text.placed,!I,z.x,z.y)}O.iconBox&amp;&amp;me(e.collisionBox.collisionVertexArray,y.icon.placed,!1);var R=O.textCircles;if(R&amp;&amp;e.hasCollisionCircleData())for(var F=0;F&lt;R.length;F+=5){var B=m||0===R[F+4];me(e.collisionCircle.collisionVertexArray,y.text.placed,B)}}}}e.sortFeatures(this.transform.angle),this.retainedQueryData[e.bucketInstanceId]&amp;&amp;(this.retainedQueryData[e.bucketInstanceId].featureSortOrder=e.featureSortOrder),e.hasTextData()&amp;&amp;e.text.opacityVertexBuffer&amp;&amp;e.text.opacityVertexBuffer.updateData(e.text.opacityVertexArray),e.hasIconData()&amp;&amp;e.icon.opacityVertexBuffer&amp;&amp;e.icon.opacityVertexBuffer.updateData(e.icon.opacityVertexArray),e.hasCollisionBoxData()&amp;&amp;e.collisionBox.collisionVertexBuffer&amp;&amp;e.collisionBox.collisionVertexBuffer.updateData(e.collisionBox.collisionVertexArray),e.hasCollisionCircleData()&amp;&amp;e.collisionCircle.collisionVertexBuffer&amp;&amp;e.collisionCircle.collisionVertexBuffer.updateData(e.collisionCircle.collisionVertexArray)},ve.prototype.symbolFadeChange=function(t){return 0===this.fadeDuration?1:(t-this.commitTime)/this.fadeDuration},ve.prototype.hasTransitions=function(t){return this.stale||t-this.lastPlacementChangeTime&lt;this.fadeDuration},ve.prototype.stillRecent=function(t){return this.commitTime+this.fadeDuration&gt;t},ve.prototype.setStale=function(){this.stale=!0};var ye=Math.pow(2,25),xe=Math.pow(2,24),be=Math.pow(2,17),_e=Math.pow(2,16),we=Math.pow(2,9),ke=Math.pow(2,8),Te=Math.pow(2,1);function Ae(t){if(0===t.opacity&amp;&amp;!t.placed)return 0;if(1===t.opacity&amp;&amp;t.placed)return 4294967295;var e=t.placed?1:0,r=Math.floor(127*t.opacity);return r*ye+e*xe+r*be+e*_e+r*we+e*ke+r*Te+e}var Me=function(){this._currentTileIndex=0,this._seenCrossTileIDs={}};Me.prototype.continuePlacement=function(t,e,r,n,a){for(;this._currentTileIndex&lt;t.length;){var i=t[this._currentTileIndex];if(e.placeLayerTile(n,i,r,this._seenCrossTileIDs),this._currentTileIndex++,a())return!0}};var Se=function(t,e,r,n,a,i,o){this.placement=new ve(t,a,i,o),this._currentPlacementIndex=e.length-1,this._forceFullPlacement=r,this._showCollisionBoxes=n,this._done=!1};Se.prototype.isDone=function(){return this._done},Se.prototype.continuePlacement=function(e,r,n){for(var a=this,i=t.browser.now(),o=function(){var e=t.browser.now()-i;return!a._forceFullPlacement&amp;&amp;e&gt;2};this._currentPlacementIndex&gt;=0;){var s=r[e[this._currentPlacementIndex]],l=this.placement.collisionIndex.transform.zoom;if(\&quot;symbol\&quot;===s.type&amp;&amp;(!s.minzoom||s.minzoom&lt;=l)&amp;&amp;(!s.maxzoom||s.maxzoom&gt;l)){if(this._inProgressLayer||(this._inProgressLayer=new Me),this._inProgressLayer.continuePlacement(n[s.source],this.placement,this._showCollisionBoxes,s,o))return;delete this._inProgressLayer}this._currentPlacementIndex--}this._done=!0},Se.prototype.commit=function(t){return this.placement.commit(t),this.placement};var Ee=512/t.EXTENT/2,Ce=function(t,e,r){this.tileID=t,this.indexedSymbolInstances={},this.bucketInstanceId=r;for(var n=0;n&lt;e.length;n++){var a=e.get(n),i=a.key;this.indexedSymbolInstances[i]||(this.indexedSymbolInstances[i]=[]),this.indexedSymbolInstances[i].push({crossTileID:a.crossTileID,coord:this.getScaledCoordinates(a,t)})}};Ce.prototype.getScaledCoordinates=function(e,r){var n=r.canonical.z-this.tileID.canonical.z,a=Ee/Math.pow(2,n);return{x:Math.floor((r.canonical.x*t.EXTENT+e.anchorX)*a),y:Math.floor((r.canonical.y*t.EXTENT+e.anchorY)*a)}},Ce.prototype.findMatches=function(t,e,r){for(var n=this.tileID.canonical.z&lt;e.canonical.z?1:Math.pow(2,this.tileID.canonical.z-e.canonical.z),a=0;a&lt;t.length;a++){var i=t.get(a);if(!i.crossTileID){var o=this.indexedSymbolInstances[i.key];if(o)for(var s=this.getScaledCoordinates(i,e),l=0,c=o;l&lt;c.length;l+=1){var u=c[l];if(Math.abs(u.coord.x-s.x)&lt;=n&amp;&amp;Math.abs(u.coord.y-s.y)&lt;=n&amp;&amp;!r[u.crossTileID]){r[u.crossTileID]=!0,i.crossTileID=u.crossTileID;break}}}}};var Le=function(){this.maxCrossTileID=0};Le.prototype.generate=function(){return++this.maxCrossTileID};var Pe=function(){this.indexes={},this.usedCrossTileIDs={},this.lng=0};Pe.prototype.handleWrapJump=function(t){var e=Math.round((t-this.lng)/360);if(0!==e)for(var r in this.indexes){var n=this.indexes[r],a={};for(var i in n){var o=n[i];o.tileID=o.tileID.unwrapTo(o.tileID.wrap+e),a[o.tileID.key]=o}this.indexes[r]=a}this.lng=t},Pe.prototype.addBucket=function(t,e,r){if(this.indexes[t.overscaledZ]&amp;&amp;this.indexes[t.overscaledZ][t.key]){if(this.indexes[t.overscaledZ][t.key].bucketInstanceId===e.bucketInstanceId)return!1;this.removeBucketCrossTileIDs(t.overscaledZ,this.indexes[t.overscaledZ][t.key])}for(var n=0;n&lt;e.symbolInstances.length;n++)e.symbolInstances.get(n).crossTileID=0;this.usedCrossTileIDs[t.overscaledZ]||(this.usedCrossTileIDs[t.overscaledZ]={});var a=this.usedCrossTileIDs[t.overscaledZ];for(var i in this.indexes){var o=this.indexes[i];if(Number(i)&gt;t.overscaledZ)for(var s in o){var l=o[s];l.tileID.isChildOf(t)&amp;&amp;l.findMatches(e.symbolInstances,t,a)}else{var c=o[t.scaledTo(Number(i)).key];c&amp;&amp;c.findMatches(e.symbolInstances,t,a)}}for(var u=0;u&lt;e.symbolInstances.length;u++){var h=e.symbolInstances.get(u);h.crossTileID||(h.crossTileID=r.generate(),a[h.crossTileID]=!0)}return void 0===this.indexes[t.overscaledZ]&amp;&amp;(this.indexes[t.overscaledZ]={}),this.indexes[t.overscaledZ][t.key]=new Ce(t,e.symbolInstances,e.bucketInstanceId),!0},Pe.prototype.removeBucketCrossTileIDs=function(t,e){for(var r in e.indexedSymbolInstances)for(var n=0,a=e.indexedSymbolInstances[r];n&lt;a.length;n+=1){var i=a[n];delete this.usedCrossTileIDs[t][i.crossTileID]}},Pe.prototype.removeStaleBuckets=function(t){var e=!1;for(var r in this.indexes){var n=this.indexes[r];for(var a in n)t[n[a].bucketInstanceId]||(this.removeBucketCrossTileIDs(r,n[a]),delete n[a],e=!0)}return e};var Oe=function(){this.layerIndexes={},this.crossTileIDs=new Le,this.maxBucketInstanceId=0,this.bucketsInCurrentPlacement={}};Oe.prototype.addLayer=function(t,e,r){var n=this.layerIndexes[t.id];void 0===n&amp;&amp;(n=this.layerIndexes[t.id]=new Pe);var a=!1,i={};n.handleWrapJump(r);for(var o=0,s=e;o&lt;s.length;o+=1){var l=s[o],c=l.getBucket(t);c&amp;&amp;t.id===c.layerIds[0]&amp;&amp;(c.bucketInstanceId||(c.bucketInstanceId=++this.maxBucketInstanceId),n.addBucket(l.tileID,c,this.crossTileIDs)&amp;&amp;(a=!0),i[c.bucketInstanceId]=!0)}return n.removeStaleBuckets(i)&amp;&amp;(a=!0),a},Oe.prototype.pruneUnusedLayers=function(t){var e={};for(var r in t.forEach(function(t){e[t]=!0}),this.layerIndexes)e[r]||delete this.layerIndexes[r]};var ze=function(e,r){return t.emitValidationErrors(e,r&amp;&amp;r.filter(function(t){return\&quot;source.canvas\&quot;!==t.identifier}))},Ie=t.pick(Nt,[\&quot;addLayer\&quot;,\&quot;removeLayer\&quot;,\&quot;setPaintProperty\&quot;,\&quot;setLayoutProperty\&quot;,\&quot;setFilter\&quot;,\&quot;addSource\&quot;,\&quot;removeSource\&quot;,\&quot;setLayerZoomRange\&quot;,\&quot;setLight\&quot;,\&quot;setTransition\&quot;,\&quot;setGeoJSONSourceData\&quot;]),De=t.pick(Nt,[\&quot;setCenter\&quot;,\&quot;setZoom\&quot;,\&quot;setBearing\&quot;,\&quot;setPitch\&quot;]),Re=function(e){function r(n,a){var i=this;void 0===a&amp;&amp;(a={}),e.call(this),this.map=n,this.dispatcher=new T((Dt||(Dt=new It),Dt),this),this.imageManager=new f,this.imageManager.setEventedParent(this),this.glyphManager=new x(n._requestManager,a.localIdeographFontFamily),this.lineAtlas=new k(256,512),this.crossTileSymbolIndex=new Oe,this._layers={},this._order=[],this.sourceCaches={},this.zoomHistory=new t.ZoomHistory,this._loaded=!1,this._resetUpdates(),this.dispatcher.broadcast(\&quot;setReferrer\&quot;,t.getReferrer());var o=this;this._rtlTextPluginCallback=r.registerForPluginAvailability(function(t){for(var e in o.dispatcher.broadcast(\&quot;loadRTLTextPlugin\&quot;,t.pluginURL,t.completionCallback),o.sourceCaches)o.sourceCaches[e].reload()}),this.on(\&quot;data\&quot;,function(t){if(\&quot;source\&quot;===t.dataType&amp;&amp;\&quot;metadata\&quot;===t.sourceDataType){var e=i.sourceCaches[t.sourceId];if(e){var r=e.getSource();if(r&amp;&amp;r.vectorLayerIds)for(var n in i._layers){var a=i._layers[n];a.source===r.id&amp;&amp;i._validateLayer(a)}}}})}return e&amp;&amp;(r.__proto__=e),r.prototype=Object.create(e&amp;&amp;e.prototype),r.prototype.constructor=r,r.prototype.loadURL=function(e,r){var n=this;void 0===r&amp;&amp;(r={}),this.fire(new t.Event(\&quot;dataloading\&quot;,{dataType:\&quot;style\&quot;}));var a=\&quot;boolean\&quot;==typeof r.validate?r.validate:!t.isMapboxURL(e);e=this.map._requestManager.normalizeStyleURL(e,r.accessToken);var i=this.map._requestManager.transformRequest(e,t.ResourceType.Style);this._request=t.getJSON(i,function(e,r){n._request=null,e?n.fire(new t.ErrorEvent(e)):r&amp;&amp;n._load(r,a)})},r.prototype.loadJSON=function(e,r){var n=this;void 0===r&amp;&amp;(r={}),this.fire(new t.Event(\&quot;dataloading\&quot;,{dataType:\&quot;style\&quot;})),this._request=t.browser.frame(function(){n._request=null,n._load(e,!1!==r.validate)})},r.prototype._load=function(e,r){var n=this;if(!r||!ze(this,t.validateStyle(e))){for(var a in this._loaded=!0,this.stylesheet=e,e.sources)this.addSource(a,e.sources[a],{validate:!1});e.sprite?this._spriteRequest=function(e,r,n){var a,i,o,s=t.browser.devicePixelRatio&gt;1?\&quot;@2x\&quot;:\&quot;\&quot;,l=t.getJSON(r.transformRequest(r.normalizeSpriteURL(e,s,\&quot;.json\&quot;),t.ResourceType.SpriteJSON),function(t,e){l=null,o||(o=t,a=e,u())}),c=t.getImage(r.transformRequest(r.normalizeSpriteURL(e,s,\&quot;.png\&quot;),t.ResourceType.SpriteImage),function(t,e){c=null,o||(o=t,i=e,u())});function u(){if(o)n(o);else if(a&amp;&amp;i){var e=t.browser.getImageData(i),r={};for(var s in a){var l=a[s],c=l.width,u=l.height,h=l.x,f=l.y,p=l.sdf,d=l.pixelRatio,g=new t.RGBAImage({width:c,height:u});t.RGBAImage.copy(e,g,{x:h,y:f},{x:0,y:0},{width:c,height:u}),r[s]={data:g,pixelRatio:d,sdf:p}}n(null,r)}}return{cancel:function(){l&amp;&amp;(l.cancel(),l=null),c&amp;&amp;(c.cancel(),c=null)}}}(e.sprite,this.map._requestManager,function(e,r){if(n._spriteRequest=null,e)n.fire(new t.ErrorEvent(e));else if(r)for(var a in r)n.imageManager.addImage(a,r[a]);n.imageManager.setLoaded(!0),n.fire(new t.Event(\&quot;data\&quot;,{dataType:\&quot;style\&quot;}))}):this.imageManager.setLoaded(!0),this.glyphManager.setURL(e.glyphs);var i=Bt(this.stylesheet.layers);this._order=i.map(function(t){return t.id}),this._layers={};for(var o=0,s=i;o&lt;s.length;o+=1){var l=s[o];(l=t.createStyleLayer(l)).setEventedParent(this,{layer:{id:l.id}}),this._layers[l.id]=l}this.dispatcher.broadcast(\&quot;setLayers\&quot;,this._serializeLayers(this._order)),this.light=new w(this.stylesheet.light),this.fire(new t.Event(\&quot;data\&quot;,{dataType:\&quot;style\&quot;})),this.fire(new t.Event(\&quot;style.load\&quot;))}},r.prototype._validateLayer=function(e){var r=this.sourceCaches[e.source];if(r){var n=e.sourceLayer;if(n){var a=r.getSource();(\&quot;geojson\&quot;===a.type||a.vectorLayerIds&amp;&amp;-1===a.vectorLayerIds.indexOf(n))&amp;&amp;this.fire(new t.ErrorEvent(new Error('Source layer \&quot;'+n+'\&quot; does not exist on source \&quot;'+a.id+'\&quot; as specified by style layer \&quot;'+e.id+'\&quot;')))}}},r.prototype.loaded=function(){if(!this._loaded)return!1;if(Object.keys(this._updatedSources).length)return!1;for(var t in this.sourceCaches)if(!this.sourceCaches[t].loaded())return!1;return!!this.imageManager.isLoaded()},r.prototype._serializeLayers=function(t){for(var e=[],r=0,n=t;r&lt;n.length;r+=1){var a=n[r],i=this._layers[a];\&quot;custom\&quot;!==i.type&amp;&amp;e.push(i.serialize())}return e},r.prototype.hasTransitions=function(){if(this.light&amp;&amp;this.light.hasTransition())return!0;for(var t in this.sourceCaches)if(this.sourceCaches[t].hasTransition())return!0;for(var e in this._layers)if(this._layers[e].hasTransition())return!0;return!1},r.prototype._checkLoaded=function(){if(!this._loaded)throw new Error(\&quot;Style is not done loading\&quot;)},r.prototype.update=function(e){if(this._loaded){var r=this._changed;if(this._changed){var n=Object.keys(this._updatedLayers),a=Object.keys(this._removedLayers);for(var i in(n.length||a.length)&amp;&amp;this._updateWorkerLayers(n,a),this._updatedSources){var o=this._updatedSources[i];\&quot;reload\&quot;===o?this._reloadSource(i):\&quot;clear\&quot;===o&amp;&amp;this._clearSource(i)}for(var s in this._updatedPaintProps)this._layers[s].updateTransitions(e);this.light.updateTransitions(e),this._resetUpdates()}for(var l in this.sourceCaches)this.sourceCaches[l].used=!1;for(var c=0,u=this._order;c&lt;u.length;c+=1){var h=u[c],f=this._layers[h];f.recalculate(e),!f.isHidden(e.zoom)&amp;&amp;f.source&amp;&amp;(this.sourceCaches[f.source].used=!0)}this.light.recalculate(e),this.z=e.zoom,r&amp;&amp;this.fire(new t.Event(\&quot;data\&quot;,{dataType:\&quot;style\&quot;}))}},r.prototype._updateWorkerLayers=function(t,e){this.dispatcher.broadcast(\&quot;updateLayers\&quot;,{layers:this._serializeLayers(t),removedIds:e})},r.prototype._resetUpdates=function(){this._changed=!1,this._updatedLayers={},this._removedLayers={},this._updatedSources={},this._updatedPaintProps={}},r.prototype.setState=function(e){var r=this;if(this._checkLoaded(),ze(this,t.validateStyle(e)))return!1;(e=t.clone$1(e)).layers=Bt(e.layers);var n=function(e,r){if(!e)return[{command:Nt.setStyle,args:[r]}];var n=[];try{if(!t.deepEqual(e.version,r.version))return[{command:Nt.setStyle,args:[r]}];t.deepEqual(e.center,r.center)||n.push({command:Nt.setCenter,args:[r.center]}),t.deepEqual(e.zoom,r.zoom)||n.push({command:Nt.setZoom,args:[r.zoom]}),t.deepEqual(e.bearing,r.bearing)||n.push({command:Nt.setBearing,args:[r.bearing]}),t.deepEqual(e.pitch,r.pitch)||n.push({command:Nt.setPitch,args:[r.pitch]}),t.deepEqual(e.sprite,r.sprite)||n.push({command:Nt.setSprite,args:[r.sprite]}),t.deepEqual(e.glyphs,r.glyphs)||n.push({command:Nt.setGlyphs,args:[r.glyphs]}),t.deepEqual(e.transition,r.transition)||n.push({command:Nt.setTransition,args:[r.transition]}),t.deepEqual(e.light,r.light)||n.push({command:Nt.setLight,args:[r.light]});var a={},i=[];!function(e,r,n,a){var i;for(i in r=r||{},e=e||{})e.hasOwnProperty(i)&amp;&amp;(r.hasOwnProperty(i)||Vt(i,n,a));for(i in r)r.hasOwnProperty(i)&amp;&amp;(e.hasOwnProperty(i)?t.deepEqual(e[i],r[i])||(\&quot;geojson\&quot;===e[i].type&amp;&amp;\&quot;geojson\&quot;===r[i].type&amp;&amp;qt(e,r,i)?n.push({command:Nt.setGeoJSONSourceData,args:[i,r[i].data]}):Ut(i,r,n,a)):jt(i,r,n))}(e.sources,r.sources,i,a);var o=[];e.layers&amp;&amp;e.layers.forEach(function(t){a[t.source]?n.push({command:Nt.removeLayer,args:[t.id]}):o.push(t)}),n=n.concat(i),function(e,r,n){r=r||[];var a,i,o,s,l,c,u,h=(e=e||[]).map(Gt),f=r.map(Gt),p=e.reduce(Yt,{}),d=r.reduce(Yt,{}),g=h.slice(),v=Object.create(null);for(a=0,i=0;a&lt;h.length;a++)o=h[a],d.hasOwnProperty(o)?i++:(n.push({command:Nt.removeLayer,args:[o]}),g.splice(g.indexOf(o,i),1));for(a=0,i=0;a&lt;f.length;a++)o=f[f.length-1-a],g[g.length-1-a]!==o&amp;&amp;(p.hasOwnProperty(o)?(n.push({command:Nt.removeLayer,args:[o]}),g.splice(g.lastIndexOf(o,g.length-i),1)):i++,c=g[g.length-a],n.push({command:Nt.addLayer,args:[d[o],c]}),g.splice(g.length-a,0,o),v[o]=!0);for(a=0;a&lt;f.length;a++)if(s=p[o=f[a]],l=d[o],!v[o]&amp;&amp;!t.deepEqual(s,l))if(t.deepEqual(s.source,l.source)&amp;&amp;t.deepEqual(s[\&quot;source-layer\&quot;],l[\&quot;source-layer\&quot;])&amp;&amp;t.deepEqual(s.type,l.type)){for(u in Ht(s.layout,l.layout,n,o,null,Nt.setLayoutProperty),Ht(s.paint,l.paint,n,o,null,Nt.setPaintProperty),t.deepEqual(s.filter,l.filter)||n.push({command:Nt.setFilter,args:[o,l.filter]}),t.deepEqual(s.minzoom,l.minzoom)&amp;&amp;t.deepEqual(s.maxzoom,l.maxzoom)||n.push({command:Nt.setLayerZoomRange,args:[o,l.minzoom,l.maxzoom]}),s)s.hasOwnProperty(u)&amp;&amp;\&quot;layout\&quot;!==u&amp;&amp;\&quot;paint\&quot;!==u&amp;&amp;\&quot;filter\&quot;!==u&amp;&amp;\&quot;metadata\&quot;!==u&amp;&amp;\&quot;minzoom\&quot;!==u&amp;&amp;\&quot;maxzoom\&quot;!==u&amp;&amp;(0===u.indexOf(\&quot;paint.\&quot;)?Ht(s[u],l[u],n,o,u.slice(6),Nt.setPaintProperty):t.deepEqual(s[u],l[u])||n.push({command:Nt.setLayerProperty,args:[o,u,l[u]]}));for(u in l)l.hasOwnProperty(u)&amp;&amp;!s.hasOwnProperty(u)&amp;&amp;\&quot;layout\&quot;!==u&amp;&amp;\&quot;paint\&quot;!==u&amp;&amp;\&quot;filter\&quot;!==u&amp;&amp;\&quot;metadata\&quot;!==u&amp;&amp;\&quot;minzoom\&quot;!==u&amp;&amp;\&quot;maxzoom\&quot;!==u&amp;&amp;(0===u.indexOf(\&quot;paint.\&quot;)?Ht(s[u],l[u],n,o,u.slice(6),Nt.setPaintProperty):t.deepEqual(s[u],l[u])||n.push({command:Nt.setLayerProperty,args:[o,u,l[u]]}))}else n.push({command:Nt.removeLayer,args:[o]}),c=g[g.lastIndexOf(o)+1],n.push({command:Nt.addLayer,args:[l,c]})}(o,r.layers,n)}catch(t){console.warn(\&quot;Unable to compute style diff:\&quot;,t),n=[{command:Nt.setStyle,args:[r]}]}return n}(this.serialize(),e).filter(function(t){return!(t.command in De)});if(0===n.length)return!1;var a=n.filter(function(t){return!(t.command in Ie)});if(a.length&gt;0)throw new Error(\&quot;Unimplemented: \&quot;+a.map(function(t){return t.command}).join(\&quot;, \&quot;)+\&quot;.\&quot;);return n.forEach(function(t){\&quot;setTransition\&quot;!==t.command&amp;&amp;r[t.command].apply(r,t.args)}),this.stylesheet=e,!0},r.prototype.addImage=function(e,r){if(this.getImage(e))return this.fire(new t.ErrorEvent(new Error(\&quot;An image with this name already exists.\&quot;)));this.imageManager.addImage(e,r),this.fire(new t.Event(\&quot;data\&quot;,{dataType:\&quot;style\&quot;}))},r.prototype.updateImage=function(t,e){this.imageManager.updateImage(t,e)},r.prototype.getImage=function(t){return this.imageManager.getImage(t)},r.prototype.removeImage=function(e){if(!this.getImage(e))return this.fire(new t.ErrorEvent(new Error(\&quot;No image with this name exists.\&quot;)));this.imageManager.removeImage(e),this.fire(new t.Event(\&quot;data\&quot;,{dataType:\&quot;style\&quot;}))},r.prototype.listImages=function(){return this._checkLoaded(),this.imageManager.listImages()},r.prototype.addSource=function(e,r,n){var a=this;if(void 0===n&amp;&amp;(n={}),this._checkLoaded(),void 0!==this.sourceCaches[e])throw new Error(\&quot;There is already a source with this ID\&quot;);if(!r.type)throw new Error(\&quot;The type property must be defined, but the only the following properties were given: \&quot;+Object.keys(r).join(\&quot;, \&quot;)+\&quot;.\&quot;);if(!([\&quot;vector\&quot;,\&quot;raster\&quot;,\&quot;geojson\&quot;,\&quot;video\&quot;,\&quot;image\&quot;].indexOf(r.type)&gt;=0&amp;&amp;this._validate(t.validateStyle.source,\&quot;sources.\&quot;+e,r,null,n))){this.map&amp;&amp;this.map._collectResourceTiming&amp;&amp;(r.collectResourceTiming=!0);var i=this.sourceCaches[e]=new Lt(e,r,this.dispatcher);i.style=this,i.setEventedParent(this,function(){return{isSourceLoaded:a.loaded(),source:i.serialize(),sourceId:e}}),i.onAdd(this.map),this._changed=!0}},r.prototype.removeSource=function(e){if(this._checkLoaded(),void 0===this.sourceCaches[e])throw new Error(\&quot;There is no source with this ID\&quot;);for(var r in this._layers)if(this._layers[r].source===e)return this.fire(new t.ErrorEvent(new Error('Source \&quot;'+e+'\&quot; cannot be removed while layer \&quot;'+r+'\&quot; is using it.')));var n=this.sourceCaches[e];delete this.sourceCaches[e],delete this._updatedSources[e],n.fire(new t.Event(\&quot;data\&quot;,{sourceDataType:\&quot;metadata\&quot;,dataType:\&quot;source\&quot;,sourceId:e})),n.setEventedParent(null),n.clearTiles(),n.onRemove&amp;&amp;n.onRemove(this.map),this._changed=!0},r.prototype.setGeoJSONSourceData=function(t,e){this._checkLoaded(),this.sourceCaches[t].getSource().setData(e),this._changed=!0},r.prototype.getSource=function(t){return this.sourceCaches[t]&amp;&amp;this.sourceCaches[t].getSource()},r.prototype.addLayer=function(e,r,n){void 0===n&amp;&amp;(n={}),this._checkLoaded();var a=e.id;if(this.getLayer(a))this.fire(new t.ErrorEvent(new Error('Layer with id \&quot;'+a+'\&quot; already exists on this map')));else{var i;if(\&quot;custom\&quot;===e.type){if(ze(this,t.validateCustomStyleLayer(e)))return;i=t.createStyleLayer(e)}else{if(\&quot;object\&quot;==typeof e.source&amp;&amp;(this.addSource(a,e.source),e=t.clone$1(e),e=t.extend(e,{source:a})),this._validate(t.validateStyle.layer,\&quot;layers.\&quot;+a,e,{arrayIndex:-1},n))return;i=t.createStyleLayer(e),this._validateLayer(i),i.setEventedParent(this,{layer:{id:a}})}var o=r?this._order.indexOf(r):this._order.length;if(r&amp;&amp;-1===o)this.fire(new t.ErrorEvent(new Error('Layer with id \&quot;'+r+'\&quot; does not exist on this map.')));else{if(this._order.splice(o,0,a),this._layerOrderChanged=!0,this._layers[a]=i,this._removedLayers[a]&amp;&amp;i.source&amp;&amp;\&quot;custom\&quot;!==i.type){var s=this._removedLayers[a];delete this._removedLayers[a],s.type!==i.type?this._updatedSources[i.source]=\&quot;clear\&quot;:(this._updatedSources[i.source]=\&quot;reload\&quot;,this.sourceCaches[i.source].pause())}this._updateLayer(i),i.onAdd&amp;&amp;i.onAdd(this.map)}}},r.prototype.moveLayer=function(e,r){if(this._checkLoaded(),this._changed=!0,this._layers[e]){if(e!==r){var n=this._order.indexOf(e);this._order.splice(n,1);var a=r?this._order.indexOf(r):this._order.length;r&amp;&amp;-1===a?this.fire(new t.ErrorEvent(new Error('Layer with id \&quot;'+r+'\&quot; does not exist on this map.'))):(this._order.splice(a,0,e),this._layerOrderChanged=!0)}}else this.fire(new t.ErrorEvent(new Error(\&quot;The layer '\&quot;+e+\&quot;' does not exist in the map's style and cannot be moved.\&quot;)))},r.prototype.removeLayer=function(e){this._checkLoaded();var r=this._layers[e];if(r){r.setEventedParent(null);var n=this._order.indexOf(e);this._order.splice(n,1),this._layerOrderChanged=!0,this._changed=!0,this._removedLayers[e]=r,delete this._layers[e],delete this._updatedLayers[e],delete this._updatedPaintProps[e],r.onRemove&amp;&amp;r.onRemove(this.map)}else this.fire(new t.ErrorEvent(new Error(\&quot;The layer '\&quot;+e+\&quot;' does not exist in the map's style and cannot be removed.\&quot;)))},r.prototype.getLayer=function(t){return this._layers[t]},r.prototype.setLayerZoomRange=function(e,r,n){this._checkLoaded();var a=this.getLayer(e);a?a.minzoom===r&amp;&amp;a.maxzoom===n||(null!=r&amp;&amp;(a.minzoom=r),null!=n&amp;&amp;(a.maxzoom=n),this._updateLayer(a)):this.fire(new t.ErrorEvent(new Error(\&quot;The layer '\&quot;+e+\&quot;' does not exist in the map's style and cannot have zoom extent.\&quot;)))},r.prototype.setFilter=function(e,r,n){void 0===n&amp;&amp;(n={}),this._checkLoaded();var a=this.getLayer(e);if(a){if(!t.deepEqual(a.filter,r))return null==r?(a.filter=void 0,void this._updateLayer(a)):void(this._validate(t.validateStyle.filter,\&quot;layers.\&quot;+a.id+\&quot;.filter\&quot;,r,null,n)||(a.filter=t.clone$1(r),this._updateLayer(a)))}else this.fire(new t.ErrorEvent(new Error(\&quot;The layer '\&quot;+e+\&quot;' does not exist in the map's style and cannot be filtered.\&quot;)))},r.prototype.getFilter=function(e){return t.clone$1(this.getLayer(e).filter)},r.prototype.setLayoutProperty=function(e,r,n,a){void 0===a&amp;&amp;(a={}),this._checkLoaded();var i=this.getLayer(e);i?t.deepEqual(i.getLayoutProperty(r),n)||(i.setLayoutProperty(r,n,a),this._updateLayer(i)):this.fire(new t.ErrorEvent(new Error(\&quot;The layer '\&quot;+e+\&quot;' does not exist in the map's style and cannot be styled.\&quot;)))},r.prototype.getLayoutProperty=function(e,r){var n=this.getLayer(e);if(n)return n.getLayoutProperty(r);this.fire(new t.ErrorEvent(new Error(\&quot;The layer '\&quot;+e+\&quot;' does not exist in the map's style.\&quot;)))},r.prototype.setPaintProperty=function(e,r,n,a){void 0===a&amp;&amp;(a={}),this._checkLoaded();var i=this.getLayer(e);i?t.deepEqual(i.getPaintProperty(r),n)||(i.setPaintProperty(r,n,a)&amp;&amp;this._updateLayer(i),this._changed=!0,this._updatedPaintProps[e]=!0):this.fire(new t.ErrorEvent(new Error(\&quot;The layer '\&quot;+e+\&quot;' does not exist in the map's style and cannot be styled.\&quot;)))},r.prototype.getPaintProperty=function(t,e){return this.getLayer(t).getPaintProperty(e)},r.prototype.setFeatureState=function(e,r){this._checkLoaded();var n=e.source,a=e.sourceLayer,i=this.sourceCaches[n],o=parseInt(e.id,10);if(void 0!==i){var s=i.getSource().type;\&quot;geojson\&quot;===s&amp;&amp;a?this.fire(new t.ErrorEvent(new Error(\&quot;GeoJSON sources cannot have a sourceLayer parameter.\&quot;))):\&quot;vector\&quot;!==s||a?isNaN(o)||o&lt;0?this.fire(new t.ErrorEvent(new Error(\&quot;The feature id parameter must be provided and non-negative.\&quot;))):i.setFeatureState(a,o,r):this.fire(new t.ErrorEvent(new Error(\&quot;The sourceLayer parameter must be provided for vector source types.\&quot;)))}else this.fire(new t.ErrorEvent(new Error(\&quot;The source '\&quot;+n+\&quot;' does not exist in the map's style.\&quot;)))},r.prototype.removeFeatureState=function(e,r){this._checkLoaded();var n=e.source,a=this.sourceCaches[n];if(void 0!==a){var i=a.getSource().type,o=\&quot;vector\&quot;===i?e.sourceLayer:void 0,s=parseInt(e.id,10);\&quot;vector\&quot;!==i||o?void 0!==e.id&amp;&amp;isNaN(s)||s&lt;0?this.fire(new t.ErrorEvent(new Error(\&quot;The feature id parameter must be non-negative.\&quot;))):r&amp;&amp;\&quot;string\&quot;!=typeof e.id&amp;&amp;\&quot;number\&quot;!=typeof e.id?this.fire(new t.ErrorEvent(new Error(\&quot;A feature id is requred to remove its specific state property.\&quot;))):a.removeFeatureState(o,s,r):this.fire(new t.ErrorEvent(new Error(\&quot;The sourceLayer parameter must be provided for vector source types.\&quot;)))}else this.fire(new t.ErrorEvent(new Error(\&quot;The source '\&quot;+n+\&quot;' does not exist in the map's style.\&quot;)))},r.prototype.getFeatureState=function(e){this._checkLoaded();var r=e.source,n=e.sourceLayer,a=this.sourceCaches[r],i=parseInt(e.id,10);if(void 0!==a)if(\&quot;vector\&quot;!==a.getSource().type||n){if(!(isNaN(i)||i&lt;0))return a.getFeatureState(n,i);this.fire(new t.ErrorEvent(new Error(\&quot;The feature id parameter must be provided and non-negative.\&quot;)))}else this.fire(new t.ErrorEvent(new Error(\&quot;The sourceLayer parameter must be provided for vector source types.\&quot;)));else this.fire(new t.ErrorEvent(new Error(\&quot;The source '\&quot;+r+\&quot;' does not exist in the map's style.\&quot;)))},r.prototype.getTransition=function(){return t.extend({duration:300,delay:0},this.stylesheet&amp;&amp;this.stylesheet.transition)},r.prototype.serialize=function(){return t.filterObject({version:this.stylesheet.version,name:this.stylesheet.name,metadata:this.stylesheet.metadata,light:this.stylesheet.light,center:this.stylesheet.center,zoom:this.stylesheet.zoom,bearing:this.stylesheet.bearing,pitch:this.stylesheet.pitch,sprite:this.stylesheet.sprite,glyphs:this.stylesheet.glyphs,transition:this.stylesheet.transition,sources:t.mapObject(this.sourceCaches,function(t){return t.serialize()}),layers:this._serializeLayers(this._order)},function(t){return void 0!==t})},r.prototype._updateLayer=function(t){this._updatedLayers[t.id]=!0,t.source&amp;&amp;!this._updatedSources[t.source]&amp;&amp;(this._updatedSources[t.source]=\&quot;reload\&quot;,this.sourceCaches[t.source].pause()),this._changed=!0},r.prototype._flattenAndSortRenderedFeatures=function(t){for(var e=this,r=function(t){return\&quot;fill-extrusion\&quot;===e._layers[t].type},n={},a=[],i=this._order.length-1;i&gt;=0;i--){var o=this._order[i];if(r(o)){n[o]=i;for(var s=0,l=t;s&lt;l.length;s+=1){var c=l[s][o];if(c)for(var u=0,h=c;u&lt;h.length;u+=1){var f=h[u];a.push(f)}}}}a.sort(function(t,e){return e.intersectionZ-t.intersectionZ});for(var p=[],d=this._order.length-1;d&gt;=0;d--){var g=this._order[d];if(r(g))for(var v=a.length-1;v&gt;=0;v--){var m=a[v].feature;if(n[m.layer.id]&lt;d)break;p.push(m),a.pop()}else for(var y=0,x=t;y&lt;x.length;y+=1){var b=x[y][g];if(b)for(var _=0,w=b;_&lt;w.length;_+=1){var k=w[_];p.push(k.feature)}}}return p},r.prototype.queryRenderedFeatures=function(e,r,n){r&amp;&amp;r.filter&amp;&amp;this._validate(t.validateStyle.filter,\&quot;queryRenderedFeatures.filter\&quot;,r.filter,null,r);var a={};if(r&amp;&amp;r.layers){if(!Array.isArray(r.layers))return this.fire(new t.ErrorEvent(new Error(\&quot;parameters.layers must be an Array.\&quot;))),[];for(var i=0,o=r.layers;i&lt;o.length;i+=1){var s=o[i],l=this._layers[s];if(!l)return this.fire(new t.ErrorEvent(new Error(\&quot;The layer '\&quot;+s+\&quot;' does not exist in the map's style and cannot be queried for features.\&quot;))),[];a[l.source]=!0}}var c=[];for(var u in this.sourceCaches)r.layers&amp;&amp;!a[u]||c.push(F(this.sourceCaches[u],this._layers,e,r,n));return this.placement&amp;&amp;c.push(function(t,e,r,n,a,i){for(var o={},s=a.queryRenderedSymbols(r),l=[],c=0,u=Object.keys(s).map(Number);c&lt;u.length;c+=1){var h=u[c];l.push(i[h])}l.sort(B);for(var f=function(){var e=d[p],r=e.featureIndex.lookupSymbolFeatures(s[e.bucketInstanceId],e.bucketIndex,e.sourceLayerIndex,n.filter,n.layers,t);for(var a in r){var i=o[a]=o[a]||[],l=r[a];l.sort(function(t,r){var n=e.featureSortOrder;if(n){var a=n.indexOf(t.featureIndex);return n.indexOf(r.featureIndex)-a}return r.featureIndex-t.featureIndex});for(var c=0,u=l;c&lt;u.length;c+=1){var h=u[c];i.push(h)}}},p=0,d=l;p&lt;d.length;p+=1)f();var g=function(r){o[r].forEach(function(n){var a=n.feature,i=t[r],o=e[i.source].getFeatureState(a.layer[\&quot;source-layer\&quot;],a.id);a.source=a.layer.source,a.layer[\&quot;source-layer\&quot;]&amp;&amp;(a.sourceLayer=a.layer[\&quot;source-layer\&quot;]),a.state=o})};for(var v in o)g(v);return o}(this._layers,this.sourceCaches,e,r,this.placement.collisionIndex,this.placement.retainedQueryData)),this._flattenAndSortRenderedFeatures(c)},r.prototype.querySourceFeatures=function(e,r){r&amp;&amp;r.filter&amp;&amp;this._validate(t.validateStyle.filter,\&quot;querySourceFeatures.filter\&quot;,r.filter,null,r);var n=this.sourceCaches[e];return n?function(t,e){for(var r=t.getRenderableIds().map(function(e){return t.getTileByID(e)}),n=[],a={},i=0;i&lt;r.length;i++){var o=r[i],s=o.tileID.canonical.key;a[s]||(a[s]=!0,o.querySourceFeatures(n,e))}return n}(n,r):[]},r.prototype.addSourceType=function(t,e,n){return r.getSourceType(t)?n(new Error('A source type called \&quot;'+t+'\&quot; already exists.')):(r.setSourceType(t,e),e.workerSourceURL?void this.dispatcher.broadcast(\&quot;loadWorkerSource\&quot;,{name:t,url:e.workerSourceURL},n):n(null,null))},r.prototype.getLight=function(){return this.light.getLight()},r.prototype.setLight=function(e,r){void 0===r&amp;&amp;(r={}),this._checkLoaded();var n=this.light.getLight(),a=!1;for(var i in e)if(!t.deepEqual(e[i],n[i])){a=!0;break}if(a){var o={now:t.browser.now(),transition:t.extend({duration:300,delay:0},this.stylesheet.transition)};this.light.setLight(e,r),this.light.updateTransitions(o)}},r.prototype._validate=function(e,r,n,a,i){return void 0===i&amp;&amp;(i={}),(!i||!1!==i.validate)&amp;&amp;ze(this,e.call(t.validateStyle,t.extend({key:r,style:this.serialize(),value:n,styleSpec:t.styleSpec},a)))},r.prototype._remove=function(){for(var e in this._request&amp;&amp;(this._request.cancel(),this._request=null),this._spriteRequest&amp;&amp;(this._spriteRequest.cancel(),this._spriteRequest=null),t.evented.off(\&quot;pluginAvailable\&quot;,this._rtlTextPluginCallback),this.sourceCaches)this.sourceCaches[e].clearTiles();this.dispatcher.remove()},r.prototype._clearSource=function(t){this.sourceCaches[t].clearTiles()},r.prototype._reloadSource=function(t){this.sourceCaches[t].resume(),this.sourceCaches[t].reload()},r.prototype._updateSources=function(t){for(var e in this.sourceCaches)this.sourceCaches[e].update(t)},r.prototype._generateCollisionBoxes=function(){for(var t in this.sourceCaches)this._reloadSource(t)},r.prototype._updatePlacement=function(e,r,n,a){for(var i=!1,o=!1,s={},l=0,c=this._order;l&lt;c.length;l+=1){var u=c[l],h=this._layers[u];if(\&quot;symbol\&quot;===h.type){if(!s[h.source]){var f=this.sourceCaches[h.source];s[h.source]=f.getRenderableIds(!0).map(function(t){return f.getTileByID(t)}).sort(function(t,e){return e.tileID.overscaledZ-t.tileID.overscaledZ||(t.tileID.isLessThan(e.tileID)?-1:1)})}var p=this.crossTileSymbolIndex.addLayer(h,s[h.source],e.center.lng);i=i||p}}this.crossTileSymbolIndex.pruneUnusedLayers(this._order);var d=this._layerOrderChanged||0===n;if((d||!this.pauseablePlacement||this.pauseablePlacement.isDone()&amp;&amp;!this.placement.stillRecent(t.browser.now()))&amp;&amp;(this.pauseablePlacement=new Se(e,this._order,d,r,n,a,this.placement),this._layerOrderChanged=!1),this.pauseablePlacement.isDone()?this.placement.setStale():(this.pauseablePlacement.continuePlacement(this._order,this._layers,s),this.pauseablePlacement.isDone()&amp;&amp;(this.placement=this.pauseablePlacement.commit(t.browser.now()),o=!0),i&amp;&amp;this.pauseablePlacement.placement.setStale()),o||i)for(var g=0,v=this._order;g&lt;v.length;g+=1){var m=v[g],y=this._layers[m];\&quot;symbol\&quot;===y.type&amp;&amp;this.placement.updateLayerOpacities(y,s[y.source])}return!this.pauseablePlacement.isDone()||this.placement.hasTransitions(t.browser.now())},r.prototype._releaseSymbolFadeTiles=function(){for(var t in this.sourceCaches)this.sourceCaches[t].releaseSymbolFadeTiles()},r.prototype.getImages=function(t,e,r){this.imageManager.getImages(e.icons,r)},r.prototype.getGlyphs=function(t,e,r){this.glyphManager.getGlyphs(e.stacks,r)},r.prototype.getResource=function(e,r,n){return t.makeRequest(r,n)},r}(t.Evented);Re.getSourceType=function(t){return I[t]},Re.setSourceType=function(t,e){I[t]=e},Re.registerForPluginAvailability=t.registerForPluginAvailability;var Fe=t.createLayout([{name:\&quot;a_pos\&quot;,type:\&quot;Int16\&quot;,components:2}]),Be=cr(\&quot;#ifdef GL_ES\\nprecision mediump float;\\n#else\\n#if !defined(lowp)\\n#define lowp\\n#endif\\n#if !defined(mediump)\\n#define mediump\\n#endif\\n#if !defined(highp)\\n#define highp\\n#endif\\n#endif\&quot;,\&quot;#ifdef GL_ES\\nprecision highp float;\\n#else\\n#if !defined(lowp)\\n#define lowp\\n#endif\\n#if !defined(mediump)\\n#define mediump\\n#endif\\n#if !defined(highp)\\n#define highp\\n#endif\\n#endif\\nvec2 unpack_float(const float packedValue) {int packedIntValue=int(packedValue);int v0=packedIntValue/256;return vec2(v0,packedIntValue-v0*256);}vec2 unpack_opacity(const float packedOpacity) {int intOpacity=int(packedOpacity)/2;return vec2(float(intOpacity)/127.0,mod(packedOpacity,2.0));}vec4 decode_color(const vec2 encodedColor) {return vec4(unpack_float(encodedColor[0])/255.0,unpack_float(encodedColor[1])/255.0\\n);}float unpack_mix_vec2(const vec2 packedValue,const float t) {return mix(packedValue[0],packedValue[1],t);}vec4 unpack_mix_color(const vec4 packedColors,const float t) {vec4 minColor=decode_color(vec2(packedColors[0],packedColors[1]));vec4 maxColor=decode_color(vec2(packedColors[2],packedColors[3]));return mix(minColor,maxColor,t);}vec2 get_pattern_pos(const vec2 pixel_coord_upper,const vec2 pixel_coord_lower,const vec2 pattern_size,const float tile_units_to_pixels,const vec2 pos) {vec2 offset=mod(mod(mod(pixel_coord_upper,pattern_size)*256.0,pattern_size)*256.0+pixel_coord_lower,pattern_size);return (tile_units_to_pixels*pos+offset)/pattern_size;}\&quot;),Ne=cr(\&quot;uniform vec4 u_color;uniform float u_opacity;void main() {gl_FragColor=u_color*u_opacity;\\n#ifdef OVERDRAW_INSPECTOR\\ngl_FragColor=vec4(1.0);\\n#endif\\n}\&quot;,\&quot;attribute vec2 a_pos;uniform mat4 u_matrix;void main() {gl_Position=u_matrix*vec4(a_pos,0,1);}\&quot;),je=cr(\&quot;uniform vec2 u_pattern_tl_a;uniform vec2 u_pattern_br_a;uniform vec2 u_pattern_tl_b;uniform vec2 u_pattern_br_b;uniform vec2 u_texsize;uniform float u_mix;uniform float u_opacity;uniform sampler2D u_image;varying vec2 v_pos_a;varying vec2 v_pos_b;void main() {vec2 imagecoord=mod(v_pos_a,1.0);vec2 pos=mix(u_pattern_tl_a/u_texsize,u_pattern_br_a/u_texsize,imagecoord);vec4 color1=texture2D(u_image,pos);vec2 imagecoord_b=mod(v_pos_b,1.0);vec2 pos2=mix(u_pattern_tl_b/u_texsize,u_pattern_br_b/u_texsize,imagecoord_b);vec4 color2=texture2D(u_image,pos2);gl_FragColor=mix(color1,color2,u_mix)*u_opacity;\\n#ifdef OVERDRAW_INSPECTOR\\ngl_FragColor=vec4(1.0);\\n#endif\\n}\&quot;,\&quot;uniform mat4 u_matrix;uniform vec2 u_pattern_size_a;uniform vec2 u_pattern_size_b;uniform vec2 u_pixel_coord_upper;uniform vec2 u_pixel_coord_lower;uniform float u_scale_a;uniform float u_scale_b;uniform float u_tile_units_to_pixels;attribute vec2 a_pos;varying vec2 v_pos_a;varying vec2 v_pos_b;void main() {gl_Position=u_matrix*vec4(a_pos,0,1);v_pos_a=get_pattern_pos(u_pixel_coord_upper,u_pixel_coord_lower,u_scale_a*u_pattern_size_a,u_tile_units_to_pixels,a_pos);v_pos_b=get_pattern_pos(u_pixel_coord_upper,u_pixel_coord_lower,u_scale_b*u_pattern_size_b,u_tile_units_to_pixels,a_pos);}\&quot;),Ve=cr(\&quot;varying vec3 v_data;\\n#pragma mapbox: define highp vec4 color\\n#pragma mapbox: define mediump float radius\\n#pragma mapbox: define lowp float blur\\n#pragma mapbox: define lowp float opacity\\n#pragma mapbox: define highp vec4 stroke_color\\n#pragma mapbox: define mediump float stroke_width\\n#pragma mapbox: define lowp float stroke_opacity\\nvoid main() {\\n#pragma mapbox: initialize highp vec4 color\\n#pragma mapbox: initialize mediump float radius\\n#pragma mapbox: initialize lowp float blur\\n#pragma mapbox: initialize lowp float opacity\\n#pragma mapbox: initialize highp vec4 stroke_color\\n#pragma mapbox: initialize mediump float stroke_width\\n#pragma mapbox: initialize lowp float stroke_opacity\\nvec2 extrude=v_data.xy;float extrude_length=length(extrude);lowp float antialiasblur=v_data.z;float antialiased_blur=-max(blur,antialiasblur);float opacity_t=smoothstep(0.0,antialiased_blur,extrude_length-1.0);float color_t=stroke_width &lt; 0.01 ? 0.0 : smoothstep(antialiased_blur,0.0,extrude_length-radius/(radius+stroke_width));gl_FragColor=opacity_t*mix(color*opacity,stroke_color*stroke_opacity,color_t);\\n#ifdef OVERDRAW_INSPECTOR\\ngl_FragColor=vec4(1.0);\\n#endif\\n}\&quot;,\&quot;uniform mat4 u_matrix;uniform bool u_scale_with_map;uniform bool u_pitch_with_map;uniform vec2 u_extrude_scale;uniform lowp float u_device_pixel_ratio;uniform highp float u_camera_to_center_distance;attribute vec2 a_pos;varying vec3 v_data;\\n#pragma mapbox: define highp vec4 color\\n#pragma mapbox: define mediump float radius\\n#pragma mapbox: define lowp float blur\\n#pragma mapbox: define lowp float opacity\\n#pragma mapbox: define highp vec4 stroke_color\\n#pragma mapbox: define mediump float stroke_width\\n#pragma mapbox: define lowp float stroke_opacity\\nvoid main(void) {\\n#pragma mapbox: initialize highp vec4 color\\n#pragma mapbox: initialize mediump float radius\\n#pragma mapbox: initialize lowp float blur\\n#pragma mapbox: initialize lowp float opacity\\n#pragma mapbox: initialize highp vec4 stroke_color\\n#pragma mapbox: initialize mediump float stroke_width\\n#pragma mapbox: initialize lowp float stroke_opacity\\nvec2 extrude=vec2(mod(a_pos,2.0)*2.0-1.0);vec2 circle_center=floor(a_pos*0.5);if (u_pitch_with_map) {vec2 corner_position=circle_center;if (u_scale_with_map) {corner_position+=extrude*(radius+stroke_width)*u_extrude_scale;} else {vec4 projected_center=u_matrix*vec4(circle_center,0,1);corner_position+=extrude*(radius+stroke_width)*u_extrude_scale*(projected_center.w/u_camera_to_center_distance);}gl_Position=u_matrix*vec4(corner_position,0,1);} else {gl_Position=u_matrix*vec4(circle_center,0,1);if (u_scale_with_map) {gl_Position.xy+=extrude*(radius+stroke_width)*u_extrude_scale*u_camera_to_center_distance;} else {gl_Position.xy+=extrude*(radius+stroke_width)*u_extrude_scale*gl_Position.w;}}lowp float antialiasblur=1.0/u_device_pixel_ratio/(radius+stroke_width);v_data=vec3(extrude.x,extrude.y,antialiasblur);}\&quot;),Ue=cr(\&quot;void main() {gl_FragColor=vec4(1.0);}\&quot;,\&quot;attribute vec2 a_pos;uniform mat4 u_matrix;void main() {gl_Position=u_matrix*vec4(a_pos,0,1);}\&quot;),qe=cr(\&quot;uniform highp float u_intensity;varying vec2 v_extrude;\\n#pragma mapbox: define highp float weight\\n#define GAUSS_COEF 0.3989422804014327\\nvoid main() {\\n#pragma mapbox: initialize highp float weight\\nfloat d=-0.5*3.0*3.0*dot(v_extrude,v_extrude);float val=weight*u_intensity*GAUSS_COEF*exp(d);gl_FragColor=vec4(val,1.0,1.0,1.0);\\n#ifdef OVERDRAW_INSPECTOR\\ngl_FragColor=vec4(1.0);\\n#endif\\n}\&quot;,\&quot;uniform mat4 u_matrix;uniform float u_extrude_scale;uniform float u_opacity;uniform float u_intensity;attribute vec2 a_pos;varying vec2 v_extrude;\\n#pragma mapbox: define highp float weight\\n#pragma mapbox: define mediump float radius\\nconst highp float ZERO=1.0/255.0/16.0;\\n#define GAUSS_COEF 0.3989422804014327\\nvoid main(void) {\\n#pragma mapbox: initialize highp float weight\\n#pragma mapbox: initialize mediump float radius\\nvec2 unscaled_extrude=vec2(mod(a_pos,2.0)*2.0-1.0);float S=sqrt(-2.0*log(ZERO/weight/u_intensity/GAUSS_COEF))/3.0;v_extrude=S*unscaled_extrude;vec2 extrude=v_extrude*radius*u_extrude_scale;vec4 pos=vec4(floor(a_pos*0.5)+extrude,0,1);gl_Position=u_matrix*pos;}\&quot;),He=cr(\&quot;uniform sampler2D u_image;uniform sampler2D u_color_ramp;uniform float u_opacity;varying vec2 v_pos;void main() {float t=texture2D(u_image,v_pos).r;vec4 color=texture2D(u_color_ramp,vec2(t,0.5));gl_FragColor=color*u_opacity;\\n#ifdef OVERDRAW_INSPECTOR\\ngl_FragColor=vec4(0.0);\\n#endif\\n}\&quot;,\&quot;uniform mat4 u_matrix;uniform vec2 u_world;attribute vec2 a_pos;varying vec2 v_pos;void main() {gl_Position=u_matrix*vec4(a_pos*u_world,0,1);v_pos.x=a_pos.x;v_pos.y=1.0-a_pos.y;}\&quot;),Ge=cr(\&quot;varying float v_placed;varying float v_notUsed;void main() {float alpha=0.5;gl_FragColor=vec4(1.0,0.0,0.0,1.0)*alpha;if (v_placed &gt; 0.5) {gl_FragColor=vec4(0.0,0.0,1.0,0.5)*alpha;}if (v_notUsed &gt; 0.5) {gl_FragColor*=.1;}}\&quot;,\&quot;attribute vec2 a_pos;attribute vec2 a_anchor_pos;attribute vec2 a_extrude;attribute vec2 a_placed;attribute vec2 a_shift;uniform mat4 u_matrix;uniform vec2 u_extrude_scale;uniform float u_camera_to_center_distance;varying float v_placed;varying float v_notUsed;void main() {vec4 projectedPoint=u_matrix*vec4(a_anchor_pos,0,1);highp float camera_to_anchor_distance=projectedPoint.w;highp float collision_perspective_ratio=clamp(0.5+0.5*(u_camera_to_center_distance/camera_to_anchor_distance),0.0,4.0);gl_Position=u_matrix*vec4(a_pos,0.0,1.0);gl_Position.xy+=(a_extrude+a_shift)*u_extrude_scale*gl_Position.w*collision_perspective_ratio;v_placed=a_placed.x;v_notUsed=a_placed.y;}\&quot;),Ye=cr(\&quot;uniform float u_overscale_factor;varying float v_placed;varying float v_notUsed;varying float v_radius;varying vec2 v_extrude;varying vec2 v_extrude_scale;void main() {float alpha=0.5;vec4 color=vec4(1.0,0.0,0.0,1.0)*alpha;if (v_placed &gt; 0.5) {color=vec4(0.0,0.0,1.0,0.5)*alpha;}if (v_notUsed &gt; 0.5) {color*=.2;}float extrude_scale_length=length(v_extrude_scale);float extrude_length=length(v_extrude)*extrude_scale_length;float stroke_width=15.0*extrude_scale_length/u_overscale_factor;float radius=v_radius*extrude_scale_length;float distance_to_edge=abs(extrude_length-radius);float opacity_t=smoothstep(-stroke_width,0.0,-distance_to_edge);gl_FragColor=opacity_t*color;}\&quot;,\&quot;attribute vec2 a_pos;attribute vec2 a_anchor_pos;attribute vec2 a_extrude;attribute vec2 a_placed;uniform mat4 u_matrix;uniform vec2 u_extrude_scale;uniform float u_camera_to_center_distance;varying float v_placed;varying float v_notUsed;varying float v_radius;varying vec2 v_extrude;varying vec2 v_extrude_scale;void main() {vec4 projectedPoint=u_matrix*vec4(a_anchor_pos,0,1);highp float camera_to_anchor_distance=projectedPoint.w;highp float collision_perspective_ratio=clamp(0.5+0.5*(u_camera_to_center_distance/camera_to_anchor_distance),0.0,4.0);gl_Position=u_matrix*vec4(a_pos,0.0,1.0);highp float padding_factor=1.2;gl_Position.xy+=a_extrude*u_extrude_scale*padding_factor*gl_Position.w*collision_perspective_ratio;v_placed=a_placed.x;v_notUsed=a_placed.y;v_radius=abs(a_extrude.y);v_extrude=a_extrude*padding_factor;v_extrude_scale=u_extrude_scale*u_camera_to_center_distance*collision_perspective_ratio;}\&quot;),We=cr(\&quot;uniform highp vec4 u_color;void main() {gl_FragColor=u_color;}\&quot;,\&quot;attribute vec2 a_pos;uniform mat4 u_matrix;void main() {gl_Position=u_matrix*vec4(a_pos,0,1);}\&quot;),Xe=cr(\&quot;#pragma mapbox: define highp vec4 color\\n#pragma mapbox: define lowp float opacity\\nvoid main() {\\n#pragma mapbox: initialize highp vec4 color\\n#pragma mapbox: initialize lowp float opacity\\ngl_FragColor=color*opacity;\\n#ifdef OVERDRAW_INSPECTOR\\ngl_FragColor=vec4(1.0);\\n#endif\\n}\&quot;,\&quot;attribute vec2 a_pos;uniform mat4 u_matrix;\\n#pragma mapbox: define highp vec4 color\\n#pragma mapbox: define lowp float opacity\\nvoid main() {\\n#pragma mapbox: initialize highp vec4 color\\n#pragma mapbox: initialize lowp float opacity\\ngl_Position=u_matrix*vec4(a_pos,0,1);}\&quot;),Ze=cr(\&quot;varying vec2 v_pos;\\n#pragma mapbox: define highp vec4 outline_color\\n#pragma mapbox: define lowp float opacity\\nvoid main() {\\n#pragma mapbox: initialize highp vec4 outline_color\\n#pragma mapbox: initialize lowp float opacity\\nfloat dist=length(v_pos-gl_FragCoord.xy);float alpha=1.0-smoothstep(0.0,1.0,dist);gl_FragColor=outline_color*(alpha*opacity);\\n#ifdef OVERDRAW_INSPECTOR\\ngl_FragColor=vec4(1.0);\\n#endif\\n}\&quot;,\&quot;attribute vec2 a_pos;uniform mat4 u_matrix;uniform vec2 u_world;varying vec2 v_pos;\\n#pragma mapbox: define highp vec4 outline_color\\n#pragma mapbox: define lowp float opacity\\nvoid main() {\\n#pragma mapbox: initialize highp vec4 outline_color\\n#pragma mapbox: initialize lowp float opacity\\ngl_Position=u_matrix*vec4(a_pos,0,1);v_pos=(gl_Position.xy/gl_Position.w+1.0)/2.0*u_world;}\&quot;),Je=cr(\&quot;uniform vec2 u_texsize;uniform sampler2D u_image;uniform float u_fade;varying vec2 v_pos_a;varying vec2 v_pos_b;varying vec2 v_pos;\\n#pragma mapbox: define lowp float opacity\\n#pragma mapbox: define lowp vec4 pattern_from\\n#pragma mapbox: define lowp vec4 pattern_to\\nvoid main() {\\n#pragma mapbox: initialize lowp float opacity\\n#pragma mapbox: initialize mediump vec4 pattern_from\\n#pragma mapbox: initialize mediump vec4 pattern_to\\nvec2 pattern_tl_a=pattern_from.xy;vec2 pattern_br_a=pattern_from.zw;vec2 pattern_tl_b=pattern_to.xy;vec2 pattern_br_b=pattern_to.zw;vec2 imagecoord=mod(v_pos_a,1.0);vec2 pos=mix(pattern_tl_a/u_texsize,pattern_br_a/u_texsize,imagecoord);vec4 color1=texture2D(u_image,pos);vec2 imagecoord_b=mod(v_pos_b,1.0);vec2 pos2=mix(pattern_tl_b/u_texsize,pattern_br_b/u_texsize,imagecoord_b);vec4 color2=texture2D(u_image,pos2);float dist=length(v_pos-gl_FragCoord.xy);float alpha=1.0-smoothstep(0.0,1.0,dist);gl_FragColor=mix(color1,color2,u_fade)*alpha*opacity;\\n#ifdef OVERDRAW_INSPECTOR\\ngl_FragColor=vec4(1.0);\\n#endif\\n}\&quot;,\&quot;uniform mat4 u_matrix;uniform vec2 u_world;uniform vec2 u_pixel_coord_upper;uniform vec2 u_pixel_coord_lower;uniform vec4 u_scale;attribute vec2 a_pos;varying vec2 v_pos_a;varying vec2 v_pos_b;varying vec2 v_pos;\\n#pragma mapbox: define lowp float opacity\\n#pragma mapbox: define lowp vec4 pattern_from\\n#pragma mapbox: define lowp vec4 pattern_to\\nvoid main() {\\n#pragma mapbox: initialize lowp float opacity\\n#pragma mapbox: initialize mediump vec4 pattern_from\\n#pragma mapbox: initialize mediump vec4 pattern_to\\nvec2 pattern_tl_a=pattern_from.xy;vec2 pattern_br_a=pattern_from.zw;vec2 pattern_tl_b=pattern_to.xy;vec2 pattern_br_b=pattern_to.zw;float pixelRatio=u_scale.x;float tileRatio=u_scale.y;float fromScale=u_scale.z;float toScale=u_scale.w;gl_Position=u_matrix*vec4(a_pos,0,1);vec2 display_size_a=vec2((pattern_br_a.x-pattern_tl_a.x)/pixelRatio,(pattern_br_a.y-pattern_tl_a.y)/pixelRatio);vec2 display_size_b=vec2((pattern_br_b.x-pattern_tl_b.x)/pixelRatio,(pattern_br_b.y-pattern_tl_b.y)/pixelRatio);v_pos_a=get_pattern_pos(u_pixel_coord_upper,u_pixel_coord_lower,fromScale*display_size_a,tileRatio,a_pos);v_pos_b=get_pattern_pos(u_pixel_coord_upper,u_pixel_coord_lower,toScale*display_size_b,tileRatio,a_pos);v_pos=(gl_Position.xy/gl_Position.w+1.0)/2.0*u_world;}\&quot;),Ke=cr(\&quot;uniform vec2 u_texsize;uniform float u_fade;uniform sampler2D u_image;varying vec2 v_pos_a;varying vec2 v_pos_b;\\n#pragma mapbox: define lowp float opacity\\n#pragma mapbox: define lowp vec4 pattern_from\\n#pragma mapbox: define lowp vec4 pattern_to\\nvoid main() {\\n#pragma mapbox: initialize lowp float opacity\\n#pragma mapbox: initialize mediump vec4 pattern_from\\n#pragma mapbox: initialize mediump vec4 pattern_to\\nvec2 pattern_tl_a=pattern_from.xy;vec2 pattern_br_a=pattern_from.zw;vec2 pattern_tl_b=pattern_to.xy;vec2 pattern_br_b=pattern_to.zw;vec2 imagecoord=mod(v_pos_a,1.0);vec2 pos=mix(pattern_tl_a/u_texsize,pattern_br_a/u_texsize,imagecoord);vec4 color1=texture2D(u_image,pos);vec2 imagecoord_b=mod(v_pos_b,1.0);vec2 pos2=mix(pattern_tl_b/u_texsize,pattern_br_b/u_texsize,imagecoord_b);vec4 color2=texture2D(u_image,pos2);gl_FragColor=mix(color1,color2,u_fade)*opacity;\\n#ifdef OVERDRAW_INSPECTOR\\ngl_FragColor=vec4(1.0);\\n#endif\\n}\&quot;,\&quot;uniform mat4 u_matrix;uniform vec2 u_pixel_coord_upper;uniform vec2 u_pixel_coord_lower;uniform vec4 u_scale;attribute vec2 a_pos;varying vec2 v_pos_a;varying vec2 v_pos_b;\\n#pragma mapbox: define lowp float opacity\\n#pragma mapbox: define lowp vec4 pattern_from\\n#pragma mapbox: define lowp vec4 pattern_to\\nvoid main() {\\n#pragma mapbox: initialize lowp float opacity\\n#pragma mapbox: initialize mediump vec4 pattern_from\\n#pragma mapbox: initialize mediump vec4 pattern_to\\nvec2 pattern_tl_a=pattern_from.xy;vec2 pattern_br_a=pattern_from.zw;vec2 pattern_tl_b=pattern_to.xy;vec2 pattern_br_b=pattern_to.zw;float pixelRatio=u_scale.x;float tileZoomRatio=u_scale.y;float fromScale=u_scale.z;float toScale=u_scale.w;vec2 display_size_a=vec2((pattern_br_a.x-pattern_tl_a.x)/pixelRatio,(pattern_br_a.y-pattern_tl_a.y)/pixelRatio);vec2 display_size_b=vec2((pattern_br_b.x-pattern_tl_b.x)/pixelRatio,(pattern_br_b.y-pattern_tl_b.y)/pixelRatio);gl_Position=u_matrix*vec4(a_pos,0,1);v_pos_a=get_pattern_pos(u_pixel_coord_upper,u_pixel_coord_lower,fromScale*display_size_a,tileZoomRatio,a_pos);v_pos_b=get_pattern_pos(u_pixel_coord_upper,u_pixel_coord_lower,toScale*display_size_b,tileZoomRatio,a_pos);}\&quot;),Qe=cr(\&quot;varying vec4 v_color;void main() {gl_FragColor=v_color;\\n#ifdef OVERDRAW_INSPECTOR\\ngl_FragColor=vec4(1.0);\\n#endif\\n}\&quot;,\&quot;uniform mat4 u_matrix;uniform vec3 u_lightcolor;uniform lowp vec3 u_lightpos;uniform lowp float u_lightintensity;uniform float u_vertical_gradient;uniform lowp float u_opacity;attribute vec2 a_pos;attribute vec4 a_normal_ed;varying vec4 v_color;\\n#pragma mapbox: define highp float base\\n#pragma mapbox: define highp float height\\n#pragma mapbox: define highp vec4 color\\nvoid main() {\\n#pragma mapbox: initialize highp float base\\n#pragma mapbox: initialize highp float height\\n#pragma mapbox: initialize highp vec4 color\\nvec3 normal=a_normal_ed.xyz;base=max(0.0,base);height=max(0.0,height);float t=mod(normal.x,2.0);gl_Position=u_matrix*vec4(a_pos,t &gt; 0.0 ? height : base,1);float colorvalue=color.r*0.2126+color.g*0.7152+color.b*0.0722;v_color=vec4(0.0,0.0,0.0,1.0);vec4 ambientlight=vec4(0.03,0.03,0.03,1.0);color+=ambientlight;float directional=clamp(dot(normal/16384.0,u_lightpos),0.0,1.0);directional=mix((1.0-u_lightintensity),max((1.0-colorvalue+u_lightintensity),1.0),directional);if (normal.y !=0.0) {directional*=((1.0-u_vertical_gradient)+(u_vertical_gradient*clamp((t+base)*pow(height/150.0,0.5),mix(0.7,0.98,1.0-u_lightintensity),1.0)));}v_color.r+=clamp(color.r*directional*u_lightcolor.r,mix(0.0,0.3,1.0-u_lightcolor.r),1.0);v_color.g+=clamp(color.g*directional*u_lightcolor.g,mix(0.0,0.3,1.0-u_lightcolor.g),1.0);v_color.b+=clamp(color.b*directional*u_lightcolor.b,mix(0.0,0.3,1.0-u_lightcolor.b),1.0);v_color*=u_opacity;}\&quot;),$e=cr(\&quot;uniform vec2 u_texsize;uniform float u_fade;uniform sampler2D u_image;varying vec2 v_pos_a;varying vec2 v_pos_b;varying vec4 v_lighting;\\n#pragma mapbox: define lowp float base\\n#pragma mapbox: define lowp float height\\n#pragma mapbox: define lowp vec4 pattern_from\\n#pragma mapbox: define lowp vec4 pattern_to\\nvoid main() {\\n#pragma mapbox: initialize lowp float base\\n#pragma mapbox: initialize lowp float height\\n#pragma mapbox: initialize mediump vec4 pattern_from\\n#pragma mapbox: initialize mediump vec4 pattern_to\\nvec2 pattern_tl_a=pattern_from.xy;vec2 pattern_br_a=pattern_from.zw;vec2 pattern_tl_b=pattern_to.xy;vec2 pattern_br_b=pattern_to.zw;vec2 imagecoord=mod(v_pos_a,1.0);vec2 pos=mix(pattern_tl_a/u_texsize,pattern_br_a/u_texsize,imagecoord);vec4 color1=texture2D(u_image,pos);vec2 imagecoord_b=mod(v_pos_b,1.0);vec2 pos2=mix(pattern_tl_b/u_texsize,pattern_br_b/u_texsize,imagecoord_b);vec4 color2=texture2D(u_image,pos2);vec4 mixedColor=mix(color1,color2,u_fade);gl_FragColor=mixedColor*v_lighting;\\n#ifdef OVERDRAW_INSPECTOR\\ngl_FragColor=vec4(1.0);\\n#endif\\n}\&quot;,\&quot;uniform mat4 u_matrix;uniform vec2 u_pixel_coord_upper;uniform vec2 u_pixel_coord_lower;uniform float u_height_factor;uniform vec4 u_scale;uniform float u_vertical_gradient;uniform lowp float u_opacity;uniform vec3 u_lightcolor;uniform lowp vec3 u_lightpos;uniform lowp float u_lightintensity;attribute vec2 a_pos;attribute vec4 a_normal_ed;varying vec2 v_pos_a;varying vec2 v_pos_b;varying vec4 v_lighting;\\n#pragma mapbox: define lowp float base\\n#pragma mapbox: define lowp float height\\n#pragma mapbox: define lowp vec4 pattern_from\\n#pragma mapbox: define lowp vec4 pattern_to\\nvoid main() {\\n#pragma mapbox: initialize lowp float base\\n#pragma mapbox: initialize lowp float height\\n#pragma mapbox: initialize mediump vec4 pattern_from\\n#pragma mapbox: initialize mediump vec4 pattern_to\\nvec2 pattern_tl_a=pattern_from.xy;vec2 pattern_br_a=pattern_from.zw;vec2 pattern_tl_b=pattern_to.xy;vec2 pattern_br_b=pattern_to.zw;float pixelRatio=u_scale.x;float tileRatio=u_scale.y;float fromScale=u_scale.z;float toScale=u_scale.w;vec3 normal=a_normal_ed.xyz;float edgedistance=a_normal_ed.w;vec2 display_size_a=vec2((pattern_br_a.x-pattern_tl_a.x)/pixelRatio,(pattern_br_a.y-pattern_tl_a.y)/pixelRatio);vec2 display_size_b=vec2((pattern_br_b.x-pattern_tl_b.x)/pixelRatio,(pattern_br_b.y-pattern_tl_b.y)/pixelRatio);base=max(0.0,base);height=max(0.0,height);float t=mod(normal.x,2.0);float z=t &gt; 0.0 ? height : base;gl_Position=u_matrix*vec4(a_pos,z,1);vec2 pos=normal.x==1.0 &amp;&amp; normal.y==0.0 &amp;&amp; normal.z==16384.0\\n? a_pos\\n: vec2(edgedistance,z*u_height_factor);v_pos_a=get_pattern_pos(u_pixel_coord_upper,u_pixel_coord_lower,fromScale*display_size_a,tileRatio,pos);v_pos_b=get_pattern_pos(u_pixel_coord_upper,u_pixel_coord_lower,toScale*display_size_b,tileRatio,pos);v_lighting=vec4(0.0,0.0,0.0,1.0);float directional=clamp(dot(normal/16383.0,u_lightpos),0.0,1.0);directional=mix((1.0-u_lightintensity),max((0.5+u_lightintensity),1.0),directional);if (normal.y !=0.0) {directional*=((1.0-u_vertical_gradient)+(u_vertical_gradient*clamp((t+base)*pow(height/150.0,0.5),mix(0.7,0.98,1.0-u_lightintensity),1.0)));}v_lighting.rgb+=clamp(directional*u_lightcolor,mix(vec3(0.0),vec3(0.3),1.0-u_lightcolor),vec3(1.0));v_lighting*=u_opacity;}\&quot;),tr=cr(\&quot;#ifdef GL_ES\\nprecision highp float;\\n#endif\\nuniform sampler2D u_image;varying vec2 v_pos;uniform vec2 u_dimension;uniform float u_zoom;uniform float u_maxzoom;float getElevation(vec2 coord,float bias) {vec4 data=texture2D(u_image,coord)*255.0;return (data.r+data.g*256.0+data.b*256.0*256.0)/4.0;}void main() {vec2 epsilon=1.0/u_dimension;float a=getElevation(v_pos+vec2(-epsilon.x,-epsilon.y),0.0);float b=getElevation(v_pos+vec2(0,-epsilon.y),0.0);float c=getElevation(v_pos+vec2(epsilon.x,-epsilon.y),0.0);float d=getElevation(v_pos+vec2(-epsilon.x,0),0.0);float e=getElevation(v_pos,0.0);float f=getElevation(v_pos+vec2(epsilon.x,0),0.0);float g=getElevation(v_pos+vec2(-epsilon.x,epsilon.y),0.0);float h=getElevation(v_pos+vec2(0,epsilon.y),0.0);float i=getElevation(v_pos+vec2(epsilon.x,epsilon.y),0.0);float exaggeration=u_zoom &lt; 2.0 ? 0.4 : u_zoom &lt; 4.5 ? 0.35 : 0.3;vec2 deriv=vec2((c+f+f+i)-(a+d+d+g),(g+h+h+i)-(a+b+b+c))/ pow(2.0,(u_zoom-u_maxzoom)*exaggeration+19.2562-u_zoom);gl_FragColor=clamp(vec4(deriv.x/2.0+0.5,deriv.y/2.0+0.5,1.0,1.0),0.0,1.0);\\n#ifdef OVERDRAW_INSPECTOR\\ngl_FragColor=vec4(1.0);\\n#endif\\n}\&quot;,\&quot;uniform mat4 u_matrix;uniform vec2 u_dimension;attribute vec2 a_pos;attribute vec2 a_texture_pos;varying vec2 v_pos;void main() {gl_Position=u_matrix*vec4(a_pos,0,1);highp vec2 epsilon=1.0/u_dimension;float scale=(u_dimension.x-2.0)/u_dimension.x;v_pos=(a_texture_pos/8192.0)*scale+epsilon;}\&quot;),er=cr(\&quot;uniform sampler2D u_image;varying vec2 v_pos;uniform vec2 u_latrange;uniform vec2 u_light;uniform vec4 u_shadow;uniform vec4 u_highlight;uniform vec4 u_accent;\\n#define PI 3.141592653589793\\nvoid main() {vec4 pixel=texture2D(u_image,v_pos);vec2 deriv=((pixel.rg*2.0)-1.0);float scaleFactor=cos(radians((u_latrange[0]-u_latrange[1])*(1.0-v_pos.y)+u_latrange[1]));float slope=atan(1.25*length(deriv)/scaleFactor);float aspect=deriv.x !=0.0 ? atan(deriv.y,-deriv.x) : PI/2.0*(deriv.y &gt; 0.0 ? 1.0 :-1.0);float intensity=u_light.x;float azimuth=u_light.y+PI;float base=1.875-intensity*1.75;float maxValue=0.5*PI;float scaledSlope=intensity !=0.5 ? ((pow(base,slope)-1.0)/(pow(base,maxValue)-1.0))*maxValue : slope;float accent=cos(scaledSlope);vec4 accent_color=(1.0-accent)*u_accent*clamp(intensity*2.0,0.0,1.0);float shade=abs(mod((aspect+azimuth)/PI+0.5,2.0)-1.0);vec4 shade_color=mix(u_shadow,u_highlight,shade)*sin(scaledSlope)*clamp(intensity*2.0,0.0,1.0);gl_FragColor=accent_color*(1.0-shade_color.a)+shade_color;\\n#ifdef OVERDRAW_INSPECTOR\\ngl_FragColor=vec4(1.0);\\n#endif\\n}\&quot;,\&quot;uniform mat4 u_matrix;attribute vec2 a_pos;attribute vec2 a_texture_pos;varying vec2 v_pos;void main() {gl_Position=u_matrix*vec4(a_pos,0,1);v_pos=a_texture_pos/8192.0;}\&quot;),rr=cr(\&quot;uniform lowp float u_device_pixel_ratio;varying vec2 v_width2;varying vec2 v_normal;varying float v_gamma_scale;\\n#pragma mapbox: define highp vec4 color\\n#pragma mapbox: define lowp float blur\\n#pragma mapbox: define lowp float opacity\\nvoid main() {\\n#pragma mapbox: initialize highp vec4 color\\n#pragma mapbox: initialize lowp float blur\\n#pragma mapbox: initialize lowp float opacity\\nfloat dist=length(v_normal)*v_width2.s;float blur2=(blur+1.0/u_device_pixel_ratio)*v_gamma_scale;float alpha=clamp(min(dist-(v_width2.t-blur2),v_width2.s-dist)/blur2,0.0,1.0);gl_FragColor=color*(alpha*opacity);\\n#ifdef OVERDRAW_INSPECTOR\\ngl_FragColor=vec4(1.0);\\n#endif\\n}\&quot;,\&quot;\\n#define scale 0.015873016\\nattribute vec2 a_pos_normal;attribute vec4 a_data;uniform mat4 u_matrix;uniform mediump float u_ratio;uniform vec2 u_units_to_pixels;uniform lowp float u_device_pixel_ratio;varying vec2 v_normal;varying vec2 v_width2;varying float v_gamma_scale;varying highp float v_linesofar;\\n#pragma mapbox: define highp vec4 color\\n#pragma mapbox: define lowp float blur\\n#pragma mapbox: define lowp float opacity\\n#pragma mapbox: define mediump float gapwidth\\n#pragma mapbox: define lowp float offset\\n#pragma mapbox: define mediump float width\\nvoid main() {\\n#pragma mapbox: initialize highp vec4 color\\n#pragma mapbox: initialize lowp float blur\\n#pragma mapbox: initialize lowp float opacity\\n#pragma mapbox: initialize mediump float gapwidth\\n#pragma mapbox: initialize lowp float offset\\n#pragma mapbox: initialize mediump float width\\nfloat ANTIALIASING=1.0/u_device_pixel_ratio/2.0;vec2 a_extrude=a_data.xy-128.0;float a_direction=mod(a_data.z,4.0)-1.0;v_linesofar=(floor(a_data.z/4.0)+a_data.w*64.0)*2.0;vec2 pos=floor(a_pos_normal*0.5);mediump vec2 normal=a_pos_normal-2.0*pos;normal.y=normal.y*2.0-1.0;v_normal=normal;gapwidth=gapwidth/2.0;float halfwidth=width/2.0;offset=-1.0*offset;float inset=gapwidth+(gapwidth &gt; 0.0 ? ANTIALIASING : 0.0);float outset=gapwidth+halfwidth*(gapwidth &gt; 0.0 ? 2.0 : 1.0)+(halfwidth==0.0 ? 0.0 : ANTIALIASING);mediump vec2 dist=outset*a_extrude*scale;mediump float u=0.5*a_direction;mediump float t=1.0-abs(u);mediump vec2 offset2=offset*a_extrude*scale*normal.y*mat2(t,-u,u,t);vec4 projected_extrude=u_matrix*vec4(dist/u_ratio,0.0,0.0);gl_Position=u_matrix*vec4(pos+offset2/u_ratio,0.0,1.0)+projected_extrude;float extrude_length_without_perspective=length(dist);float extrude_length_with_perspective=length(projected_extrude.xy/gl_Position.w*u_units_to_pixels);v_gamma_scale=extrude_length_without_perspective/extrude_length_with_perspective;v_width2=vec2(outset,inset);}\&quot;),nr=cr(\&quot;uniform lowp float u_device_pixel_ratio;uniform sampler2D u_image;varying vec2 v_width2;varying vec2 v_normal;varying float v_gamma_scale;varying highp float v_lineprogress;\\n#pragma mapbox: define lowp float blur\\n#pragma mapbox: define lowp float opacity\\nvoid main() {\\n#pragma mapbox: initialize lowp float blur\\n#pragma mapbox: initialize lowp float opacity\\nfloat dist=length(v_normal)*v_width2.s;float blur2=(blur+1.0/u_device_pixel_ratio)*v_gamma_scale;float alpha=clamp(min(dist-(v_width2.t-blur2),v_width2.s-dist)/blur2,0.0,1.0);vec4 color=texture2D(u_image,vec2(v_lineprogress,0.5));gl_FragColor=color*(alpha*opacity);\\n#ifdef OVERDRAW_INSPECTOR\\ngl_FragColor=vec4(1.0);\\n#endif\\n}\&quot;,\&quot;\\n#define MAX_LINE_DISTANCE 32767.0\\n#define scale 0.015873016\\nattribute vec2 a_pos_normal;attribute vec4 a_data;uniform mat4 u_matrix;uniform mediump float u_ratio;uniform lowp float u_device_pixel_ratio;uniform vec2 u_units_to_pixels;varying vec2 v_normal;varying vec2 v_width2;varying float v_gamma_scale;varying highp float v_lineprogress;\\n#pragma mapbox: define lowp float blur\\n#pragma mapbox: define lowp float opacity\\n#pragma mapbox: define mediump float gapwidth\\n#pragma mapbox: define lowp float offset\\n#pragma mapbox: define mediump float width\\nvoid main() {\\n#pragma mapbox: initialize lowp float blur\\n#pragma mapbox: initialize lowp float opacity\\n#pragma mapbox: initialize mediump float gapwidth\\n#pragma mapbox: initialize lowp float offset\\n#pragma mapbox: initialize mediump float width\\nfloat ANTIALIASING=1.0/u_device_pixel_ratio/2.0;vec2 a_extrude=a_data.xy-128.0;float a_direction=mod(a_data.z,4.0)-1.0;v_lineprogress=(floor(a_data.z/4.0)+a_data.w*64.0)*2.0/MAX_LINE_DISTANCE;vec2 pos=floor(a_pos_normal*0.5);mediump vec2 normal=a_pos_normal-2.0*pos;normal.y=normal.y*2.0-1.0;v_normal=normal;gapwidth=gapwidth/2.0;float halfwidth=width/2.0;offset=-1.0*offset;float inset=gapwidth+(gapwidth &gt; 0.0 ? ANTIALIASING : 0.0);float outset=gapwidth+halfwidth*(gapwidth &gt; 0.0 ? 2.0 : 1.0)+(halfwidth==0.0 ? 0.0 : ANTIALIASING);mediump vec2 dist=outset*a_extrude*scale;mediump float u=0.5*a_direction;mediump float t=1.0-abs(u);mediump vec2 offset2=offset*a_extrude*scale*normal.y*mat2(t,-u,u,t);vec4 projected_extrude=u_matrix*vec4(dist/u_ratio,0.0,0.0);gl_Position=u_matrix*vec4(pos+offset2/u_ratio,0.0,1.0)+projected_extrude;float extrude_length_without_perspective=length(dist);float extrude_length_with_perspective=length(projected_extrude.xy/gl_Position.w*u_units_to_pixels);v_gamma_scale=extrude_length_without_perspective/extrude_length_with_perspective;v_width2=vec2(outset,inset);}\&quot;),ar=cr(\&quot;uniform lowp float u_device_pixel_ratio;uniform vec2 u_texsize;uniform float u_fade;uniform mediump vec4 u_scale;uniform sampler2D u_image;varying vec2 v_normal;varying vec2 v_width2;varying float v_linesofar;varying float v_gamma_scale;\\n#pragma mapbox: define lowp vec4 pattern_from\\n#pragma mapbox: define lowp vec4 pattern_to\\n#pragma mapbox: define lowp float blur\\n#pragma mapbox: define lowp float opacity\\nvoid main() {\\n#pragma mapbox: initialize mediump vec4 pattern_from\\n#pragma mapbox: initialize mediump vec4 pattern_to\\n#pragma mapbox: initialize lowp float blur\\n#pragma mapbox: initialize lowp float opacity\\nvec2 pattern_tl_a=pattern_from.xy;vec2 pattern_br_a=pattern_from.zw;vec2 pattern_tl_b=pattern_to.xy;vec2 pattern_br_b=pattern_to.zw;float pixelRatio=u_scale.x;float tileZoomRatio=u_scale.y;float fromScale=u_scale.z;float toScale=u_scale.w;vec2 display_size_a=vec2((pattern_br_a.x-pattern_tl_a.x)/pixelRatio,(pattern_br_a.y-pattern_tl_a.y)/pixelRatio);vec2 display_size_b=vec2((pattern_br_b.x-pattern_tl_b.x)/pixelRatio,(pattern_br_b.y-pattern_tl_b.y)/pixelRatio);vec2 pattern_size_a=vec2(display_size_a.x*fromScale/tileZoomRatio,display_size_a.y);vec2 pattern_size_b=vec2(display_size_b.x*toScale/tileZoomRatio,display_size_b.y);float dist=length(v_normal)*v_width2.s;float blur2=(blur+1.0/u_device_pixel_ratio)*v_gamma_scale;float alpha=clamp(min(dist-(v_width2.t-blur2),v_width2.s-dist)/blur2,0.0,1.0);float x_a=mod(v_linesofar/pattern_size_a.x,1.0);float x_b=mod(v_linesofar/pattern_size_b.x,1.0);float y_a=0.5+(v_normal.y*clamp(v_width2.s,0.0,(pattern_size_a.y+2.0)/2.0)/pattern_size_a.y);float y_b=0.5+(v_normal.y*clamp(v_width2.s,0.0,(pattern_size_b.y+2.0)/2.0)/pattern_size_b.y);vec2 pos_a=mix(pattern_tl_a/u_texsize,pattern_br_a/u_texsize,vec2(x_a,y_a));vec2 pos_b=mix(pattern_tl_b/u_texsize,pattern_br_b/u_texsize,vec2(x_b,y_b));vec4 color=mix(texture2D(u_image,pos_a),texture2D(u_image,pos_b),u_fade);gl_FragColor=color*alpha*opacity;\\n#ifdef OVERDRAW_INSPECTOR\\ngl_FragColor=vec4(1.0);\\n#endif\\n}\&quot;,\&quot;\\n#define scale 0.015873016\\n#define LINE_DISTANCE_SCALE 2.0\\nattribute vec2 a_pos_normal;attribute vec4 a_data;uniform mat4 u_matrix;uniform vec2 u_units_to_pixels;uniform mediump float u_ratio;uniform lowp float u_device_pixel_ratio;varying vec2 v_normal;varying vec2 v_width2;varying float v_linesofar;varying float v_gamma_scale;\\n#pragma mapbox: define lowp float blur\\n#pragma mapbox: define lowp float opacity\\n#pragma mapbox: define lowp float offset\\n#pragma mapbox: define mediump float gapwidth\\n#pragma mapbox: define mediump float width\\n#pragma mapbox: define lowp vec4 pattern_from\\n#pragma mapbox: define lowp vec4 pattern_to\\nvoid main() {\\n#pragma mapbox: initialize lowp float blur\\n#pragma mapbox: initialize lowp float opacity\\n#pragma mapbox: initialize lowp float offset\\n#pragma mapbox: initialize mediump float gapwidth\\n#pragma mapbox: initialize mediump float width\\n#pragma mapbox: initialize mediump vec4 pattern_from\\n#pragma mapbox: initialize mediump vec4 pattern_to\\nfloat ANTIALIASING=1.0/u_device_pixel_ratio/2.0;vec2 a_extrude=a_data.xy-128.0;float a_direction=mod(a_data.z,4.0)-1.0;float a_linesofar=(floor(a_data.z/4.0)+a_data.w*64.0)*LINE_DISTANCE_SCALE;vec2 pos=floor(a_pos_normal*0.5);mediump vec2 normal=a_pos_normal-2.0*pos;normal.y=normal.y*2.0-1.0;v_normal=normal;gapwidth=gapwidth/2.0;float halfwidth=width/2.0;offset=-1.0*offset;float inset=gapwidth+(gapwidth &gt; 0.0 ? ANTIALIASING : 0.0);float outset=gapwidth+halfwidth*(gapwidth &gt; 0.0 ? 2.0 : 1.0)+(halfwidth==0.0 ? 0.0 : ANTIALIASING);mediump vec2 dist=outset*a_extrude*scale;mediump float u=0.5*a_direction;mediump float t=1.0-abs(u);mediump vec2 offset2=offset*a_extrude*scale*normal.y*mat2(t,-u,u,t);vec4 projected_extrude=u_matrix*vec4(dist/u_ratio,0.0,0.0);gl_Position=u_matrix*vec4(pos+offset2/u_ratio,0.0,1.0)+projected_extrude;float extrude_length_without_perspective=length(dist);float extrude_length_with_perspective=length(projected_extrude.xy/gl_Position.w*u_units_to_pixels);v_gamma_scale=extrude_length_without_perspective/extrude_length_with_perspective;v_linesofar=a_linesofar;v_width2=vec2(outset,inset);}\&quot;),ir=cr(\&quot;uniform lowp float u_device_pixel_ratio;uniform sampler2D u_image;uniform float u_sdfgamma;uniform float u_mix;varying vec2 v_normal;varying vec2 v_width2;varying vec2 v_tex_a;varying vec2 v_tex_b;varying float v_gamma_scale;\\n#pragma mapbox: define highp vec4 color\\n#pragma mapbox: define lowp float blur\\n#pragma mapbox: define lowp float opacity\\n#pragma mapbox: define mediump float width\\n#pragma mapbox: define lowp float floorwidth\\nvoid main() {\\n#pragma mapbox: initialize highp vec4 color\\n#pragma mapbox: initialize lowp float blur\\n#pragma mapbox: initialize lowp float opacity\\n#pragma mapbox: initialize mediump float width\\n#pragma mapbox: initialize lowp float floorwidth\\nfloat dist=length(v_normal)*v_width2.s;float blur2=(blur+1.0/u_device_pixel_ratio)*v_gamma_scale;float alpha=clamp(min(dist-(v_width2.t-blur2),v_width2.s-dist)/blur2,0.0,1.0);float sdfdist_a=texture2D(u_image,v_tex_a).a;float sdfdist_b=texture2D(u_image,v_tex_b).a;float sdfdist=mix(sdfdist_a,sdfdist_b,u_mix);alpha*=smoothstep(0.5-u_sdfgamma/floorwidth,0.5+u_sdfgamma/floorwidth,sdfdist);gl_FragColor=color*(alpha*opacity);\\n#ifdef OVERDRAW_INSPECTOR\\ngl_FragColor=vec4(1.0);\\n#endif\\n}\&quot;,\&quot;\\n#define scale 0.015873016\\n#define LINE_DISTANCE_SCALE 2.0\\nattribute vec2 a_pos_normal;attribute vec4 a_data;uniform mat4 u_matrix;uniform mediump float u_ratio;uniform lowp float u_device_pixel_ratio;uniform vec2 u_patternscale_a;uniform float u_tex_y_a;uniform vec2 u_patternscale_b;uniform float u_tex_y_b;uniform vec2 u_units_to_pixels;varying vec2 v_normal;varying vec2 v_width2;varying vec2 v_tex_a;varying vec2 v_tex_b;varying float v_gamma_scale;\\n#pragma mapbox: define highp vec4 color\\n#pragma mapbox: define lowp float blur\\n#pragma mapbox: define lowp float opacity\\n#pragma mapbox: define mediump float gapwidth\\n#pragma mapbox: define lowp float offset\\n#pragma mapbox: define mediump float width\\n#pragma mapbox: define lowp float floorwidth\\nvoid main() {\\n#pragma mapbox: initialize highp vec4 color\\n#pragma mapbox: initialize lowp float blur\\n#pragma mapbox: initialize lowp float opacity\\n#pragma mapbox: initialize mediump float gapwidth\\n#pragma mapbox: initialize lowp float offset\\n#pragma mapbox: initialize mediump float width\\n#pragma mapbox: initialize lowp float floorwidth\\nfloat ANTIALIASING=1.0/u_device_pixel_ratio/2.0;vec2 a_extrude=a_data.xy-128.0;float a_direction=mod(a_data.z,4.0)-1.0;float a_linesofar=(floor(a_data.z/4.0)+a_data.w*64.0)*LINE_DISTANCE_SCALE;vec2 pos=floor(a_pos_normal*0.5);mediump vec2 normal=a_pos_normal-2.0*pos;normal.y=normal.y*2.0-1.0;v_normal=normal;gapwidth=gapwidth/2.0;float halfwidth=width/2.0;offset=-1.0*offset;float inset=gapwidth+(gapwidth &gt; 0.0 ? ANTIALIASING : 0.0);float outset=gapwidth+halfwidth*(gapwidth &gt; 0.0 ? 2.0 : 1.0)+(halfwidth==0.0 ? 0.0 : ANTIALIASING);mediump vec2 dist=outset*a_extrude*scale;mediump float u=0.5*a_direction;mediump float t=1.0-abs(u);mediump vec2 offset2=offset*a_extrude*scale*normal.y*mat2(t,-u,u,t);vec4 projected_extrude=u_matrix*vec4(dist/u_ratio,0.0,0.0);gl_Position=u_matrix*vec4(pos+offset2/u_ratio,0.0,1.0)+projected_extrude;float extrude_length_without_perspective=length(dist);float extrude_length_with_perspective=length(projected_extrude.xy/gl_Position.w*u_units_to_pixels);v_gamma_scale=extrude_length_without_perspective/extrude_length_with_perspective;v_tex_a=vec2(a_linesofar*u_patternscale_a.x/floorwidth,normal.y*u_patternscale_a.y+u_tex_y_a);v_tex_b=vec2(a_linesofar*u_patternscale_b.x/floorwidth,normal.y*u_patternscale_b.y+u_tex_y_b);v_width2=vec2(outset,inset);}\&quot;),or=cr(\&quot;uniform float u_fade_t;uniform float u_opacity;uniform sampler2D u_image0;uniform sampler2D u_image1;varying vec2 v_pos0;varying vec2 v_pos1;uniform float u_brightness_low;uniform float u_brightness_high;uniform float u_saturation_factor;uniform float u_contrast_factor;uniform vec3 u_spin_weights;void main() {vec4 color0=texture2D(u_image0,v_pos0);vec4 color1=texture2D(u_image1,v_pos1);if (color0.a &gt; 0.0) {color0.rgb=color0.rgb/color0.a;}if (color1.a &gt; 0.0) {color1.rgb=color1.rgb/color1.a;}vec4 color=mix(color0,color1,u_fade_t);color.a*=u_opacity;vec3 rgb=color.rgb;rgb=vec3(dot(rgb,u_spin_weights.xyz),dot(rgb,u_spin_weights.zxy),dot(rgb,u_spin_weights.yzx));float average=(color.r+color.g+color.b)/3.0;rgb+=(average-rgb)*u_saturation_factor;rgb=(rgb-0.5)*u_contrast_factor+0.5;vec3 u_high_vec=vec3(u_brightness_low,u_brightness_low,u_brightness_low);vec3 u_low_vec=vec3(u_brightness_high,u_brightness_high,u_brightness_high);gl_FragColor=vec4(mix(u_high_vec,u_low_vec,rgb)*color.a,color.a);\\n#ifdef OVERDRAW_INSPECTOR\\ngl_FragColor=vec4(1.0);\\n#endif\\n}\&quot;,\&quot;uniform mat4 u_matrix;uniform vec2 u_tl_parent;uniform float u_scale_parent;uniform float u_buffer_scale;attribute vec2 a_pos;attribute vec2 a_texture_pos;varying vec2 v_pos0;varying vec2 v_pos1;void main() {gl_Position=u_matrix*vec4(a_pos,0,1);v_pos0=(((a_texture_pos/8192.0)-0.5)/u_buffer_scale )+0.5;v_pos1=(v_pos0*u_scale_parent)+u_tl_parent;}\&quot;),sr=cr(\&quot;uniform sampler2D u_texture;varying vec2 v_tex;varying float v_fade_opacity;\\n#pragma mapbox: define lowp float opacity\\nvoid main() {\\n#pragma mapbox: initialize lowp float opacity\\nlowp float alpha=opacity*v_fade_opacity;gl_FragColor=texture2D(u_texture,v_tex)*alpha;\\n#ifdef OVERDRAW_INSPECTOR\\ngl_FragColor=vec4(1.0);\\n#endif\\n}\&quot;,\&quot;const float PI=3.141592653589793;attribute vec4 a_pos_offset;attribute vec4 a_data;attribute vec3 a_projected_pos;attribute float a_fade_opacity;uniform bool u_is_size_zoom_constant;uniform bool u_is_size_feature_constant;uniform highp float u_size_t;uniform highp float u_size;uniform highp float u_camera_to_center_distance;uniform highp float u_pitch;uniform bool u_rotate_symbol;uniform highp float u_aspect_ratio;uniform float u_fade_change;uniform mat4 u_matrix;uniform mat4 u_label_plane_matrix;uniform mat4 u_coord_matrix;uniform bool u_is_text;uniform bool u_pitch_with_map;uniform vec2 u_texsize;varying vec2 v_tex;varying float v_fade_opacity;\\n#pragma mapbox: define lowp float opacity\\nvoid main() {\\n#pragma mapbox: initialize lowp float opacity\\nvec2 a_pos=a_pos_offset.xy;vec2 a_offset=a_pos_offset.zw;vec2 a_tex=a_data.xy;vec2 a_size=a_data.zw;highp float segment_angle=-a_projected_pos[2];float size;if (!u_is_size_zoom_constant &amp;&amp; !u_is_size_feature_constant) {size=mix(a_size[0],a_size[1],u_size_t)/256.0;} else if (u_is_size_zoom_constant &amp;&amp; !u_is_size_feature_constant) {size=a_size[0]/256.0;} else if (!u_is_size_zoom_constant &amp;&amp; u_is_size_feature_constant) {size=u_size;} else {size=u_size;}vec4 projectedPoint=u_matrix*vec4(a_pos,0,1);highp float camera_to_anchor_distance=projectedPoint.w;highp float distance_ratio=u_pitch_with_map ?\\ncamera_to_anchor_distance/u_camera_to_center_distance :\\nu_camera_to_center_distance/camera_to_anchor_distance;highp float perspective_ratio=clamp(0.5+0.5*distance_ratio,0.0,4.0);size*=perspective_ratio;float fontScale=u_is_text ? size/24.0 : size;highp float symbol_rotation=0.0;if (u_rotate_symbol) {vec4 offsetProjectedPoint=u_matrix*vec4(a_pos+vec2(1,0),0,1);vec2 a=projectedPoint.xy/projectedPoint.w;vec2 b=offsetProjectedPoint.xy/offsetProjectedPoint.w;symbol_rotation=atan((b.y-a.y)/u_aspect_ratio,b.x-a.x);}highp float angle_sin=sin(segment_angle+symbol_rotation);highp float angle_cos=cos(segment_angle+symbol_rotation);mat2 rotation_matrix=mat2(angle_cos,-1.0*angle_sin,angle_sin,angle_cos);vec4 projected_pos=u_label_plane_matrix*vec4(a_projected_pos.xy,0.0,1.0);gl_Position=u_coord_matrix*vec4(projected_pos.xy/projected_pos.w+rotation_matrix*(a_offset/32.0*fontScale),0.0,1.0);v_tex=a_tex/u_texsize;vec2 fade_opacity=unpack_opacity(a_fade_opacity);float fade_change=fade_opacity[1] &gt; 0.5 ? u_fade_change :-u_fade_change;v_fade_opacity=max(0.0,min(1.0,fade_opacity[0]+fade_change));}\&quot;),lr=cr(\&quot;#define SDF_PX 8.0\\nuniform bool u_is_halo;uniform sampler2D u_texture;uniform highp float u_gamma_scale;uniform lowp float u_device_pixel_ratio;uniform bool u_is_text;varying vec2 v_data0;varying vec3 v_data1;\\n#pragma mapbox: define highp vec4 fill_color\\n#pragma mapbox: define highp vec4 halo_color\\n#pragma mapbox: define lowp float opacity\\n#pragma mapbox: define lowp float halo_width\\n#pragma mapbox: define lowp float halo_blur\\nvoid main() {\\n#pragma mapbox: initialize highp vec4 fill_color\\n#pragma mapbox: initialize highp vec4 halo_color\\n#pragma mapbox: initialize lowp float opacity\\n#pragma mapbox: initialize lowp float halo_width\\n#pragma mapbox: initialize lowp float halo_blur\\nfloat EDGE_GAMMA=0.105/u_device_pixel_ratio;vec2 tex=v_data0.xy;float gamma_scale=v_data1.x;float size=v_data1.y;float fade_opacity=v_data1[2];float fontScale=u_is_text ? size/24.0 : size;lowp vec4 color=fill_color;highp float gamma=EDGE_GAMMA/(fontScale*u_gamma_scale);lowp float buff=(256.0-64.0)/256.0;if (u_is_halo) {color=halo_color;gamma=(halo_blur*1.19/SDF_PX+EDGE_GAMMA)/(fontScale*u_gamma_scale);buff=(6.0-halo_width/fontScale)/SDF_PX;}lowp float dist=texture2D(u_texture,tex).a;highp float gamma_scaled=gamma*gamma_scale;highp float alpha=smoothstep(buff-gamma_scaled,buff+gamma_scaled,dist);gl_FragColor=color*(alpha*opacity*fade_opacity);\\n#ifdef OVERDRAW_INSPECTOR\\ngl_FragColor=vec4(1.0);\\n#endif\\n}\&quot;,\&quot;const float PI=3.141592653589793;attribute vec4 a_pos_offset;attribute vec4 a_data;attribute vec3 a_projected_pos;attribute float a_fade_opacity;uniform bool u_is_size_zoom_constant;uniform bool u_is_size_feature_constant;uniform highp float u_size_t;uniform highp float u_size;uniform mat4 u_matrix;uniform mat4 u_label_plane_matrix;uniform mat4 u_coord_matrix;uniform bool u_is_text;uniform bool u_pitch_with_map;uniform highp float u_pitch;uniform bool u_rotate_symbol;uniform highp float u_aspect_ratio;uniform highp float u_camera_to_center_distance;uniform float u_fade_change;uniform vec2 u_texsize;varying vec2 v_data0;varying vec3 v_data1;\\n#pragma mapbox: define highp vec4 fill_color\\n#pragma mapbox: define highp vec4 halo_color\\n#pragma mapbox: define lowp float opacity\\n#pragma mapbox: define lowp float halo_width\\n#pragma mapbox: define lowp float halo_blur\\nvoid main() {\\n#pragma mapbox: initialize highp vec4 fill_color\\n#pragma mapbox: initialize highp vec4 halo_color\\n#pragma mapbox: initialize lowp float opacity\\n#pragma mapbox: initialize lowp float halo_width\\n#pragma mapbox: initialize lowp float halo_blur\\nvec2 a_pos=a_pos_offset.xy;vec2 a_offset=a_pos_offset.zw;vec2 a_tex=a_data.xy;vec2 a_size=a_data.zw;highp float segment_angle=-a_projected_pos[2];float size;if (!u_is_size_zoom_constant &amp;&amp; !u_is_size_feature_constant) {size=mix(a_size[0],a_size[1],u_size_t)/256.0;} else if (u_is_size_zoom_constant &amp;&amp; !u_is_size_feature_constant) {size=a_size[0]/256.0;} else if (!u_is_size_zoom_constant &amp;&amp; u_is_size_feature_constant) {size=u_size;} else {size=u_size;}vec4 projectedPoint=u_matrix*vec4(a_pos,0,1);highp float camera_to_anchor_distance=projectedPoint.w;highp float distance_ratio=u_pitch_with_map ?\\ncamera_to_anchor_distance/u_camera_to_center_distance :\\nu_camera_to_center_distance/camera_to_anchor_distance;highp float perspective_ratio=clamp(0.5+0.5*distance_ratio,0.0,4.0);size*=perspective_ratio;float fontScale=u_is_text ? size/24.0 : size;highp float symbol_rotation=0.0;if (u_rotate_symbol) {vec4 offsetProjectedPoint=u_matrix*vec4(a_pos+vec2(1,0),0,1);vec2 a=projectedPoint.xy/projectedPoint.w;vec2 b=offsetProjectedPoint.xy/offsetProjectedPoint.w;symbol_rotation=atan((b.y-a.y)/u_aspect_ratio,b.x-a.x);}highp float angle_sin=sin(segment_angle+symbol_rotation);highp float angle_cos=cos(segment_angle+symbol_rotation);mat2 rotation_matrix=mat2(angle_cos,-1.0*angle_sin,angle_sin,angle_cos);vec4 projected_pos=u_label_plane_matrix*vec4(a_projected_pos.xy,0.0,1.0);gl_Position=u_coord_matrix*vec4(projected_pos.xy/projected_pos.w+rotation_matrix*(a_offset/32.0*fontScale),0.0,1.0);float gamma_scale=gl_Position.w;vec2 tex=a_tex/u_texsize;vec2 fade_opacity=unpack_opacity(a_fade_opacity);float fade_change=fade_opacity[1] &gt; 0.5 ? u_fade_change :-u_fade_change;float interpolated_fade_opacity=max(0.0,min(1.0,fade_opacity[0]+fade_change));v_data0=vec2(tex.x,tex.y);v_data1=vec3(gamma_scale,size,interpolated_fade_opacity);}\&quot;);function cr(t,e){var r=/#pragma mapbox: ([\\w]+) ([\\w]+) ([\\w]+) ([\\w]+)/g,n={};return{fragmentSource:t=t.replace(r,function(t,e,r,a,i){return n[i]=!0,\&quot;define\&quot;===e?\&quot;\\n#ifndef HAS_UNIFORM_u_\&quot;+i+\&quot;\\nvarying \&quot;+r+\&quot; \&quot;+a+\&quot; \&quot;+i+\&quot;;\\n#else\\nuniform \&quot;+r+\&quot; \&quot;+a+\&quot; u_\&quot;+i+\&quot;;\\n#endif\\n\&quot;:\&quot;\\n#ifdef HAS_UNIFORM_u_\&quot;+i+\&quot;\\n    \&quot;+r+\&quot; \&quot;+a+\&quot; \&quot;+i+\&quot; = u_\&quot;+i+\&quot;;\\n#endif\\n\&quot;}),vertexSource:e=e.replace(r,function(t,e,r,a,i){var o=\&quot;float\&quot;===a?\&quot;vec2\&quot;:\&quot;vec4\&quot;,s=i.match(/color/)?\&quot;color\&quot;:o;return n[i]?\&quot;define\&quot;===e?\&quot;\\n#ifndef HAS_UNIFORM_u_\&quot;+i+\&quot;\\nuniform lowp float u_\&quot;+i+\&quot;_t;\\nattribute \&quot;+r+\&quot; \&quot;+o+\&quot; a_\&quot;+i+\&quot;;\\nvarying \&quot;+r+\&quot; \&quot;+a+\&quot; \&quot;+i+\&quot;;\\n#else\\nuniform \&quot;+r+\&quot; \&quot;+a+\&quot; u_\&quot;+i+\&quot;;\\n#endif\\n\&quot;:\&quot;vec4\&quot;===s?\&quot;\\n#ifndef HAS_UNIFORM_u_\&quot;+i+\&quot;\\n    \&quot;+i+\&quot; = a_\&quot;+i+\&quot;;\\n#else\\n    \&quot;+r+\&quot; \&quot;+a+\&quot; \&quot;+i+\&quot; = u_\&quot;+i+\&quot;;\\n#endif\\n\&quot;:\&quot;\\n#ifndef HAS_UNIFORM_u_\&quot;+i+\&quot;\\n    \&quot;+i+\&quot; = unpack_mix_\&quot;+s+\&quot;(a_\&quot;+i+\&quot;, u_\&quot;+i+\&quot;_t);\\n#else\\n    \&quot;+r+\&quot; \&quot;+a+\&quot; \&quot;+i+\&quot; = u_\&quot;+i+\&quot;;\\n#endif\\n\&quot;:\&quot;define\&quot;===e?\&quot;\\n#ifndef HAS_UNIFORM_u_\&quot;+i+\&quot;\\nuniform lowp float u_\&quot;+i+\&quot;_t;\\nattribute \&quot;+r+\&quot; \&quot;+o+\&quot; a_\&quot;+i+\&quot;;\\n#else\\nuniform \&quot;+r+\&quot; \&quot;+a+\&quot; u_\&quot;+i+\&quot;;\\n#endif\\n\&quot;:\&quot;vec4\&quot;===s?\&quot;\\n#ifndef HAS_UNIFORM_u_\&quot;+i+\&quot;\\n    \&quot;+r+\&quot; \&quot;+a+\&quot; \&quot;+i+\&quot; = a_\&quot;+i+\&quot;;\\n#else\\n    \&quot;+r+\&quot; \&quot;+a+\&quot; \&quot;+i+\&quot; = u_\&quot;+i+\&quot;;\\n#endif\\n\&quot;:\&quot;\\n#ifndef HAS_UNIFORM_u_\&quot;+i+\&quot;\\n    \&quot;+r+\&quot; \&quot;+a+\&quot; \&quot;+i+\&quot; = unpack_mix_\&quot;+s+\&quot;(a_\&quot;+i+\&quot;, u_\&quot;+i+\&quot;_t);\\n#else\\n    \&quot;+r+\&quot; \&quot;+a+\&quot; \&quot;+i+\&quot; = u_\&quot;+i+\&quot;;\\n#endif\\n\&quot;})}}var ur=Object.freeze({prelude:Be,background:Ne,backgroundPattern:je,circle:Ve,clippingMask:Ue,heatmap:qe,heatmapTexture:He,collisionBox:Ge,collisionCircle:Ye,debug:We,fill:Xe,fillOutline:Ze,fillOutlinePattern:Je,fillPattern:Ke,fillExtrusion:Qe,fillExtrusionPattern:$e,hillshadePrepare:tr,hillshade:er,line:rr,lineGradient:nr,linePattern:ar,lineSDF:ir,raster:or,symbolIcon:sr,symbolSDF:lr}),hr=function(){this.boundProgram=null,this.boundLayoutVertexBuffer=null,this.boundPaintVertexBuffers=[],this.boundIndexBuffer=null,this.boundVertexOffset=null,this.boundDynamicVertexBuffer=null,this.vao=null};hr.prototype.bind=function(t,e,r,n,a,i,o,s){this.context=t;for(var l=this.boundPaintVertexBuffers.length!==n.length,c=0;!l&amp;&amp;c&lt;n.length;c++)this.boundPaintVertexBuffers[c]!==n[c]&amp;&amp;(l=!0);var u=!this.vao||this.boundProgram!==e||this.boundLayoutVertexBuffer!==r||l||this.boundIndexBuffer!==a||this.boundVertexOffset!==i||this.boundDynamicVertexBuffer!==o||this.boundDynamicVertexBuffer2!==s;!t.extVertexArrayObject||u?this.freshBind(e,r,n,a,i,o,s):(t.bindVertexArrayOES.set(this.vao),o&amp;&amp;o.bind(),a&amp;&amp;a.dynamicDraw&amp;&amp;a.bind(),s&amp;&amp;s.bind())},hr.prototype.freshBind=function(t,e,r,n,a,i,o){var s,l=t.numAttributes,c=this.context,u=c.gl;if(c.extVertexArrayObject)this.vao&amp;&amp;this.destroy(),this.vao=c.extVertexArrayObject.createVertexArrayOES(),c.bindVertexArrayOES.set(this.vao),s=0,this.boundProgram=t,this.boundLayoutVertexBuffer=e,this.boundPaintVertexBuffers=r,this.boundIndexBuffer=n,this.boundVertexOffset=a,this.boundDynamicVertexBuffer=i,this.boundDynamicVertexBuffer2=o;else{s=c.currentNumAttributes||0;for(var h=l;h&lt;s;h++)u.disableVertexAttribArray(h)}e.enableAttributes(u,t);for(var f=0,p=r;f&lt;p.length;f+=1)p[f].enableAttributes(u,t);i&amp;&amp;i.enableAttributes(u,t),o&amp;&amp;o.enableAttributes(u,t),e.bind(),e.setVertexAttribPointers(u,t,a);for(var d=0,g=r;d&lt;g.length;d+=1){var v=g[d];v.bind(),v.setVertexAttribPointers(u,t,a)}i&amp;&amp;(i.bind(),i.setVertexAttribPointers(u,t,a)),n&amp;&amp;n.bind(),o&amp;&amp;(o.bind(),o.setVertexAttribPointers(u,t,a)),c.currentNumAttributes=l},hr.prototype.destroy=function(){this.vao&amp;&amp;(this.context.extVertexArrayObject.deleteVertexArrayOES(this.vao),this.vao=null)};var fr=function(t,e,r,n,a){var i=t.gl;this.program=i.createProgram();var o=r.defines();a&amp;&amp;o.push(\&quot;#define OVERDRAW_INSPECTOR;\&quot;);var s=o.concat(Be.fragmentSource,e.fragmentSource).join(\&quot;\\n\&quot;),l=o.concat(Be.vertexSource,e.vertexSource).join(\&quot;\\n\&quot;),c=i.createShader(i.FRAGMENT_SHADER);i.shaderSource(c,s),i.compileShader(c),i.attachShader(this.program,c);var u=i.createShader(i.VERTEX_SHADER);i.shaderSource(u,l),i.compileShader(u),i.attachShader(this.program,u);for(var h=r.layoutAttributes||[],f=0;f&lt;h.length;f++)i.bindAttribLocation(this.program,f,h[f].name);i.linkProgram(this.program),this.numAttributes=i.getProgramParameter(this.program,i.ACTIVE_ATTRIBUTES),this.attributes={};for(var p={},d=0;d&lt;this.numAttributes;d++){var g=i.getActiveAttrib(this.program,d);g&amp;&amp;(this.attributes[g.name]=i.getAttribLocation(this.program,g.name))}for(var v=i.getProgramParameter(this.program,i.ACTIVE_UNIFORMS),m=0;m&lt;v;m++){var y=i.getActiveUniform(this.program,m);y&amp;&amp;(p[y.name]=i.getUniformLocation(this.program,y.name))}this.fixedUniforms=n(t,p),this.binderUniforms=r.getUniforms(t,p)};function pr(e,r,n){var a=1/ce(n,1,r.transform.tileZoom),i=Math.pow(2,n.tileID.overscaledZ),o=n.tileSize*Math.pow(2,r.transform.tileZoom)/i,s=o*(n.tileID.canonical.x+n.tileID.wrap*i),l=o*n.tileID.canonical.y;return{u_image:0,u_texsize:n.imageAtlasTexture.size,u_scale:[t.browser.devicePixelRatio,a,e.fromScale,e.toScale],u_fade:e.t,u_pixel_coord_upper:[s&gt;&gt;16,l&gt;&gt;16],u_pixel_coord_lower:[65535&amp;s,65535&amp;l]}}fr.prototype.draw=function(t,e,r,n,a,i,o,s,l,c,u,h,f,p,d,g){var v,m=t.gl;for(var y in t.program.set(this.program),t.setDepthMode(r),t.setStencilMode(n),t.setColorMode(a),t.setCullFace(i),this.fixedUniforms)this.fixedUniforms[y].set(o[y]);p&amp;&amp;p.setUniforms(t,this.binderUniforms,h,{zoom:f});for(var x=(v={},v[m.LINES]=2,v[m.TRIANGLES]=3,v[m.LINE_STRIP]=1,v)[e],b=0,_=u.get();b&lt;_.length;b+=1){var w=_[b],k=w.vaos||(w.vaos={});(k[s]||(k[s]=new hr)).bind(t,this,l,p?p.getPaintVertexBuffers():[],c,w.vertexOffset,d,g),m.drawElements(e,w.primitiveLength*x,m.UNSIGNED_SHORT,w.primitiveOffset*x*2)}};var dr=function(e,r,n,a){var i=r.style.light,o=i.properties.get(\&quot;position\&quot;),s=[o.x,o.y,o.z],l=t.create$1();\&quot;viewport\&quot;===i.properties.get(\&quot;anchor\&quot;)&amp;&amp;t.fromRotation(l,-r.transform.angle),t.transformMat3(s,s,l);var c=i.properties.get(\&quot;color\&quot;);return{u_matrix:e,u_lightpos:s,u_lightintensity:i.properties.get(\&quot;intensity\&quot;),u_lightcolor:[c.r,c.g,c.b],u_vertical_gradient:+n,u_opacity:a}},gr=function(e,r,n,a,i,o,s){return t.extend(dr(e,r,n,a),pr(o,r,s),{u_height_factor:-Math.pow(2,i.overscaledZ)/s.tileSize/8})},vr=function(t){return{u_matrix:t}},mr=function(e,r,n,a){return t.extend(vr(e),pr(n,r,a))},yr=function(t,e){return{u_matrix:t,u_world:e}},xr=function(e,r,n,a,i){return t.extend(mr(e,r,n,a),{u_world:i})},br=function(e,r,n,a){var i,o,s=e.transform;if(\&quot;map\&quot;===a.paint.get(\&quot;circle-pitch-alignment\&quot;)){var l=ce(n,1,s.zoom);i=!0,o=[l,l]}else i=!1,o=s.pixelsToGLUnits;return{u_camera_to_center_distance:s.cameraToCenterDistance,u_scale_with_map:+(\&quot;map\&quot;===a.paint.get(\&quot;circle-pitch-scale\&quot;)),u_matrix:e.translatePosMatrix(r.posMatrix,n,a.paint.get(\&quot;circle-translate\&quot;),a.paint.get(\&quot;circle-translate-anchor\&quot;)),u_pitch_with_map:+i,u_device_pixel_ratio:t.browser.devicePixelRatio,u_extrude_scale:o}},_r=function(e,r){return{u_matrix:new t.UniformMatrix4f(e,r.u_matrix),u_camera_to_center_distance:new t.Uniform1f(e,r.u_camera_to_center_distance),u_pixels_to_tile_units:new t.Uniform1f(e,r.u_pixels_to_tile_units),u_extrude_scale:new t.Uniform2f(e,r.u_extrude_scale),u_overscale_factor:new t.Uniform1f(e,r.u_overscale_factor)}},wr=function(t,e,r){var n=ce(r,1,e.zoom),a=Math.pow(2,e.zoom-r.tileID.overscaledZ),i=r.tileID.overscaleFactor();return{u_matrix:t,u_camera_to_center_distance:e.cameraToCenterDistance,u_pixels_to_tile_units:n,u_extrude_scale:[e.pixelsToGLUnits[0]/(n*a),e.pixelsToGLUnits[1]/(n*a)],u_overscale_factor:i}},kr=function(t,e){return{u_matrix:t,u_color:e}},Tr=function(t){return{u_matrix:t}},Ar=function(t,e,r,n){return{u_matrix:t,u_extrude_scale:ce(e,1,r),u_intensity:n}},Mr=function(t,e,r){var n=r.paint.get(\&quot;hillshade-shadow-color\&quot;),a=r.paint.get(\&quot;hillshade-highlight-color\&quot;),i=r.paint.get(\&quot;hillshade-accent-color\&quot;),o=r.paint.get(\&quot;hillshade-illumination-direction\&quot;)*(Math.PI/180);\&quot;viewport\&quot;===r.paint.get(\&quot;hillshade-illumination-anchor\&quot;)&amp;&amp;(o-=t.transform.angle);var s=!t.options.moving;return{u_matrix:t.transform.calculatePosMatrix(e.tileID.toUnwrapped(),s),u_image:0,u_latrange:Er(t,e.tileID),u_light:[r.paint.get(\&quot;hillshade-exaggeration\&quot;),o],u_shadow:n,u_highlight:a,u_accent:i}},Sr=function(e,r){var n=e.dem.stride,a=t.create();return t.ortho(a,0,t.EXTENT,-t.EXTENT,0,0,1),t.translate(a,a,[0,-t.EXTENT,0]),{u_matrix:a,u_image:1,u_dimension:[n,n],u_zoom:e.tileID.overscaledZ,u_maxzoom:r}};function Er(e,r){var n=Math.pow(2,r.canonical.z),a=r.canonical.y;return[new t.MercatorCoordinate(0,a/n).toLngLat().lat,new t.MercatorCoordinate(0,(a+1)/n).toLngLat().lat]}var Cr=function(e,r,n){var a=e.transform;return{u_matrix:Ir(e,r,n),u_ratio:1/ce(r,1,a.zoom),u_device_pixel_ratio:t.browser.devicePixelRatio,u_units_to_pixels:[1/a.pixelsToGLUnits[0],1/a.pixelsToGLUnits[1]]}},Lr=function(e,r,n){return t.extend(Cr(e,r,n),{u_image:0})},Pr=function(e,r,n,a){var i=e.transform,o=zr(r,i);return{u_matrix:Ir(e,r,n),u_texsize:r.imageAtlasTexture.size,u_ratio:1/ce(r,1,i.zoom),u_device_pixel_ratio:t.browser.devicePixelRatio,u_image:0,u_scale:[t.browser.devicePixelRatio,o,a.fromScale,a.toScale],u_fade:a.t,u_units_to_pixels:[1/i.pixelsToGLUnits[0],1/i.pixelsToGLUnits[1]]}},Or=function(e,r,n,a,i){var o=e.transform,s=e.lineAtlas,l=zr(r,o),c=\&quot;round\&quot;===n.layout.get(\&quot;line-cap\&quot;),u=s.getDash(a.from,c),h=s.getDash(a.to,c),f=u.width*i.fromScale,p=h.width*i.toScale;return t.extend(Cr(e,r,n),{u_patternscale_a:[l/f,-u.height/2],u_patternscale_b:[l/p,-h.height/2],u_sdfgamma:s.width/(256*Math.min(f,p)*t.browser.devicePixelRatio)/2,u_image:0,u_tex_y_a:u.y,u_tex_y_b:h.y,u_mix:i.t})};function zr(t,e){return 1/ce(t,1,e.tileZoom)}function Ir(t,e,r){return t.translatePosMatrix(e.tileID.posMatrix,e,r.paint.get(\&quot;line-translate\&quot;),r.paint.get(\&quot;line-translate-anchor\&quot;))}var Dr=function(t,e,r,n,a){return{u_matrix:t,u_tl_parent:e,u_scale_parent:r,u_buffer_scale:1,u_fade_t:n.mix,u_opacity:n.opacity*a.paint.get(\&quot;raster-opacity\&quot;),u_image0:0,u_image1:1,u_brightness_low:a.paint.get(\&quot;raster-brightness-min\&quot;),u_brightness_high:a.paint.get(\&quot;raster-brightness-max\&quot;),u_saturation_factor:(o=a.paint.get(\&quot;raster-saturation\&quot;),o&gt;0?1-1/(1.001-o):-o),u_contrast_factor:(i=a.paint.get(\&quot;raster-contrast\&quot;),i&gt;0?1/(1-i):1+i),u_spin_weights:function(t){t*=Math.PI/180;var e=Math.sin(t),r=Math.cos(t);return[(2*r+1)/3,(-Math.sqrt(3)*e-r+1)/3,(Math.sqrt(3)*e-r+1)/3]}(a.paint.get(\&quot;raster-hue-rotate\&quot;))};var i,o};var Rr=function(t,e,r,n,a,i,o,s,l,c){var u=a.transform;return{u_is_size_zoom_constant:+(\&quot;constant\&quot;===t||\&quot;source\&quot;===t),u_is_size_feature_constant:+(\&quot;constant\&quot;===t||\&quot;camera\&quot;===t),u_size_t:e?e.uSizeT:0,u_size:e?e.uSize:0,u_camera_to_center_distance:u.cameraToCenterDistance,u_pitch:u.pitch/360*2*Math.PI,u_rotate_symbol:+r,u_aspect_ratio:u.width/u.height,u_fade_change:a.options.fadeDuration?a.symbolFadeChange:1,u_matrix:i,u_label_plane_matrix:o,u_coord_matrix:s,u_is_text:+l,u_pitch_with_map:+n,u_texsize:c,u_texture:0}},Fr=function(e,r,n,a,i,o,s,l,c,u,h){var f=i.transform;return t.extend(Rr(e,r,n,a,i,o,s,l,c,u),{u_gamma_scale:a?Math.cos(f._pitch)*f.cameraToCenterDistance:1,u_device_pixel_ratio:t.browser.devicePixelRatio,u_is_halo:+h})},Br=function(t,e,r){return{u_matrix:t,u_opacity:e,u_color:r}},Nr=function(e,r,n,a,i,o){return t.extend(function(t,e,r,n){var a=r.imageManager.getPattern(t.from),i=r.imageManager.getPattern(t.to),o=r.imageManager.getPixelSize(),s=o.width,l=o.height,c=Math.pow(2,n.tileID.overscaledZ),u=n.tileSize*Math.pow(2,r.transform.tileZoom)/c,h=u*(n.tileID.canonical.x+n.tileID.wrap*c),f=u*n.tileID.canonical.y;return{u_image:0,u_pattern_tl_a:a.tl,u_pattern_br_a:a.br,u_pattern_tl_b:i.tl,u_pattern_br_b:i.br,u_texsize:[s,l],u_mix:e.t,u_pattern_size_a:a.displaySize,u_pattern_size_b:i.displaySize,u_scale_a:e.fromScale,u_scale_b:e.toScale,u_tile_units_to_pixels:1/ce(n,1,r.transform.tileZoom),u_pixel_coord_upper:[h&gt;&gt;16,f&gt;&gt;16],u_pixel_coord_lower:[65535&amp;h,65535&amp;f]}}(a,o,n,i),{u_matrix:e,u_opacity:r})},jr={fillExtrusion:function(e,r){return{u_matrix:new t.UniformMatrix4f(e,r.u_matrix),u_lightpos:new t.Uniform3f(e,r.u_lightpos),u_lightintensity:new t.Uniform1f(e,r.u_lightintensity),u_lightcolor:new t.Uniform3f(e,r.u_lightcolor),u_vertical_gradient:new t.Uniform1f(e,r.u_vertical_gradient),u_opacity:new t.Uniform1f(e,r.u_opacity)}},fillExtrusionPattern:function(e,r){return{u_matrix:new t.UniformMatrix4f(e,r.u_matrix),u_lightpos:new t.Uniform3f(e,r.u_lightpos),u_lightintensity:new t.Uniform1f(e,r.u_lightintensity),u_lightcolor:new t.Uniform3f(e,r.u_lightcolor),u_vertical_gradient:new t.Uniform1f(e,r.u_vertical_gradient),u_height_factor:new t.Uniform1f(e,r.u_height_factor),u_image:new t.Uniform1i(e,r.u_image),u_texsize:new t.Uniform2f(e,r.u_texsize),u_pixel_coord_upper:new t.Uniform2f(e,r.u_pixel_coord_upper),u_pixel_coord_lower:new t.Uniform2f(e,r.u_pixel_coord_lower),u_scale:new t.Uniform4f(e,r.u_scale),u_fade:new t.Uniform1f(e,r.u_fade),u_opacity:new t.Uniform1f(e,r.u_opacity)}},fill:function(e,r){return{u_matrix:new t.UniformMatrix4f(e,r.u_matrix)}},fillPattern:function(e,r){return{u_matrix:new t.UniformMatrix4f(e,r.u_matrix),u_image:new t.Uniform1i(e,r.u_image),u_texsize:new t.Uniform2f(e,r.u_texsize),u_pixel_coord_upper:new t.Uniform2f(e,r.u_pixel_coord_upper),u_pixel_coord_lower:new t.Uniform2f(e,r.u_pixel_coord_lower),u_scale:new t.Uniform4f(e,r.u_scale),u_fade:new t.Uniform1f(e,r.u_fade)}},fillOutline:function(e,r){return{u_matrix:new t.UniformMatrix4f(e,r.u_matrix),u_world:new t.Uniform2f(e,r.u_world)}},fillOutlinePattern:function(e,r){return{u_matrix:new t.UniformMatrix4f(e,r.u_matrix),u_world:new t.Uniform2f(e,r.u_world),u_image:new t.Uniform1i(e,r.u_image),u_texsize:new t.Uniform2f(e,r.u_texsize),u_pixel_coord_upper:new t.Uniform2f(e,r.u_pixel_coord_upper),u_pixel_coord_lower:new t.Uniform2f(e,r.u_pixel_coord_lower),u_scale:new t.Uniform4f(e,r.u_scale),u_fade:new t.Uniform1f(e,r.u_fade)}},circle:function(e,r){return{u_camera_to_center_distance:new t.Uniform1f(e,r.u_camera_to_center_distance),u_scale_with_map:new t.Uniform1i(e,r.u_scale_with_map),u_pitch_with_map:new t.Uniform1i(e,r.u_pitch_with_map),u_extrude_scale:new t.Uniform2f(e,r.u_extrude_scale),u_device_pixel_ratio:new t.Uniform1f(e,r.u_device_pixel_ratio),u_matrix:new t.UniformMatrix4f(e,r.u_matrix)}},collisionBox:_r,collisionCircle:_r,debug:function(e,r){return{u_color:new t.UniformColor(e,r.u_color),u_matrix:new t.UniformMatrix4f(e,r.u_matrix)}},clippingMask:function(e,r){return{u_matrix:new t.UniformMatrix4f(e,r.u_matrix)}},heatmap:function(e,r){return{u_extrude_scale:new t.Uniform1f(e,r.u_extrude_scale),u_intensity:new t.Uniform1f(e,r.u_intensity),u_matrix:new t.UniformMatrix4f(e,r.u_matrix)}},heatmapTexture:function(e,r){return{u_matrix:new t.UniformMatrix4f(e,r.u_matrix),u_world:new t.Uniform2f(e,r.u_world),u_image:new t.Uniform1i(e,r.u_image),u_color_ramp:new t.Uniform1i(e,r.u_color_ramp),u_opacity:new t.Uniform1f(e,r.u_opacity)}},hillshade:function(e,r){return{u_matrix:new t.UniformMatrix4f(e,r.u_matrix),u_image:new t.Uniform1i(e,r.u_image),u_latrange:new t.Uniform2f(e,r.u_latrange),u_light:new t.Uniform2f(e,r.u_light),u_shadow:new t.UniformColor(e,r.u_shadow),u_highlight:new t.UniformColor(e,r.u_highlight),u_accent:new t.UniformColor(e,r.u_accent)}},hillshadePrepare:function(e,r){return{u_matrix:new t.UniformMatrix4f(e,r.u_matrix),u_image:new t.Uniform1i(e,r.u_image),u_dimension:new t.Uniform2f(e,r.u_dimension),u_zoom:new t.Uniform1f(e,r.u_zoom),u_maxzoom:new t.Uniform1f(e,r.u_maxzoom)}},line:function(e,r){return{u_matrix:new t.UniformMatrix4f(e,r.u_matrix),u_ratio:new t.Uniform1f(e,r.u_ratio),u_device_pixel_ratio:new t.Uniform1f(e,r.u_device_pixel_ratio),u_units_to_pixels:new t.Uniform2f(e,r.u_units_to_pixels)}},lineGradient:function(e,r){return{u_matrix:new t.UniformMatrix4f(e,r.u_matrix),u_ratio:new t.Uniform1f(e,r.u_ratio),u_device_pixel_ratio:new t.Uniform1f(e,r.u_device_pixel_ratio),u_units_to_pixels:new t.Uniform2f(e,r.u_units_to_pixels),u_image:new t.Uniform1i(e,r.u_image)}},linePattern:function(e,r){return{u_matrix:new t.UniformMatrix4f(e,r.u_matrix),u_texsize:new t.Uniform2f(e,r.u_texsize),u_ratio:new t.Uniform1f(e,r.u_ratio),u_device_pixel_ratio:new t.Uniform1f(e,r.u_device_pixel_ratio),u_image:new t.Uniform1i(e,r.u_image),u_units_to_pixels:new t.Uniform2f(e,r.u_units_to_pixels),u_scale:new t.Uniform4f(e,r.u_scale),u_fade:new t.Uniform1f(e,r.u_fade)}},lineSDF:function(e,r){return{u_matrix:new t.UniformMatrix4f(e,r.u_matrix),u_ratio:new t.Uniform1f(e,r.u_ratio),u_device_pixel_ratio:new t.Uniform1f(e,r.u_device_pixel_ratio),u_units_to_pixels:new t.Uniform2f(e,r.u_units_to_pixels),u_patternscale_a:new t.Uniform2f(e,r.u_patternscale_a),u_patternscale_b:new t.Uniform2f(e,r.u_patternscale_b),u_sdfgamma:new t.Uniform1f(e,r.u_sdfgamma),u_image:new t.Uniform1i(e,r.u_image),u_tex_y_a:new t.Uniform1f(e,r.u_tex_y_a),u_tex_y_b:new t.Uniform1f(e,r.u_tex_y_b),u_mix:new t.Uniform1f(e,r.u_mix)}},raster:function(e,r){return{u_matrix:new t.UniformMatrix4f(e,r.u_matrix),u_tl_parent:new t.Uniform2f(e,r.u_tl_parent),u_scale_parent:new t.Uniform1f(e,r.u_scale_parent),u_buffer_scale:new t.Uniform1f(e,r.u_buffer_scale),u_fade_t:new t.Uniform1f(e,r.u_fade_t),u_opacity:new t.Uniform1f(e,r.u_opacity),u_image0:new t.Uniform1i(e,r.u_image0),u_image1:new t.Uniform1i(e,r.u_image1),u_brightness_low:new t.Uniform1f(e,r.u_brightness_low),u_brightness_high:new t.Uniform1f(e,r.u_brightness_high),u_saturation_factor:new t.Uniform1f(e,r.u_saturation_factor),u_contrast_factor:new t.Uniform1f(e,r.u_contrast_factor),u_spin_weights:new t.Uniform3f(e,r.u_spin_weights)}},symbolIcon:function(e,r){return{u_is_size_zoom_constant:new t.Uniform1i(e,r.u_is_size_zoom_constant),u_is_size_feature_constant:new t.Uniform1i(e,r.u_is_size_feature_constant),u_size_t:new t.Uniform1f(e,r.u_size_t),u_size:new t.Uniform1f(e,r.u_size),u_camera_to_center_distance:new t.Uniform1f(e,r.u_camera_to_center_distance),u_pitch:new t.Uniform1f(e,r.u_pitch),u_rotate_symbol:new t.Uniform1i(e,r.u_rotate_symbol),u_aspect_ratio:new t.Uniform1f(e,r.u_aspect_ratio),u_fade_change:new t.Uniform1f(e,r.u_fade_change),u_matrix:new t.UniformMatrix4f(e,r.u_matrix),u_label_plane_matrix:new t.UniformMatrix4f(e,r.u_label_plane_matrix),u_coord_matrix:new t.UniformMatrix4f(e,r.u_coord_matrix),u_is_text:new t.Uniform1f(e,r.u_is_text),u_pitch_with_map:new t.Uniform1i(e,r.u_pitch_with_map),u_texsize:new t.Uniform2f(e,r.u_texsize),u_texture:new t.Uniform1i(e,r.u_texture)}},symbolSDF:function(e,r){return{u_is_size_zoom_constant:new t.Uniform1i(e,r.u_is_size_zoom_constant),u_is_size_feature_constant:new t.Uniform1i(e,r.u_is_size_feature_constant),u_size_t:new t.Uniform1f(e,r.u_size_t),u_size:new t.Uniform1f(e,r.u_size),u_camera_to_center_distance:new t.Uniform1f(e,r.u_camera_to_center_distance),u_pitch:new t.Uniform1f(e,r.u_pitch),u_rotate_symbol:new t.Uniform1i(e,r.u_rotate_symbol),u_aspect_ratio:new t.Uniform1f(e,r.u_aspect_ratio),u_fade_change:new t.Uniform1f(e,r.u_fade_change),u_matrix:new t.UniformMatrix4f(e,r.u_matrix),u_label_plane_matrix:new t.UniformMatrix4f(e,r.u_label_plane_matrix),u_coord_matrix:new t.UniformMatrix4f(e,r.u_coord_matrix),u_is_text:new t.Uniform1f(e,r.u_is_text),u_pitch_with_map:new t.Uniform1i(e,r.u_pitch_with_map),u_texsize:new t.Uniform2f(e,r.u_texsize),u_texture:new t.Uniform1i(e,r.u_texture),u_gamma_scale:new t.Uniform1f(e,r.u_gamma_scale),u_device_pixel_ratio:new t.Uniform1f(e,r.u_device_pixel_ratio),u_is_halo:new t.Uniform1f(e,r.u_is_halo)}},background:function(e,r){return{u_matrix:new t.UniformMatrix4f(e,r.u_matrix),u_opacity:new t.Uniform1f(e,r.u_opacity),u_color:new t.UniformColor(e,r.u_color)}},backgroundPattern:function(e,r){return{u_matrix:new t.UniformMatrix4f(e,r.u_matrix),u_opacity:new t.Uniform1f(e,r.u_opacity),u_image:new t.Uniform1i(e,r.u_image),u_pattern_tl_a:new t.Uniform2f(e,r.u_pattern_tl_a),u_pattern_br_a:new t.Uniform2f(e,r.u_pattern_br_a),u_pattern_tl_b:new t.Uniform2f(e,r.u_pattern_tl_b),u_pattern_br_b:new t.Uniform2f(e,r.u_pattern_br_b),u_texsize:new t.Uniform2f(e,r.u_texsize),u_mix:new t.Uniform1f(e,r.u_mix),u_pattern_size_a:new t.Uniform2f(e,r.u_pattern_size_a),u_pattern_size_b:new t.Uniform2f(e,r.u_pattern_size_b),u_scale_a:new t.Uniform1f(e,r.u_scale_a),u_scale_b:new t.Uniform1f(e,r.u_scale_b),u_pixel_coord_upper:new t.Uniform2f(e,r.u_pixel_coord_upper),u_pixel_coord_lower:new t.Uniform2f(e,r.u_pixel_coord_lower),u_tile_units_to_pixels:new t.Uniform1f(e,r.u_tile_units_to_pixels)}}};function Vr(e,r){for(var n=e.sort(function(t,e){return t.tileID.isLessThan(e.tileID)?-1:e.tileID.isLessThan(t.tileID)?1:0}),a=0;a&lt;n.length;a++){var i={},o=n[a],s=n.slice(a+1);Ur(o.tileID.wrapped(),o.tileID,s,new t.OverscaledTileID(0,o.tileID.wrap+1,0,0,0),i),o.setMask(i,r)}}function Ur(e,r,n,a,i){for(var o=0;o&lt;n.length;o++){var s=n[o];if(a.isLessThan(s.tileID))break;if(r.key===s.tileID.key)return;if(s.tileID.isChildOf(r)){for(var l=r.children(1/0),c=0;c&lt;l.length;c++)Ur(e,l[c],n.slice(o),a,i);return}}var u=r.overscaledZ-e.overscaledZ,h=new t.CanonicalTileID(u,r.canonical.x-(e.canonical.x&lt;&lt;u),r.canonical.y-(e.canonical.y&lt;&lt;u));i[h.key]=i[h.key]||h}function qr(t,e,r,n,a){for(var i=t.context,o=i.gl,s=a?t.useProgram(\&quot;collisionCircle\&quot;):t.useProgram(\&quot;collisionBox\&quot;),l=0;l&lt;n.length;l++){var c=n[l],u=e.getTile(c),h=u.getBucket(r);if(h){var f=a?h.collisionCircle:h.collisionBox;f&amp;&amp;s.draw(i,a?o.TRIANGLES:o.LINES,At.disabled,Mt.disabled,t.colorModeForRenderPass(),Et.disabled,wr(c.posMatrix,t.transform,u),r.id,f.layoutVertexBuffer,f.indexBuffer,f.segments,null,t.transform.zoom,null,null,f.collisionVertexBuffer)}}}var Hr=t.identity(new Float32Array(16));function Gr(e,r,n,a,i,o){var s=t.getAnchorAlignment(e),l=-(s.horizontalAlign-.5)*r,c=-(s.verticalAlign-.5)*n,u=t.evaluateRadialOffset(e,a);return new t.Point((l/i+u[0])*o,(c/i+u[1])*o)}function Yr(e,r,n,a,i,o,s,l,c,u){var h=e.text.placedSymbolArray,f=e.text.dynamicLayoutVertexArray;f.clear();for(var p=0;p&lt;h.length;p++){var d=h.get(p),g=e.allowVerticalPlacement&amp;&amp;!d.placedOrientation,v=d.hidden||!d.crossTileID||g?null:a[d.crossTileID];if(v){var m=new t.Point(d.anchorX,d.anchorY),y=Jt(m,n?l:s),x=.5+o.cameraToCenterDistance/y.signedDistanceFromCamera*.5,b=i.evaluateSizeForFeature(e.textSizeData,u,d)*x/t.ONE_EM;n&amp;&amp;(b*=e.tilePixelRatio/c);for(var _=v.width,w=v.height,k=v.radialOffset,T=v.textBoxScale,A=Gr(v.anchor,_,w,k,T,b),M=n?Jt(m.add(A),s).point:y.point.add(r?A.rotate(-o.angle):A),S=e.allowVerticalPlacement&amp;&amp;d.placedOrientation===t.WritingMode.vertical?Math.PI/2:0,E=0;E&lt;d.numGlyphs;E++)t.addDynamicAttributes(f,M,S)}else ie(d.numGlyphs,f)}e.text.dynamicLayoutVertexBuffer.updateData(f)}function Wr(e){var r=e.text.placedSymbolArray,n=e.text.dynamicLayoutVertexArray;n.clear();for(var a=0;a&lt;r.length;a++){var i=r.get(a);if(i.hidden||!i.placedOrientation)ie(i.numGlyphs,n);else for(var o=new t.Point(i.anchorX,i.anchorY),s=e.allowVerticalPlacement&amp;&amp;i.placedOrientation===t.WritingMode.vertical?Math.PI/2:0,l=0;l&lt;i.numGlyphs;l++)t.addDynamicAttributes(n,o,s)}e.text.dynamicLayoutVertexBuffer.updateData(n)}function Xr(e,r,n,a,i,o,s,l,c,u,h,f,p){for(var d,g,v=e.context,m=v.gl,y=e.transform,x=\&quot;map\&quot;===l,b=\&quot;map\&quot;===c,_=x&amp;&amp;\&quot;point\&quot;!==n.layout.get(\&quot;symbol-placement\&quot;),w=x&amp;&amp;!b&amp;&amp;!_,k=void 0!==n.layout.get(\&quot;symbol-sort-key\&quot;).constantOr(1),T=e.depthModeForSublayer(0,At.ReadOnly),A=n.layout.get(\&quot;text-variable-anchor\&quot;),M=[],S=0,E=a;S&lt;E.length;S+=1){var C=E[S],L=r.getTile(C),P=L.getBucket(n);if(P){var O=i?P.text:P.icon;if(O&amp;&amp;O.segments.get().length){var z=O.programConfigurations.get(n.id),I=i||P.sdfIcons,D=i?P.textSizeData:P.iconSizeData;d||(d=e.useProgram(I?\&quot;symbolSDF\&quot;:\&quot;symbolIcon\&quot;,z),g=t.evaluateSizeForZoom(D,y.zoom)),v.activeTexture.set(m.TEXTURE0);var R=void 0,F=void 0,B=void 0;if(i)F=L.glyphAtlasTexture,B=m.LINEAR,R=L.glyphAtlasTexture.size;else{var N=1!==n.layout.get(\&quot;icon-size\&quot;).constantOr(0)||P.iconsNeedLinear,j=b||0!==y.pitch;F=L.imageAtlasTexture,B=I||e.options.rotating||e.options.zooming||N||j?m.LINEAR:m.NEAREST,R=L.imageAtlasTexture.size}var V=ce(L,1,e.transform.zoom),U=Xt(C.posMatrix,b,x,e.transform,V),q=Zt(C.posMatrix,b,x,e.transform,V);if(_)Qt(P,C.posMatrix,e,i,U,q,b,u);else if(i&amp;&amp;g&amp;&amp;A){var H=Math.pow(2,y.zoom-L.tileID.overscaledZ);Yr(P,x,b,p,t.symbolSize,y,U,C.posMatrix,H,g)}else i&amp;&amp;g&amp;&amp;P.allowVerticalPlacement&amp;&amp;Wr(P);var G=e.translatePosMatrix(C.posMatrix,L,o,s),Y=_||i&amp;&amp;A?Hr:U,W=e.translatePosMatrix(q,L,o,s,!0),X=I&amp;&amp;0!==n.paint.get(i?\&quot;text-halo-width\&quot;:\&quot;icon-halo-width\&quot;).constantOr(1),Z={program:d,buffers:O,uniformValues:I?Fr(D.kind,g,w,b,e,G,Y,W,i,R,!0):Rr(D.kind,g,w,b,e,G,Y,W,i,R),atlasTexture:F,atlasInterpolation:B,isSDF:I,hasHalo:X};if(k)for(var J=0,K=O.segments.get();J&lt;K.length;J+=1){var Q=K[J];M.push({segments:new t.SegmentVector([Q]),sortKey:Q.sortKey,state:Z})}else M.push({segments:O.segments,sortKey:0,state:Z})}}}k&amp;&amp;M.sort(function(t,e){return t.sortKey-e.sortKey});for(var $=0,tt=M;$&lt;tt.length;$+=1){var et=tt[$],rt=et.state;if(rt.atlasTexture.bind(rt.atlasInterpolation,m.CLAMP_TO_EDGE),rt.isSDF){var nt=rt.uniformValues;rt.hasHalo&amp;&amp;(nt.u_is_halo=1,Zr(rt.buffers,et.segments,n,e,rt.program,T,h,f,nt)),nt.u_is_halo=0}Zr(rt.buffers,et.segments,n,e,rt.program,T,h,f,rt.uniformValues)}}function Zr(t,e,r,n,a,i,o,s,l){var c=n.context,u=c.gl;a.draw(c,u.TRIANGLES,i,o,s,Et.disabled,l,r.id,t.layoutVertexBuffer,t.indexBuffer,e,r.paint,n.transform.zoom,t.programConfigurations.get(r.id),t.dynamicLayoutVertexBuffer,t.opacityVertexBuffer)}function Jr(t,e,r,n,a,i,o){var s,l,c,u,h,f=t.context.gl,p=r.paint.get(\&quot;fill-pattern\&quot;),d=p&amp;&amp;p.constantOr(1),g=r.getCrossfadeParameters();o?(l=d&amp;&amp;!r.getPaintProperty(\&quot;fill-outline-color\&quot;)?\&quot;fillOutlinePattern\&quot;:\&quot;fillOutline\&quot;,s=f.LINES):(l=d?\&quot;fillPattern\&quot;:\&quot;fill\&quot;,s=f.TRIANGLES);for(var v=0,m=n;v&lt;m.length;v+=1){var y=m[v],x=e.getTile(y);if(!d||x.patternsLoaded()){var b=x.getBucket(r);if(b){var _=b.programConfigurations.get(r.id),w=t.useProgram(l,_);d&amp;&amp;(t.context.activeTexture.set(f.TEXTURE0),x.imageAtlasTexture.bind(f.LINEAR,f.CLAMP_TO_EDGE),_.updatePatternPaintBuffers(g));var k=p.constantOr(null);if(k&amp;&amp;x.imageAtlas){var T=x.imageAtlas.patternPositions[k.to],A=x.imageAtlas.patternPositions[k.from];T&amp;&amp;A&amp;&amp;_.setConstantPatternPositions(T,A)}var M=t.translatePosMatrix(y.posMatrix,x,r.paint.get(\&quot;fill-translate\&quot;),r.paint.get(\&quot;fill-translate-anchor\&quot;));if(o){u=b.indexBuffer2,h=b.segments2;var S=[f.drawingBufferWidth,f.drawingBufferHeight];c=\&quot;fillOutlinePattern\&quot;===l&amp;&amp;d?xr(M,t,g,x,S):yr(M,S)}else u=b.indexBuffer,h=b.segments,c=d?mr(M,t,g,x):vr(M);w.draw(t.context,s,a,t.stencilModeForClipping(y),i,Et.disabled,c,r.id,b.layoutVertexBuffer,u,h,r.paint,t.transform.zoom,_)}}}}function Kr(t,e,r,n,a,i,o){for(var s=t.context,l=s.gl,c=r.paint.get(\&quot;fill-extrusion-pattern\&quot;),u=c.constantOr(1),h=r.getCrossfadeParameters(),f=r.paint.get(\&quot;fill-extrusion-opacity\&quot;),p=0,d=n;p&lt;d.length;p+=1){var g=d[p],v=e.getTile(g),m=v.getBucket(r);if(m){var y=m.programConfigurations.get(r.id),x=t.useProgram(u?\&quot;fillExtrusionPattern\&quot;:\&quot;fillExtrusion\&quot;,y);u&amp;&amp;(t.context.activeTexture.set(l.TEXTURE0),v.imageAtlasTexture.bind(l.LINEAR,l.CLAMP_TO_EDGE),y.updatePatternPaintBuffers(h));var b=c.constantOr(null);if(b&amp;&amp;v.imageAtlas){var _=v.imageAtlas.patternPositions[b.to],w=v.imageAtlas.patternPositions[b.from];_&amp;&amp;w&amp;&amp;y.setConstantPatternPositions(_,w)}var k=t.translatePosMatrix(g.posMatrix,v,r.paint.get(\&quot;fill-extrusion-translate\&quot;),r.paint.get(\&quot;fill-extrusion-translate-anchor\&quot;)),T=r.paint.get(\&quot;fill-extrusion-vertical-gradient\&quot;),A=u?gr(k,t,T,f,g,h,v):dr(k,t,T,f);x.draw(s,s.gl.TRIANGLES,a,i,o,Et.backCCW,A,r.id,m.layoutVertexBuffer,m.indexBuffer,m.segments,r.paint,t.transform.zoom,y)}}}function Qr(t,e,r,n,a,i){var o=t.context,s=o.gl,l=e.fbo;if(l){var c=t.useProgram(\&quot;hillshade\&quot;);o.activeTexture.set(s.TEXTURE0),s.bindTexture(s.TEXTURE_2D,l.colorAttachment.get());var u=Mr(t,e,r);e.maskedBoundsBuffer&amp;&amp;e.maskedIndexBuffer&amp;&amp;e.segments?c.draw(o,s.TRIANGLES,n,a,i,Et.disabled,u,r.id,e.maskedBoundsBuffer,e.maskedIndexBuffer,e.segments):c.draw(o,s.TRIANGLES,n,a,i,Et.disabled,u,r.id,t.rasterBoundsBuffer,t.quadTriangleIndexBuffer,t.rasterBoundsSegments)}}function $r(e,r,n,a,i,o,s){var l=e.context,c=l.gl;if(r.dem&amp;&amp;r.dem.data){var u=r.dem.dim,h=r.dem.stride,f=r.dem.getPixels();if(l.activeTexture.set(c.TEXTURE1),l.pixelStoreUnpackPremultiplyAlpha.set(!1),r.demTexture=r.demTexture||e.getTileTexture(h),r.demTexture){var p=r.demTexture;p.update(f,{premultiply:!1}),p.bind(c.NEAREST,c.CLAMP_TO_EDGE)}else r.demTexture=new t.Texture(l,f,c.RGBA,{premultiply:!1}),r.demTexture.bind(c.NEAREST,c.CLAMP_TO_EDGE);l.activeTexture.set(c.TEXTURE0);var d=r.fbo;if(!d){var g=new t.Texture(l,{width:u,height:u,data:null},c.RGBA);g.bind(c.LINEAR,c.CLAMP_TO_EDGE),(d=r.fbo=l.createFramebuffer(u,u)).colorAttachment.set(g.texture)}l.bindFramebuffer.set(d.framebuffer),l.viewport.set([0,0,u,u]),e.useProgram(\&quot;hillshadePrepare\&quot;).draw(l,c.TRIANGLES,i,o,s,Et.disabled,Sr(r,a),n.id,e.rasterBoundsBuffer,e.quadTriangleIndexBuffer,e.rasterBoundsSegments),r.needsHillshadePrepare=!1}}function tn(e,r,n,a,i){var o=a.paint.get(\&quot;raster-fade-duration\&quot;);if(o&gt;0){var s=t.browser.now(),l=(s-e.timeAdded)/o,c=r?(s-r.timeAdded)/o:-1,u=n.getSource(),h=i.coveringZoomLevel({tileSize:u.tileSize,roundZoom:u.roundZoom}),f=!r||Math.abs(r.tileID.overscaledZ-h)&gt;Math.abs(e.tileID.overscaledZ-h),p=f&amp;&amp;e.refreshedUponExpiration?1:t.clamp(f?l:1-c,0,1);return e.refreshedUponExpiration&amp;&amp;l&gt;=1&amp;&amp;(e.refreshedUponExpiration=!1),r?{opacity:1,mix:1-p}:{opacity:p,mix:0}}return{opacity:1,mix:0}}function en(e,r,n){var a=e.context,i=a.gl,o=n.posMatrix,s=e.useProgram(\&quot;debug\&quot;),l=At.disabled,c=Mt.disabled,u=e.colorModeForRenderPass(),h=\&quot;$debug\&quot;;s.draw(a,i.LINE_STRIP,l,c,u,Et.disabled,kr(o,t.Color.red),h,e.debugBuffer,e.tileBorderIndexBuffer,e.debugSegments);for(var f=r.getTileByID(n.key).latestRawTileData,p=f&amp;&amp;f.byteLength||0,d=Math.floor(p/1024),g=r.getTile(n).tileSize,v=512/Math.min(g,512),m=function(t,e,r,n){n=n||1;var a,i,o,s,l,c,u,h,f=[];for(a=0,i=t.length;a&lt;i;a++)if(l=rn[t[a]]){for(h=null,o=0,s=l[1].length;o&lt;s;o+=2)-1===l[1][o]&amp;&amp;-1===l[1][o+1]?h=null:(c=e+l[1][o]*n,u=r-l[1][o+1]*n,h&amp;&amp;f.push(h.x,h.y,c,u),h={x:c,y:u});e+=l[0]*n}return f}(n.toString()+\&quot; \&quot;+d+\&quot;kb\&quot;,50,200*v,5*v),y=new t.StructArrayLayout2i4,x=new t.StructArrayLayout2ui4,b=0;b&lt;m.length;b+=2)y.emplaceBack(m[b],m[b+1]),x.emplaceBack(b,b+1);for(var _=a.createVertexBuffer(y,Fe.members),w=a.createIndexBuffer(x),k=t.SegmentVector.simpleSegment(0,0,y.length/2,y.length/2),T=t.EXTENT/(Math.pow(2,e.transform.zoom-n.overscaledZ)*g*v),A=[],M=-1;M&lt;=1;M++)for(var S=-1;S&lt;=1&amp;&amp;(0!==M||0!==S);S++)A.push([M,S]);for(var E=0;E&lt;A.length;E++){var C=A[E];s.draw(a,i.LINES,l,c,u,Et.disabled,kr(t.translate([],o,[T*C[0],T*C[1],0]),t.Color.white),h,_,w,k)}s.draw(a,i.LINES,l,c,u,Et.disabled,kr(o,t.Color.black),h,_,w,k)}var rn={\&quot; \&quot;:[16,[]],\&quot;!\&quot;:[10,[5,21,5,7,-1,-1,5,2,4,1,5,0,6,1,5,2]],'\&quot;':[16,[4,21,4,14,-1,-1,12,21,12,14]],\&quot;#\&quot;:[21,[11,25,4,-7,-1,-1,17,25,10,-7,-1,-1,4,12,18,12,-1,-1,3,6,17,6]],$:[20,[8,25,8,-4,-1,-1,12,25,12,-4,-1,-1,17,18,15,20,12,21,8,21,5,20,3,18,3,16,4,14,5,13,7,12,13,10,15,9,16,8,17,6,17,3,15,1,12,0,8,0,5,1,3,3]],\&quot;%\&quot;:[24,[21,21,3,0,-1,-1,8,21,10,19,10,17,9,15,7,14,5,14,3,16,3,18,4,20,6,21,8,21,10,20,13,19,16,19,19,20,21,21,-1,-1,17,7,15,6,14,4,14,2,16,0,18,0,20,1,21,3,21,5,19,7,17,7]],\&quot;&amp;\&quot;:[26,[23,12,23,13,22,14,21,14,20,13,19,11,17,6,15,3,13,1,11,0,7,0,5,1,4,2,3,4,3,6,4,8,5,9,12,13,13,14,14,16,14,18,13,20,11,21,9,20,8,18,8,16,9,13,11,10,16,3,18,1,20,0,22,0,23,1,23,2]],\&quot;'\&quot;:[10,[5,19,4,20,5,21,6,20,6,18,5,16,4,15]],\&quot;(\&quot;:[14,[11,25,9,23,7,20,5,16,4,11,4,7,5,2,7,-2,9,-5,11,-7]],\&quot;)\&quot;:[14,[3,25,5,23,7,20,9,16,10,11,10,7,9,2,7,-2,5,-5,3,-7]],\&quot;*\&quot;:[16,[8,21,8,9,-1,-1,3,18,13,12,-1,-1,13,18,3,12]],\&quot;+\&quot;:[26,[13,18,13,0,-1,-1,4,9,22,9]],\&quot;,\&quot;:[10,[6,1,5,0,4,1,5,2,6,1,6,-1,5,-3,4,-4]],\&quot;-\&quot;:[26,[4,9,22,9]],\&quot;.\&quot;:[10,[5,2,4,1,5,0,6,1,5,2]],\&quot;/\&quot;:[22,[20,25,2,-7]],0:[20,[9,21,6,20,4,17,3,12,3,9,4,4,6,1,9,0,11,0,14,1,16,4,17,9,17,12,16,17,14,20,11,21,9,21]],1:[20,[6,17,8,18,11,21,11,0]],2:[20,[4,16,4,17,5,19,6,20,8,21,12,21,14,20,15,19,16,17,16,15,15,13,13,10,3,0,17,0]],3:[20,[5,21,16,21,10,13,13,13,15,12,16,11,17,8,17,6,16,3,14,1,11,0,8,0,5,1,4,2,3,4]],4:[20,[13,21,3,7,18,7,-1,-1,13,21,13,0]],5:[20,[15,21,5,21,4,12,5,13,8,14,11,14,14,13,16,11,17,8,17,6,16,3,14,1,11,0,8,0,5,1,4,2,3,4]],6:[20,[16,18,15,20,12,21,10,21,7,20,5,17,4,12,4,7,5,3,7,1,10,0,11,0,14,1,16,3,17,6,17,7,16,10,14,12,11,13,10,13,7,12,5,10,4,7]],7:[20,[17,21,7,0,-1,-1,3,21,17,21]],8:[20,[8,21,5,20,4,18,4,16,5,14,7,13,11,12,14,11,16,9,17,7,17,4,16,2,15,1,12,0,8,0,5,1,4,2,3,4,3,7,4,9,6,11,9,12,13,13,15,14,16,16,16,18,15,20,12,21,8,21]],9:[20,[16,14,15,11,13,9,10,8,9,8,6,9,4,11,3,14,3,15,4,18,6,20,9,21,10,21,13,20,15,18,16,14,16,9,15,4,13,1,10,0,8,0,5,1,4,3]],\&quot;:\&quot;:[10,[5,14,4,13,5,12,6,13,5,14,-1,-1,5,2,4,1,5,0,6,1,5,2]],\&quot;;\&quot;:[10,[5,14,4,13,5,12,6,13,5,14,-1,-1,6,1,5,0,4,1,5,2,6,1,6,-1,5,-3,4,-4]],\&quot;&lt;\&quot;:[24,[20,18,4,9,20,0]],\&quot;=\&quot;:[26,[4,12,22,12,-1,-1,4,6,22,6]],\&quot;&gt;\&quot;:[24,[4,18,20,9,4,0]],\&quot;?\&quot;:[18,[3,16,3,17,4,19,5,20,7,21,11,21,13,20,14,19,15,17,15,15,14,13,13,12,9,10,9,7,-1,-1,9,2,8,1,9,0,10,1,9,2]],\&quot;@\&quot;:[27,[18,13,17,15,15,16,12,16,10,15,9,14,8,11,8,8,9,6,11,5,14,5,16,6,17,8,-1,-1,12,16,10,14,9,11,9,8,10,6,11,5,-1,-1,18,16,17,8,17,6,19,5,21,5,23,7,24,10,24,12,23,15,22,17,20,19,18,20,15,21,12,21,9,20,7,19,5,17,4,15,3,12,3,9,4,6,5,4,7,2,9,1,12,0,15,0,18,1,20,2,21,3,-1,-1,19,16,18,8,18,6,19,5]],A:[18,[9,21,1,0,-1,-1,9,21,17,0,-1,-1,4,7,14,7]],B:[21,[4,21,4,0,-1,-1,4,21,13,21,16,20,17,19,18,17,18,15,17,13,16,12,13,11,-1,-1,4,11,13,11,16,10,17,9,18,7,18,4,17,2,16,1,13,0,4,0]],C:[21,[18,16,17,18,15,20,13,21,9,21,7,20,5,18,4,16,3,13,3,8,4,5,5,3,7,1,9,0,13,0,15,1,17,3,18,5]],D:[21,[4,21,4,0,-1,-1,4,21,11,21,14,20,16,18,17,16,18,13,18,8,17,5,16,3,14,1,11,0,4,0]],E:[19,[4,21,4,0,-1,-1,4,21,17,21,-1,-1,4,11,12,11,-1,-1,4,0,17,0]],F:[18,[4,21,4,0,-1,-1,4,21,17,21,-1,-1,4,11,12,11]],G:[21,[18,16,17,18,15,20,13,21,9,21,7,20,5,18,4,16,3,13,3,8,4,5,5,3,7,1,9,0,13,0,15,1,17,3,18,5,18,8,-1,-1,13,8,18,8]],H:[22,[4,21,4,0,-1,-1,18,21,18,0,-1,-1,4,11,18,11]],I:[8,[4,21,4,0]],J:[16,[12,21,12,5,11,2,10,1,8,0,6,0,4,1,3,2,2,5,2,7]],K:[21,[4,21,4,0,-1,-1,18,21,4,7,-1,-1,9,12,18,0]],L:[17,[4,21,4,0,-1,-1,4,0,16,0]],M:[24,[4,21,4,0,-1,-1,4,21,12,0,-1,-1,20,21,12,0,-1,-1,20,21,20,0]],N:[22,[4,21,4,0,-1,-1,4,21,18,0,-1,-1,18,21,18,0]],O:[22,[9,21,7,20,5,18,4,16,3,13,3,8,4,5,5,3,7,1,9,0,13,0,15,1,17,3,18,5,19,8,19,13,18,16,17,18,15,20,13,21,9,21]],P:[21,[4,21,4,0,-1,-1,4,21,13,21,16,20,17,19,18,17,18,14,17,12,16,11,13,10,4,10]],Q:[22,[9,21,7,20,5,18,4,16,3,13,3,8,4,5,5,3,7,1,9,0,13,0,15,1,17,3,18,5,19,8,19,13,18,16,17,18,15,20,13,21,9,21,-1,-1,12,4,18,-2]],R:[21,[4,21,4,0,-1,-1,4,21,13,21,16,20,17,19,18,17,18,15,17,13,16,12,13,11,4,11,-1,-1,11,11,18,0]],S:[20,[17,18,15,20,12,21,8,21,5,20,3,18,3,16,4,14,5,13,7,12,13,10,15,9,16,8,17,6,17,3,15,1,12,0,8,0,5,1,3,3]],T:[16,[8,21,8,0,-1,-1,1,21,15,21]],U:[22,[4,21,4,6,5,3,7,1,10,0,12,0,15,1,17,3,18,6,18,21]],V:[18,[1,21,9,0,-1,-1,17,21,9,0]],W:[24,[2,21,7,0,-1,-1,12,21,7,0,-1,-1,12,21,17,0,-1,-1,22,21,17,0]],X:[20,[3,21,17,0,-1,-1,17,21,3,0]],Y:[18,[1,21,9,11,9,0,-1,-1,17,21,9,11]],Z:[20,[17,21,3,0,-1,-1,3,21,17,21,-1,-1,3,0,17,0]],\&quot;[\&quot;:[14,[4,25,4,-7,-1,-1,5,25,5,-7,-1,-1,4,25,11,25,-1,-1,4,-7,11,-7]],\&quot;\\\\\&quot;:[14,[0,21,14,-3]],\&quot;]\&quot;:[14,[9,25,9,-7,-1,-1,10,25,10,-7,-1,-1,3,25,10,25,-1,-1,3,-7,10,-7]],\&quot;^\&quot;:[16,[6,15,8,18,10,15,-1,-1,3,12,8,17,13,12,-1,-1,8,17,8,0]],_:[16,[0,-2,16,-2]],\&quot;`\&quot;:[10,[6,21,5,20,4,18,4,16,5,15,6,16,5,17]],a:[19,[15,14,15,0,-1,-1,15,11,13,13,11,14,8,14,6,13,4,11,3,8,3,6,4,3,6,1,8,0,11,0,13,1,15,3]],b:[19,[4,21,4,0,-1,-1,4,11,6,13,8,14,11,14,13,13,15,11,16,8,16,6,15,3,13,1,11,0,8,0,6,1,4,3]],c:[18,[15,11,13,13,11,14,8,14,6,13,4,11,3,8,3,6,4,3,6,1,8,0,11,0,13,1,15,3]],d:[19,[15,21,15,0,-1,-1,15,11,13,13,11,14,8,14,6,13,4,11,3,8,3,6,4,3,6,1,8,0,11,0,13,1,15,3]],e:[18,[3,8,15,8,15,10,14,12,13,13,11,14,8,14,6,13,4,11,3,8,3,6,4,3,6,1,8,0,11,0,13,1,15,3]],f:[12,[10,21,8,21,6,20,5,17,5,0,-1,-1,2,14,9,14]],g:[19,[15,14,15,-2,14,-5,13,-6,11,-7,8,-7,6,-6,-1,-1,15,11,13,13,11,14,8,14,6,13,4,11,3,8,3,6,4,3,6,1,8,0,11,0,13,1,15,3]],h:[19,[4,21,4,0,-1,-1,4,10,7,13,9,14,12,14,14,13,15,10,15,0]],i:[8,[3,21,4,20,5,21,4,22,3,21,-1,-1,4,14,4,0]],j:[10,[5,21,6,20,7,21,6,22,5,21,-1,-1,6,14,6,-3,5,-6,3,-7,1,-7]],k:[17,[4,21,4,0,-1,-1,14,14,4,4,-1,-1,8,8,15,0]],l:[8,[4,21,4,0]],m:[30,[4,14,4,0,-1,-1,4,10,7,13,9,14,12,14,14,13,15,10,15,0,-1,-1,15,10,18,13,20,14,23,14,25,13,26,10,26,0]],n:[19,[4,14,4,0,-1,-1,4,10,7,13,9,14,12,14,14,13,15,10,15,0]],o:[19,[8,14,6,13,4,11,3,8,3,6,4,3,6,1,8,0,11,0,13,1,15,3,16,6,16,8,15,11,13,13,11,14,8,14]],p:[19,[4,14,4,-7,-1,-1,4,11,6,13,8,14,11,14,13,13,15,11,16,8,16,6,15,3,13,1,11,0,8,0,6,1,4,3]],q:[19,[15,14,15,-7,-1,-1,15,11,13,13,11,14,8,14,6,13,4,11,3,8,3,6,4,3,6,1,8,0,11,0,13,1,15,3]],r:[13,[4,14,4,0,-1,-1,4,8,5,11,7,13,9,14,12,14]],s:[17,[14,11,13,13,10,14,7,14,4,13,3,11,4,9,6,8,11,7,13,6,14,4,14,3,13,1,10,0,7,0,4,1,3,3]],t:[12,[5,21,5,4,6,1,8,0,10,0,-1,-1,2,14,9,14]],u:[19,[4,14,4,4,5,1,7,0,10,0,12,1,15,4,-1,-1,15,14,15,0]],v:[16,[2,14,8,0,-1,-1,14,14,8,0]],w:[22,[3,14,7,0,-1,-1,11,14,7,0,-1,-1,11,14,15,0,-1,-1,19,14,15,0]],x:[17,[3,14,14,0,-1,-1,14,14,3,0]],y:[16,[2,14,8,0,-1,-1,14,14,8,0,6,-4,4,-6,2,-7,1,-7]],z:[17,[14,14,3,0,-1,-1,3,14,14,14,-1,-1,3,0,14,0]],\&quot;{\&quot;:[14,[9,25,7,24,6,23,5,21,5,19,6,17,7,16,8,14,8,12,6,10,-1,-1,7,24,6,22,6,20,7,18,8,17,9,15,9,13,8,11,4,9,8,7,9,5,9,3,8,1,7,0,6,-2,6,-4,7,-6,-1,-1,6,8,8,6,8,4,7,2,6,1,5,-1,5,-3,6,-5,7,-6,9,-7]],\&quot;|\&quot;:[8,[4,25,4,-7]],\&quot;}\&quot;:[14,[5,25,7,24,8,23,9,21,9,19,8,17,7,16,6,14,6,12,8,10,-1,-1,7,24,8,22,8,20,7,18,6,17,5,15,5,13,6,11,10,9,6,7,5,5,5,3,6,1,7,0,8,-2,8,-4,7,-6,-1,-1,8,8,6,6,6,4,7,2,8,1,9,-1,9,-3,8,-5,7,-6,5,-7]],\&quot;~\&quot;:[24,[3,6,3,8,4,11,6,12,8,12,10,11,14,8,16,7,18,7,20,8,21,10,-1,-1,3,8,4,10,6,11,8,11,10,10,14,7,16,6,18,6,20,7,21,10,21,12]]},nn={symbol:function(t,e,r,n,a){if(\&quot;translucent\&quot;===t.renderPass){var i=Mt.disabled,o=t.colorModeForRenderPass();0!==r.paint.get(\&quot;icon-opacity\&quot;).constantOr(1)&amp;&amp;Xr(t,e,r,n,!1,r.paint.get(\&quot;icon-translate\&quot;),r.paint.get(\&quot;icon-translate-anchor\&quot;),r.layout.get(\&quot;icon-rotation-alignment\&quot;),r.layout.get(\&quot;icon-pitch-alignment\&quot;),r.layout.get(\&quot;icon-keep-upright\&quot;),i,o,a),0!==r.paint.get(\&quot;text-opacity\&quot;).constantOr(1)&amp;&amp;Xr(t,e,r,n,!0,r.paint.get(\&quot;text-translate\&quot;),r.paint.get(\&quot;text-translate-anchor\&quot;),r.layout.get(\&quot;text-rotation-alignment\&quot;),r.layout.get(\&quot;text-pitch-alignment\&quot;),r.layout.get(\&quot;text-keep-upright\&quot;),i,o,a),e.map.showCollisionBoxes&amp;&amp;function(t,e,r,n){qr(t,e,r,n,!1),qr(t,e,r,n,!0)}(t,e,r,n)}},circle:function(e,r,n,a){if(\&quot;translucent\&quot;===e.renderPass){var i=n.paint.get(\&quot;circle-opacity\&quot;),o=n.paint.get(\&quot;circle-stroke-width\&quot;),s=n.paint.get(\&quot;circle-stroke-opacity\&quot;),l=void 0!==n.layout.get(\&quot;circle-sort-key\&quot;).constantOr(1);if(0!==i.constantOr(1)||0!==o.constantOr(1)&amp;&amp;0!==s.constantOr(1)){for(var c=e.context,u=c.gl,h=e.depthModeForSublayer(0,At.ReadOnly),f=Mt.disabled,p=e.colorModeForRenderPass(),d=[],g=0;g&lt;a.length;g++){var v=a[g],m=r.getTile(v),y=m.getBucket(n);if(y){var x=y.programConfigurations.get(n.id),b={programConfiguration:x,program:e.useProgram(\&quot;circle\&quot;,x),layoutVertexBuffer:y.layoutVertexBuffer,indexBuffer:y.indexBuffer,uniformValues:br(e,v,m,n)};if(l)for(var _=0,w=y.segments.get();_&lt;w.length;_+=1){var k=w[_];d.push({segments:new t.SegmentVector([k]),sortKey:k.sortKey,state:b})}else d.push({segments:y.segments,sortKey:0,state:b})}}l&amp;&amp;d.sort(function(t,e){return t.sortKey-e.sortKey});for(var T=0,A=d;T&lt;A.length;T+=1){var M=A[T],S=M.state,E=S.programConfiguration,C=S.program,L=S.layoutVertexBuffer,P=S.indexBuffer,O=S.uniformValues,z=M.segments;C.draw(c,u.TRIANGLES,h,f,p,Et.disabled,O,n.id,L,P,z,n.paint,e.transform.zoom,E)}}}},heatmap:function(e,r,n,a){if(0!==n.paint.get(\&quot;heatmap-opacity\&quot;))if(\&quot;offscreen\&quot;===e.renderPass){var i=e.context,o=i.gl,s=e.depthModeForSublayer(0,At.ReadOnly),l=Mt.disabled,c=new St([o.ONE,o.ONE],t.Color.transparent,[!0,!0,!0,!0]);!function(t,e,r){var n=t.gl;t.activeTexture.set(n.TEXTURE1),t.viewport.set([0,0,e.width/4,e.height/4]);var a=r.heatmapFbo;if(a)n.bindTexture(n.TEXTURE_2D,a.colorAttachment.get()),t.bindFramebuffer.set(a.framebuffer);else{var i=n.createTexture();n.bindTexture(n.TEXTURE_2D,i),n.texParameteri(n.TEXTURE_2D,n.TEXTURE_WRAP_S,n.CLAMP_TO_EDGE),n.texParameteri(n.TEXTURE_2D,n.TEXTURE_WRAP_T,n.CLAMP_TO_EDGE),n.texParameteri(n.TEXTURE_2D,n.TEXTURE_MIN_FILTER,n.LINEAR),n.texParameteri(n.TEXTURE_2D,n.TEXTURE_MAG_FILTER,n.LINEAR),a=r.heatmapFbo=t.createFramebuffer(e.width/4,e.height/4),function t(e,r,n,a){var i=e.gl;i.texImage2D(i.TEXTURE_2D,0,i.RGBA,r.width/4,r.height/4,0,i.RGBA,e.extTextureHalfFloat?e.extTextureHalfFloat.HALF_FLOAT_OES:i.UNSIGNED_BYTE,null),a.colorAttachment.set(n),e.extTextureHalfFloat&amp;&amp;i.checkFramebufferStatus(i.FRAMEBUFFER)!==i.FRAMEBUFFER_COMPLETE&amp;&amp;(e.extTextureHalfFloat=null,a.colorAttachment.setDirty(),t(e,r,n,a))}(t,e,i,a)}}(i,e,n),i.clear({color:t.Color.transparent});for(var u=0;u&lt;a.length;u++){var h=a[u];if(!r.hasRenderableParent(h)){var f=r.getTile(h),p=f.getBucket(n);if(p){var d=p.programConfigurations.get(n.id),g=e.useProgram(\&quot;heatmap\&quot;,d),v=e.transform.zoom;g.draw(i,o.TRIANGLES,s,l,c,Et.disabled,Ar(h.posMatrix,f,v,n.paint.get(\&quot;heatmap-intensity\&quot;)),n.id,p.layoutVertexBuffer,p.indexBuffer,p.segments,n.paint,e.transform.zoom,d)}}}i.viewport.set([0,0,e.width,e.height])}else\&quot;translucent\&quot;===e.renderPass&amp;&amp;(e.context.setColorMode(e.colorModeForRenderPass()),function(e,r){var n=e.context,a=n.gl,i=r.heatmapFbo;if(i){n.activeTexture.set(a.TEXTURE0),a.bindTexture(a.TEXTURE_2D,i.colorAttachment.get()),n.activeTexture.set(a.TEXTURE1);var o=r.colorRampTexture;o||(o=r.colorRampTexture=new t.Texture(n,r.colorRamp,a.RGBA)),o.bind(a.LINEAR,a.CLAMP_TO_EDGE),e.useProgram(\&quot;heatmapTexture\&quot;).draw(n,a.TRIANGLES,At.disabled,Mt.disabled,e.colorModeForRenderPass(),Et.disabled,function(e,r,n,a){var i=t.create();t.ortho(i,0,e.width,e.height,0,0,1);var o=e.context.gl;return{u_matrix:i,u_world:[o.drawingBufferWidth,o.drawingBufferHeight],u_image:n,u_color_ramp:a,u_opacity:r.paint.get(\&quot;heatmap-opacity\&quot;)}}(e,r,0,1),r.id,e.viewportBuffer,e.quadTriangleIndexBuffer,e.viewportSegments,r.paint,e.transform.zoom)}}(e,n))},line:function(e,r,n,a){if(\&quot;translucent\&quot;===e.renderPass){var i=n.paint.get(\&quot;line-opacity\&quot;),o=n.paint.get(\&quot;line-width\&quot;);if(0!==i.constantOr(1)&amp;&amp;0!==o.constantOr(1)){var s=e.depthModeForSublayer(0,At.ReadOnly),l=e.colorModeForRenderPass(),c=n.paint.get(\&quot;line-dasharray\&quot;),u=n.paint.get(\&quot;line-pattern\&quot;),h=u.constantOr(1),f=n.paint.get(\&quot;line-gradient\&quot;),p=n.getCrossfadeParameters(),d=c?\&quot;lineSDF\&quot;:h?\&quot;linePattern\&quot;:f?\&quot;lineGradient\&quot;:\&quot;line\&quot;,g=e.context,v=g.gl,m=!0;if(f){g.activeTexture.set(v.TEXTURE0);var y=n.gradientTexture;if(!n.gradient)return;y||(y=n.gradientTexture=new t.Texture(g,n.gradient,v.RGBA)),y.bind(v.LINEAR,v.CLAMP_TO_EDGE)}for(var x=0,b=a;x&lt;b.length;x+=1){var _=b[x],w=r.getTile(_);if(!h||w.patternsLoaded()){var k=w.getBucket(n);if(k){var T=k.programConfigurations.get(n.id),A=e.context.program.get(),M=e.useProgram(d,T),S=m||M.program!==A,E=u.constantOr(null);if(E&amp;&amp;w.imageAtlas){var C=w.imageAtlas.patternPositions[E.to],L=w.imageAtlas.patternPositions[E.from];C&amp;&amp;L&amp;&amp;T.setConstantPatternPositions(C,L)}var P=c?Or(e,w,n,c,p):h?Pr(e,w,n,p):f?Lr(e,w,n):Cr(e,w,n);c&amp;&amp;(S||e.lineAtlas.dirty)?(g.activeTexture.set(v.TEXTURE0),e.lineAtlas.bind(g)):h&amp;&amp;(g.activeTexture.set(v.TEXTURE0),w.imageAtlasTexture.bind(v.LINEAR,v.CLAMP_TO_EDGE),T.updatePatternPaintBuffers(p)),M.draw(g,v.TRIANGLES,s,e.stencilModeForClipping(_),l,Et.disabled,P,n.id,k.layoutVertexBuffer,k.indexBuffer,k.segments,n.paint,e.transform.zoom,T),m=!1}}}}}},fill:function(e,r,n,a){var i=n.paint.get(\&quot;fill-color\&quot;),o=n.paint.get(\&quot;fill-opacity\&quot;);if(0!==o.constantOr(1)){var s=e.colorModeForRenderPass(),l=n.paint.get(\&quot;fill-pattern\&quot;),c=e.opaquePassEnabledForLayer()&amp;&amp;!l.constantOr(1)&amp;&amp;1===i.constantOr(t.Color.transparent).a&amp;&amp;1===o.constantOr(0)?\&quot;opaque\&quot;:\&quot;translucent\&quot;;if(e.renderPass===c){var u=e.depthModeForSublayer(1,\&quot;opaque\&quot;===e.renderPass?At.ReadWrite:At.ReadOnly);Jr(e,r,n,a,u,s,!1)}if(\&quot;translucent\&quot;===e.renderPass&amp;&amp;n.paint.get(\&quot;fill-antialias\&quot;)){var h=e.depthModeForSublayer(n.getPaintProperty(\&quot;fill-outline-color\&quot;)?2:0,At.ReadOnly);Jr(e,r,n,a,h,s,!0)}}},\&quot;fill-extrusion\&quot;:function(t,e,r,n){var a=r.paint.get(\&quot;fill-extrusion-opacity\&quot;);if(0!==a&amp;&amp;\&quot;translucent\&quot;===t.renderPass){var i=new At(t.context.gl.LEQUAL,At.ReadWrite,t.depthRangeFor3D);if(1!==a||r.paint.get(\&quot;fill-extrusion-pattern\&quot;).constantOr(1))Kr(t,e,r,n,i,Mt.disabled,St.disabled),Kr(t,e,r,n,i,t.stencilModeFor3D(),t.colorModeForRenderPass());else{var o=t.colorModeForRenderPass();Kr(t,e,r,n,i,Mt.disabled,o)}}},hillshade:function(t,e,r,n){if(\&quot;offscreen\&quot;===t.renderPass||\&quot;translucent\&quot;===t.renderPass){for(var a=t.context,i=e.getSource().maxzoom,o=t.depthModeForSublayer(0,At.ReadOnly),s=Mt.disabled,l=t.colorModeForRenderPass(),c=0,u=n;c&lt;u.length;c+=1){var h=u[c],f=e.getTile(h);f.needsHillshadePrepare&amp;&amp;\&quot;offscreen\&quot;===t.renderPass?$r(t,f,r,i,o,s,l):\&quot;translucent\&quot;===t.renderPass&amp;&amp;Qr(t,f,r,o,s,l)}a.viewport.set([0,0,t.width,t.height])}},raster:function(t,e,r,n){if(\&quot;translucent\&quot;===t.renderPass&amp;&amp;0!==r.paint.get(\&quot;raster-opacity\&quot;))for(var a=t.context,i=a.gl,o=e.getSource(),s=t.useProgram(\&quot;raster\&quot;),l=Mt.disabled,c=t.colorModeForRenderPass(),u=n.length&amp;&amp;n[0].overscaledZ,h=!t.options.moving,f=0,p=n;f&lt;p.length;f+=1){var d=p[f],g=t.depthModeForSublayer(d.overscaledZ-u,1===r.paint.get(\&quot;raster-opacity\&quot;)?At.ReadWrite:At.ReadOnly,i.LESS),v=e.getTile(d),m=t.transform.calculatePosMatrix(d.toUnwrapped(),h);v.registerFadeDuration(r.paint.get(\&quot;raster-fade-duration\&quot;));var y=e.findLoadedParent(d,0),x=tn(v,y,e,r,t.transform),b=void 0,_=void 0,w=\&quot;nearest\&quot;===r.paint.get(\&quot;raster-resampling\&quot;)?i.NEAREST:i.LINEAR;a.activeTexture.set(i.TEXTURE0),v.texture.bind(w,i.CLAMP_TO_EDGE,i.LINEAR_MIPMAP_NEAREST),a.activeTexture.set(i.TEXTURE1),y?(y.texture.bind(w,i.CLAMP_TO_EDGE,i.LINEAR_MIPMAP_NEAREST),b=Math.pow(2,y.tileID.overscaledZ-v.tileID.overscaledZ),_=[v.tileID.canonical.x*b%1,v.tileID.canonical.y*b%1]):v.texture.bind(w,i.CLAMP_TO_EDGE,i.LINEAR_MIPMAP_NEAREST);var k=Dr(m,_||[0,0],b||1,x,r);o instanceof P?s.draw(a,i.TRIANGLES,g,l,c,Et.disabled,k,r.id,o.boundsBuffer,t.quadTriangleIndexBuffer,o.boundsSegments):v.maskedBoundsBuffer&amp;&amp;v.maskedIndexBuffer&amp;&amp;v.segments?s.draw(a,i.TRIANGLES,g,l,c,Et.disabled,k,r.id,v.maskedBoundsBuffer,v.maskedIndexBuffer,v.segments,r.paint,t.transform.zoom):s.draw(a,i.TRIANGLES,g,l,c,Et.disabled,k,r.id,t.rasterBoundsBuffer,t.quadTriangleIndexBuffer,t.rasterBoundsSegments)}},background:function(t,e,r){var n=r.paint.get(\&quot;background-color\&quot;),a=r.paint.get(\&quot;background-opacity\&quot;);if(0!==a){var i=t.context,o=i.gl,s=t.transform,l=s.tileSize,c=r.paint.get(\&quot;background-pattern\&quot;);if(!t.isPatternMissing(c)){var u=!c&amp;&amp;1===n.a&amp;&amp;1===a&amp;&amp;t.opaquePassEnabledForLayer()?\&quot;opaque\&quot;:\&quot;translucent\&quot;;if(t.renderPass===u){var h=Mt.disabled,f=t.depthModeForSublayer(0,\&quot;opaque\&quot;===u?At.ReadWrite:At.ReadOnly),p=t.colorModeForRenderPass(),d=t.useProgram(c?\&quot;backgroundPattern\&quot;:\&quot;background\&quot;),g=s.coveringTiles({tileSize:l});c&amp;&amp;(i.activeTexture.set(o.TEXTURE0),t.imageManager.bind(t.context));for(var v=r.getCrossfadeParameters(),m=0,y=g;m&lt;y.length;m+=1){var x=y[m],b=t.transform.calculatePosMatrix(x.toUnwrapped()),_=c?Nr(b,a,t,c,{tileID:x,tileSize:l},v):Br(b,a,n);d.draw(i,o.TRIANGLES,f,h,p,Et.disabled,_,r.id,t.tileExtentBuffer,t.quadTriangleIndexBuffer,t.tileExtentSegments)}}}}},debug:function(t,e,r){for(var n=0;n&lt;r.length;n++)en(t,e,r[n])},custom:function(t,e,r){var n=t.context,a=r.implementation;if(\&quot;offscreen\&quot;===t.renderPass){var i=a.prerender;i&amp;&amp;(t.setCustomLayerDefaults(),n.setColorMode(t.colorModeForRenderPass()),i.call(a,n.gl,t.transform.customLayerMatrix()),n.setDirty(),t.setBaseState())}else if(\&quot;translucent\&quot;===t.renderPass){t.setCustomLayerDefaults(),n.setColorMode(t.colorModeForRenderPass()),n.setStencilMode(Mt.disabled);var o=\&quot;3d\&quot;===a.renderingMode?new At(t.context.gl.LEQUAL,At.ReadWrite,t.depthRangeFor3D):t.depthModeForSublayer(0,At.ReadOnly);n.setDepthMode(o),a.render(n.gl,t.transform.customLayerMatrix()),n.setDirty(),t.setBaseState(),n.bindFramebuffer.set(null)}}},an=function(e,r){this.context=new Ct(e),this.transform=r,this._tileTextures={},this.setup(),this.numSublayers=Lt.maxUnderzooming+Lt.maxOverzooming+1,this.depthEpsilon=1/Math.pow(2,16),this.depthRboNeedsClear=!0,this.emptyProgramConfiguration=new t.ProgramConfiguration,this.crossTileSymbolIndex=new Oe};function on(t,e){if(t.y&gt;e.y){var r=t;t=e,e=r}return{x0:t.x,y0:t.y,x1:e.x,y1:e.y,dx:e.x-t.x,dy:e.y-t.y}}function sn(t,e,r,n,a){var i=Math.max(r,Math.floor(e.y0)),o=Math.min(n,Math.ceil(e.y1));if(t.x0===e.x0&amp;&amp;t.y0===e.y0?t.x0+e.dy/t.dy*t.dx&lt;e.x1:t.x1-e.dy/t.dy*t.dx&lt;e.x0){var s=t;t=e,e=s}for(var l=t.dx/t.dy,c=e.dx/e.dy,u=t.dx&gt;0,h=e.dx&lt;0,f=i;f&lt;o;f++){var p=l*Math.max(0,Math.min(t.dy,f+u-t.y0))+t.x0,d=c*Math.max(0,Math.min(e.dy,f+h-e.y0))+e.x0;a(Math.floor(d),Math.ceil(p),f)}}function ln(t,e,r,n,a,i){var o,s=on(t,e),l=on(e,r),c=on(r,t);s.dy&gt;l.dy&amp;&amp;(o=s,s=l,l=o),s.dy&gt;c.dy&amp;&amp;(o=s,s=c,c=o),l.dy&gt;c.dy&amp;&amp;(o=l,l=c,c=o),s.dy&amp;&amp;sn(c,s,n,a,i),l.dy&amp;&amp;sn(c,l,n,a,i)}an.prototype.resize=function(e,r){var n=this.context.gl;if(this.width=e*t.browser.devicePixelRatio,this.height=r*t.browser.devicePixelRatio,this.context.viewport.set([0,0,this.width,this.height]),this.style)for(var a=0,i=this.style._order;a&lt;i.length;a+=1){var o=i[a];this.style._layers[o].resize()}this.depthRbo&amp;&amp;(n.deleteRenderbuffer(this.depthRbo),this.depthRbo=null)},an.prototype.setup=function(){var e=this.context,r=new t.StructArrayLayout2i4;r.emplaceBack(0,0),r.emplaceBack(t.EXTENT,0),r.emplaceBack(0,t.EXTENT),r.emplaceBack(t.EXTENT,t.EXTENT),this.tileExtentBuffer=e.createVertexBuffer(r,Fe.members),this.tileExtentSegments=t.SegmentVector.simpleSegment(0,0,4,2);var n=new t.StructArrayLayout2i4;n.emplaceBack(0,0),n.emplaceBack(t.EXTENT,0),n.emplaceBack(0,t.EXTENT),n.emplaceBack(t.EXTENT,t.EXTENT),this.debugBuffer=e.createVertexBuffer(n,Fe.members),this.debugSegments=t.SegmentVector.simpleSegment(0,0,4,5);var a=new t.StructArrayLayout4i8;a.emplaceBack(0,0,0,0),a.emplaceBack(t.EXTENT,0,t.EXTENT,0),a.emplaceBack(0,t.EXTENT,0,t.EXTENT),a.emplaceBack(t.EXTENT,t.EXTENT,t.EXTENT,t.EXTENT),this.rasterBoundsBuffer=e.createVertexBuffer(a,t.rasterBoundsAttributes.members),this.rasterBoundsSegments=t.SegmentVector.simpleSegment(0,0,4,2);var i=new t.StructArrayLayout2i4;i.emplaceBack(0,0),i.emplaceBack(1,0),i.emplaceBack(0,1),i.emplaceBack(1,1),this.viewportBuffer=e.createVertexBuffer(i,Fe.members),this.viewportSegments=t.SegmentVector.simpleSegment(0,0,4,2);var o=new t.StructArrayLayout1ui2;o.emplaceBack(0),o.emplaceBack(1),o.emplaceBack(3),o.emplaceBack(2),o.emplaceBack(0),this.tileBorderIndexBuffer=e.createIndexBuffer(o);var s=new t.StructArrayLayout3ui6;s.emplaceBack(0,1,2),s.emplaceBack(2,1,3),this.quadTriangleIndexBuffer=e.createIndexBuffer(s);var l=this.context.gl;this.stencilClearMode=new Mt({func:l.ALWAYS,mask:0},0,255,l.ZERO,l.ZERO,l.ZERO)},an.prototype.clearStencil=function(){var e=this.context,r=e.gl;this.nextStencilID=1,this.currentStencilSource=void 0;var n=t.create();t.ortho(n,0,this.width,this.height,0,0,1),t.scale(n,n,[r.drawingBufferWidth,r.drawingBufferHeight,0]),this.useProgram(\&quot;clippingMask\&quot;).draw(e,r.TRIANGLES,At.disabled,this.stencilClearMode,St.disabled,Et.disabled,Tr(n),\&quot;$clipping\&quot;,this.viewportBuffer,this.quadTriangleIndexBuffer,this.viewportSegments)},an.prototype._renderTileClippingMasks=function(t,e){if(this.currentStencilSource!==t.source&amp;&amp;t.isTileClipped()&amp;&amp;e&amp;&amp;e.length){this.currentStencilSource=t.source;var r=this.context,n=r.gl;this.nextStencilID+e.length&gt;256&amp;&amp;this.clearStencil(),r.setColorMode(St.disabled),r.setDepthMode(At.disabled);var a=this.useProgram(\&quot;clippingMask\&quot;);this._tileClippingMaskIDs={};for(var i=0,o=e;i&lt;o.length;i+=1){var s=o[i],l=this._tileClippingMaskIDs[s.key]=this.nextStencilID++;a.draw(r,n.TRIANGLES,At.disabled,new Mt({func:n.ALWAYS,mask:0},l,255,n.KEEP,n.KEEP,n.REPLACE),St.disabled,Et.disabled,Tr(s.posMatrix),\&quot;$clipping\&quot;,this.tileExtentBuffer,this.quadTriangleIndexBuffer,this.tileExtentSegments)}}},an.prototype.stencilModeFor3D=function(){this.currentStencilSource=void 0,this.nextStencilID+1&gt;256&amp;&amp;this.clearStencil();var t=this.nextStencilID++,e=this.context.gl;return new Mt({func:e.NOTEQUAL,mask:255},t,255,e.KEEP,e.KEEP,e.REPLACE)},an.prototype.stencilModeForClipping=function(t){var e=this.context.gl;return new Mt({func:e.EQUAL,mask:255},this._tileClippingMaskIDs[t.key],0,e.KEEP,e.KEEP,e.REPLACE)},an.prototype.colorModeForRenderPass=function(){var e=this.context.gl;return this._showOverdrawInspector?new St([e.CONSTANT_COLOR,e.ONE],new t.Color(1/8,1/8,1/8,0),[!0,!0,!0,!0]):\&quot;opaque\&quot;===this.renderPass?St.unblended:St.alphaBlended},an.prototype.depthModeForSublayer=function(t,e,r){if(!this.opaquePassEnabledForLayer())return At.disabled;var n=1-((1+this.currentLayer)*this.numSublayers+t)*this.depthEpsilon;return new At(r||this.context.gl.LEQUAL,e,[n,n])},an.prototype.opaquePassEnabledForLayer=function(){return this.currentLayer&lt;this.opaquePassCutoff},an.prototype.render=function(e,r){this.style=e,this.options=r,this.lineAtlas=e.lineAtlas,this.imageManager=e.imageManager,this.glyphManager=e.glyphManager,this.symbolFadeChange=e.placement.symbolFadeChange(t.browser.now()),this.imageManager.beginFrame();var n=this.style._order,a=this.style.sourceCaches;for(var i in a){var o=a[i];o.used&amp;&amp;o.prepare(this.context)}var s={},l={},c={};for(var u in a){var h=a[u];s[u]=h.getVisibleCoordinates(),l[u]=s[u].slice().reverse(),c[u]=h.getVisibleCoordinates(!0).reverse()}for(var f in a){var p=a[f],d=p.getSource();if(\&quot;raster\&quot;===d.type||\&quot;raster-dem\&quot;===d.type){for(var g=[],v=0,m=s[f];v&lt;m.length;v+=1){var y=m[v];g.push(p.getTile(y))}Vr(g,this.context)}}this.opaquePassCutoff=1/0;for(var x=0;x&lt;n.length;x++){var b=n[x];if(this.style._layers[b].is3D()){this.opaquePassCutoff=x;break}}this.renderPass=\&quot;offscreen\&quot;,this.depthRboNeedsClear=!0;for(var _=0,w=n;_&lt;w.length;_+=1){var k=w[_],T=this.style._layers[k];if(T.hasOffscreenPass()&amp;&amp;!T.isHidden(this.transform.zoom)){var A=l[T.source];(\&quot;custom\&quot;===T.type||A.length)&amp;&amp;this.renderLayer(this,a[T.source],T,A)}}for(this.context.bindFramebuffer.set(null),this.context.clear({color:r.showOverdrawInspector?t.Color.black:t.Color.transparent,depth:1}),this.clearStencil(),this._showOverdrawInspector=r.showOverdrawInspector,this.depthRangeFor3D=[0,1-(e._order.length+2)*this.numSublayers*this.depthEpsilon],this.renderPass=\&quot;opaque\&quot;,this.currentLayer=n.length-1;this.currentLayer&gt;=0;this.currentLayer--){var M=this.style._layers[n[this.currentLayer]],S=a[M.source],E=s[M.source];this._renderTileClippingMasks(M,E),this.renderLayer(this,S,M,E)}for(this.renderPass=\&quot;translucent\&quot;,this.currentLayer=0;this.currentLayer&lt;n.length;this.currentLayer++){var C=this.style._layers[n[this.currentLayer]],L=a[C.source],P=(\&quot;symbol\&quot;===C.type?c:l)[C.source];this._renderTileClippingMasks(C,s[C.source]),this.renderLayer(this,L,C,P)}if(this.options.showTileBoundaries)for(var O in a){nn.debug(this,a[O],s[O]);break}this.context.setDefault()},an.prototype.setupOffscreenDepthRenderbuffer=function(){var t=this.context;this.depthRbo||(this.depthRbo=t.createRenderbuffer(t.gl.DEPTH_COMPONENT16,this.width,this.height))},an.prototype.renderLayer=function(t,e,r,n){r.isHidden(this.transform.zoom)||(\&quot;background\&quot;===r.type||\&quot;custom\&quot;===r.type||n.length)&amp;&amp;(this.id=r.id,nn[r.type](t,e,r,n,this.style.placement.variableOffsets))},an.prototype.translatePosMatrix=function(e,r,n,a,i){if(!n[0]&amp;&amp;!n[1])return e;var o=i?\&quot;map\&quot;===a?this.transform.angle:0:\&quot;viewport\&quot;===a?-this.transform.angle:0;if(o){var s=Math.sin(o),l=Math.cos(o);n=[n[0]*l-n[1]*s,n[0]*s+n[1]*l]}var c=[i?n[0]:ce(r,n[0],this.transform.zoom),i?n[1]:ce(r,n[1],this.transform.zoom),0],u=new Float32Array(16);return t.translate(u,e,c),u},an.prototype.saveTileTexture=function(t){var e=this._tileTextures[t.size[0]];e?e.push(t):this._tileTextures[t.size[0]]=[t]},an.prototype.getTileTexture=function(t){var e=this._tileTextures[t];return e&amp;&amp;e.length&gt;0?e.pop():null},an.prototype.isPatternMissing=function(t){if(!t)return!1;var e=this.imageManager.getPattern(t.from),r=this.imageManager.getPattern(t.to);return!e||!r},an.prototype.useProgram=function(t,e){void 0===e&amp;&amp;(e=this.emptyProgramConfiguration),this.cache=this.cache||{};var r=\&quot;\&quot;+t+(e.cacheKey||\&quot;\&quot;)+(this._showOverdrawInspector?\&quot;/overdraw\&quot;:\&quot;\&quot;);return this.cache[r]||(this.cache[r]=new fr(this.context,ur[t],e,jr[t],this._showOverdrawInspector)),this.cache[r]},an.prototype.setCustomLayerDefaults=function(){this.context.unbindVAO(),this.context.cullFace.setDefault(),this.context.activeTexture.setDefault(),this.context.pixelStoreUnpack.setDefault(),this.context.pixelStoreUnpackPremultiplyAlpha.setDefault(),this.context.pixelStoreUnpackFlipY.setDefault()},an.prototype.setBaseState=function(){var t=this.context.gl;this.context.cullFace.set(!1),this.context.viewport.set([0,0,this.width,this.height]),this.context.blendEquation.set(t.FUNC_ADD)};var cn=function(e,r,n){this.tileSize=512,this.maxValidLatitude=85.051129,this._renderWorldCopies=void 0===n||n,this._minZoom=e||0,this._maxZoom=r||22,this.setMaxBounds(),this.width=0,this.height=0,this._center=new t.LngLat(0,0),this.zoom=0,this.angle=0,this._fov=.6435011087932844,this._pitch=0,this._unmodified=!0,this._posMatrixCache={},this._alignedPosMatrixCache={}},un={minZoom:{configurable:!0},maxZoom:{configurable:!0},renderWorldCopies:{configurable:!0},worldSize:{configurable:!0},centerPoint:{configurable:!0},size:{configurable:!0},bearing:{configurable:!0},pitch:{configurable:!0},fov:{configurable:!0},zoom:{configurable:!0},center:{configurable:!0},unmodified:{configurable:!0},point:{configurable:!0}};cn.prototype.clone=function(){var t=new cn(this._minZoom,this._maxZoom,this._renderWorldCopies);return t.tileSize=this.tileSize,t.latRange=this.latRange,t.width=this.width,t.height=this.height,t._center=this._center,t.zoom=this.zoom,t.angle=this.angle,t._fov=this._fov,t._pitch=this._pitch,t._unmodified=this._unmodified,t._calcMatrices(),t},un.minZoom.get=function(){return this._minZoom},un.minZoom.set=function(t){this._minZoom!==t&amp;&amp;(this._minZoom=t,this.zoom=Math.max(this.zoom,t))},un.maxZoom.get=function(){return this._maxZoom},un.maxZoom.set=function(t){this._maxZoom!==t&amp;&amp;(this._maxZoom=t,this.zoom=Math.min(this.zoom,t))},un.renderWorldCopies.get=function(){return this._renderWorldCopies},un.renderWorldCopies.set=function(t){void 0===t?t=!0:null===t&amp;&amp;(t=!1),this._renderWorldCopies=t},un.worldSize.get=function(){return this.tileSize*this.scale},un.centerPoint.get=function(){return this.size._div(2)},un.size.get=function(){return new t.Point(this.width,this.height)},un.bearing.get=function(){return-this.angle/Math.PI*180},un.bearing.set=function(e){var r=-t.wrap(e,-180,180)*Math.PI/180;this.angle!==r&amp;&amp;(this._unmodified=!1,this.angle=r,this._calcMatrices(),this.rotationMatrix=t.create$2(),t.rotate(this.rotationMatrix,this.rotationMatrix,this.angle))},un.pitch.get=function(){return this._pitch/Math.PI*180},un.pitch.set=function(e){var r=t.clamp(e,0,60)/180*Math.PI;this._pitch!==r&amp;&amp;(this._unmodified=!1,this._pitch=r,this._calcMatrices())},un.fov.get=function(){return this._fov/Math.PI*180},un.fov.set=function(t){t=Math.max(.01,Math.min(60,t)),this._fov!==t&amp;&amp;(this._unmodified=!1,this._fov=t/180*Math.PI,this._calcMatrices())},un.zoom.get=function(){return this._zoom},un.zoom.set=function(t){var e=Math.min(Math.max(t,this.minZoom),this.maxZoom);this._zoom!==e&amp;&amp;(this._unmodified=!1,this._zoom=e,this.scale=this.zoomScale(e),this.tileZoom=Math.floor(e),this.zoomFraction=e-this.tileZoom,this._constrain(),this._calcMatrices())},un.center.get=function(){return this._center},un.center.set=function(t){t.lat===this._center.lat&amp;&amp;t.lng===this._center.lng||(this._unmodified=!1,this._center=t,this._constrain(),this._calcMatrices())},cn.prototype.coveringZoomLevel=function(t){return(t.roundZoom?Math.round:Math.floor)(this.zoom+this.scaleZoom(this.tileSize/t.tileSize))},cn.prototype.getVisibleUnwrappedCoordinates=function(e){var r=[new t.UnwrappedTileID(0,e)];if(this._renderWorldCopies)for(var n=this.pointCoordinate(new t.Point(0,0)),a=this.pointCoordinate(new t.Point(this.width,0)),i=this.pointCoordinate(new t.Point(this.width,this.height)),o=this.pointCoordinate(new t.Point(0,this.height)),s=Math.floor(Math.min(n.x,a.x,i.x,o.x)),l=Math.floor(Math.max(n.x,a.x,i.x,o.x)),c=s-1;c&lt;=l+1;c++)0!==c&amp;&amp;r.push(new t.UnwrappedTileID(c,e));return r},cn.prototype.coveringTiles=function(e){var r=this.coveringZoomLevel(e),n=r;if(void 0!==e.minzoom&amp;&amp;r&lt;e.minzoom)return[];void 0!==e.maxzoom&amp;&amp;r&gt;e.maxzoom&amp;&amp;(r=e.maxzoom);var a=t.MercatorCoordinate.fromLngLat(this.center),i=Math.pow(2,r),o=new t.Point(i*a.x-.5,i*a.y-.5);return function(e,r,n,a){void 0===a&amp;&amp;(a=!0);var i=1&lt;&lt;e,o={};function s(r,s,l){var c,u,h,f;if(l&gt;=0&amp;&amp;l&lt;=i)for(c=r;c&lt;s;c++)u=Math.floor(c/i),h=(c%i+i)%i,0!==u&amp;&amp;!0!==a||(f=new t.OverscaledTileID(n,u,e,h,l),o[f.key]=f)}var l=r.map(function(e){return new t.Point(e.x,e.y)._mult(i)});return ln(l[0],l[1],l[2],0,i,s),ln(l[2],l[3],l[0],0,i,s),Object.keys(o).map(function(t){return o[t]})}(r,[this.pointCoordinate(new t.Point(0,0)),this.pointCoordinate(new t.Point(this.width,0)),this.pointCoordinate(new t.Point(this.width,this.height)),this.pointCoordinate(new t.Point(0,this.height))],e.reparseOverscaled?n:r,this._renderWorldCopies).sort(function(t,e){return o.dist(t.canonical)-o.dist(e.canonical)})},cn.prototype.resize=function(t,e){this.width=t,this.height=e,this.pixelsToGLUnits=[2/t,-2/e],this._constrain(),this._calcMatrices()},un.unmodified.get=function(){return this._unmodified},cn.prototype.zoomScale=function(t){return Math.pow(2,t)},cn.prototype.scaleZoom=function(t){return Math.log(t)/Math.LN2},cn.prototype.project=function(e){var r=t.clamp(e.lat,-this.maxValidLatitude,this.maxValidLatitude);return new t.Point(t.mercatorXfromLng(e.lng)*this.worldSize,t.mercatorYfromLat(r)*this.worldSize)},cn.prototype.unproject=function(e){return new t.MercatorCoordinate(e.x/this.worldSize,e.y/this.worldSize).toLngLat()},un.point.get=function(){return this.project(this.center)},cn.prototype.setLocationAtPoint=function(e,r){var n=this.pointCoordinate(r),a=this.pointCoordinate(this.centerPoint),i=this.locationCoordinate(e),o=new t.MercatorCoordinate(i.x-(n.x-a.x),i.y-(n.y-a.y));this.center=this.coordinateLocation(o),this._renderWorldCopies&amp;&amp;(this.center=this.center.wrap())},cn.prototype.locationPoint=function(t){return this.coordinatePoint(this.locationCoordinate(t))},cn.prototype.pointLocation=function(t){return this.coordinateLocation(this.pointCoordinate(t))},cn.prototype.locationCoordinate=function(e){return t.MercatorCoordinate.fromLngLat(e)},cn.prototype.coordinateLocation=function(t){return t.toLngLat()},cn.prototype.pointCoordinate=function(e){var r=[e.x,e.y,0,1],n=[e.x,e.y,1,1];t.transformMat4(r,r,this.pixelMatrixInverse),t.transformMat4(n,n,this.pixelMatrixInverse);var a=r[3],i=n[3],o=r[0]/a,s=n[0]/i,l=r[1]/a,c=n[1]/i,u=r[2]/a,h=n[2]/i,f=u===h?0:(0-u)/(h-u);return new t.MercatorCoordinate(t.number(o,s,f)/this.worldSize,t.number(l,c,f)/this.worldSize)},cn.prototype.coordinatePoint=function(e){var r=[e.x*this.worldSize,e.y*this.worldSize,0,1];return t.transformMat4(r,r,this.pixelMatrix),new t.Point(r[0]/r[3],r[1]/r[3])},cn.prototype.getBounds=function(){return(new t.LngLatBounds).extend(this.pointLocation(new t.Point(0,0))).extend(this.pointLocation(new t.Point(this.width,0))).extend(this.pointLocation(new t.Point(this.width,this.height))).extend(this.pointLocation(new t.Point(0,this.height)))},cn.prototype.getMaxBounds=function(){return this.latRange&amp;&amp;2===this.latRange.length&amp;&amp;this.lngRange&amp;&amp;2===this.lngRange.length?new t.LngLatBounds([this.lngRange[0],this.latRange[0]],[this.lngRange[1],this.latRange[1]]):null},cn.prototype.setMaxBounds=function(t){t?(this.lngRange=[t.getWest(),t.getEast()],this.latRange=[t.getSouth(),t.getNorth()],this._constrain()):(this.lngRange=null,this.latRange=[-this.maxValidLatitude,this.maxValidLatitude])},cn.prototype.calculatePosMatrix=function(e,r){void 0===r&amp;&amp;(r=!1);var n=e.key,a=r?this._alignedPosMatrixCache:this._posMatrixCache;if(a[n])return a[n];var i=e.canonical,o=this.worldSize/this.zoomScale(i.z),s=i.x+Math.pow(2,i.z)*e.wrap,l=t.identity(new Float64Array(16));return t.translate(l,l,[s*o,i.y*o,0]),t.scale(l,l,[o/t.EXTENT,o/t.EXTENT,1]),t.multiply(l,r?this.alignedProjMatrix:this.projMatrix,l),a[n]=new Float32Array(l),a[n]},cn.prototype.customLayerMatrix=function(){return this.mercatorMatrix.slice()},cn.prototype._constrain=function(){if(this.center&amp;&amp;this.width&amp;&amp;this.height&amp;&amp;!this._constraining){this._constraining=!0;var e,r,n,a,i=-90,o=90,s=-180,l=180,c=this.size,u=this._unmodified;if(this.latRange){var h=this.latRange;i=t.mercatorYfromLat(h[1])*this.worldSize,e=(o=t.mercatorYfromLat(h[0])*this.worldSize)-i&lt;c.y?c.y/(o-i):0}if(this.lngRange){var f=this.lngRange;s=t.mercatorXfromLng(f[0])*this.worldSize,r=(l=t.mercatorXfromLng(f[1])*this.worldSize)-s&lt;c.x?c.x/(l-s):0}var p=this.point,d=Math.max(r||0,e||0);if(d)return this.center=this.unproject(new t.Point(r?(l+s)/2:p.x,e?(o+i)/2:p.y)),this.zoom+=this.scaleZoom(d),this._unmodified=u,void(this._constraining=!1);if(this.latRange){var g=p.y,v=c.y/2;g-v&lt;i&amp;&amp;(a=i+v),g+v&gt;o&amp;&amp;(a=o-v)}if(this.lngRange){var m=p.x,y=c.x/2;m-y&lt;s&amp;&amp;(n=s+y),m+y&gt;l&amp;&amp;(n=l-y)}void 0===n&amp;&amp;void 0===a||(this.center=this.unproject(new t.Point(void 0!==n?n:p.x,void 0!==a?a:p.y))),this._unmodified=u,this._constraining=!1}},cn.prototype._calcMatrices=function(){if(this.height){this.cameraToCenterDistance=.5/Math.tan(this._fov/2)*this.height;var e=this._fov/2,r=Math.PI/2+this._pitch,n=Math.sin(e)*this.cameraToCenterDistance/Math.sin(Math.PI-r-e),a=this.point,i=a.x,o=a.y,s=1.01*(Math.cos(Math.PI/2-this._pitch)*n+this.cameraToCenterDistance),l=this.height/50,c=new Float64Array(16);t.perspective(c,this._fov,this.width/this.height,l,s),t.scale(c,c,[1,-1,1]),t.translate(c,c,[0,0,-this.cameraToCenterDistance]),t.rotateX(c,c,this._pitch),t.rotateZ(c,c,this.angle),t.translate(c,c,[-i,-o,0]),this.mercatorMatrix=t.scale([],c,[this.worldSize,this.worldSize,this.worldSize]),t.scale(c,c,[1,1,t.mercatorZfromAltitude(1,this.center.lat)*this.worldSize,1]),this.projMatrix=c;var u=this.width%2/2,h=this.height%2/2,f=Math.cos(this.angle),p=Math.sin(this.angle),d=i-Math.round(i)+f*u+p*h,g=o-Math.round(o)+f*h+p*u,v=new Float64Array(c);if(t.translate(v,v,[d&gt;.5?d-1:d,g&gt;.5?g-1:g,0]),this.alignedProjMatrix=v,c=t.create(),t.scale(c,c,[this.width/2,-this.height/2,1]),t.translate(c,c,[1,-1,0]),this.labelPlaneMatrix=c,c=t.create(),t.scale(c,c,[1,-1,1]),t.translate(c,c,[-1,-1,0]),t.scale(c,c,[2/this.width,2/this.height,1]),this.glCoordMatrix=c,this.pixelMatrix=t.multiply(new Float64Array(16),this.labelPlaneMatrix,this.projMatrix),!(c=t.invert(new Float64Array(16),this.pixelMatrix)))throw new Error(\&quot;failed to invert matrix\&quot;);this.pixelMatrixInverse=c,this._posMatrixCache={},this._alignedPosMatrixCache={}}},cn.prototype.maxPitchScaleFactor=function(){if(!this.pixelMatrixInverse)return 1;var e=this.pointCoordinate(new t.Point(0,0)),r=[e.x*this.worldSize,e.y*this.worldSize,0,1];return t.transformMat4(r,r,this.pixelMatrix)[3]/this.cameraToCenterDistance},cn.prototype.getCameraPoint=function(){var e=this._pitch,r=Math.tan(e)*(this.cameraToCenterDistance||1);return this.centerPoint.add(new t.Point(0,r))},cn.prototype.getCameraQueryGeometry=function(e){var r=this.getCameraPoint();if(1===e.length)return[e[0],r];for(var n=r.x,a=r.y,i=r.x,o=r.y,s=0,l=e;s&lt;l.length;s+=1){var c=l[s];n=Math.min(n,c.x),a=Math.min(a,c.y),i=Math.max(i,c.x),o=Math.max(o,c.y)}return[new t.Point(n,a),new t.Point(i,a),new t.Point(i,o),new t.Point(n,o),new t.Point(n,a)]},Object.defineProperties(cn.prototype,un);var hn=function(){var e,r,n,a;t.bindAll([\&quot;_onHashChange\&quot;,\&quot;_updateHash\&quot;],this),this._updateHash=(e=this._updateHashUnthrottled.bind(this),300,r=!1,n=null,a=function(){n=null,r&amp;&amp;(e(),n=setTimeout(a,300),r=!1)},function(){return r=!0,n||a(),n})};hn.prototype.addTo=function(e){return this._map=e,t.window.addEventListener(\&quot;hashchange\&quot;,this._onHashChange,!1),this._map.on(\&quot;moveend\&quot;,this._updateHash),this},hn.prototype.remove=function(){return t.window.removeEventListener(\&quot;hashchange\&quot;,this._onHashChange,!1),this._map.off(\&quot;moveend\&quot;,this._updateHash),clearTimeout(this._updateHash()),delete this._map,this},hn.prototype.getHashString=function(t){var e=this._map.getCenter(),r=Math.round(100*this._map.getZoom())/100,n=Math.ceil((r*Math.LN2+Math.log(512/360/.5))/Math.LN10),a=Math.pow(10,n),i=Math.round(e.lng*a)/a,o=Math.round(e.lat*a)/a,s=this._map.getBearing(),l=this._map.getPitch(),c=\&quot;\&quot;;return c+=t?\&quot;#/\&quot;+i+\&quot;/\&quot;+o+\&quot;/\&quot;+r:\&quot;#\&quot;+r+\&quot;/\&quot;+o+\&quot;/\&quot;+i,(s||l)&amp;&amp;(c+=\&quot;/\&quot;+Math.round(10*s)/10),l&amp;&amp;(c+=\&quot;/\&quot;+Math.round(l)),c},hn.prototype._onHashChange=function(){var e=t.window.location.hash.replace(\&quot;#\&quot;,\&quot;\&quot;).split(\&quot;/\&quot;);return e.length&gt;=3&amp;&amp;(this._map.jumpTo({center:[+e[2],+e[1]],zoom:+e[0],bearing:+(e[3]||0),pitch:+(e[4]||0)}),!0)},hn.prototype._updateHashUnthrottled=function(){var e=this.getHashString();try{t.window.history.replaceState(t.window.history.state,\&quot;\&quot;,e)}catch(t){}};var fn=function(e){function n(n,a,i,o){void 0===o&amp;&amp;(o={});var s=r.mousePos(a.getCanvasContainer(),i),l=a.unproject(s);e.call(this,n,t.extend({point:s,lngLat:l,originalEvent:i},o)),this._defaultPrevented=!1,this.target=a}e&amp;&amp;(n.__proto__=e),n.prototype=Object.create(e&amp;&amp;e.prototype),n.prototype.constructor=n;var a={defaultPrevented:{configurable:!0}};return n.prototype.preventDefault=function(){this._defaultPrevented=!0},a.defaultPrevented.get=function(){return this._defaultPrevented},Object.defineProperties(n.prototype,a),n}(t.Event),pn=function(e){function n(n,a,i){var o=r.touchPos(a.getCanvasContainer(),i),s=o.map(function(t){return a.unproject(t)}),l=o.reduce(function(t,e,r,n){return t.add(e.div(n.length))},new t.Point(0,0)),c=a.unproject(l);e.call(this,n,{points:o,point:l,lngLats:s,lngLat:c,originalEvent:i}),this._defaultPrevented=!1}e&amp;&amp;(n.__proto__=e),n.prototype=Object.create(e&amp;&amp;e.prototype),n.prototype.constructor=n;var a={defaultPrevented:{configurable:!0}};return n.prototype.preventDefault=function(){this._defaultPrevented=!0},a.defaultPrevented.get=function(){return this._defaultPrevented},Object.defineProperties(n.prototype,a),n}(t.Event),dn=function(t){function e(e,r,n){t.call(this,e,{originalEvent:n}),this._defaultPrevented=!1}t&amp;&amp;(e.__proto__=t),e.prototype=Object.create(t&amp;&amp;t.prototype),e.prototype.constructor=e;var r={defaultPrevented:{configurable:!0}};return e.prototype.preventDefault=function(){this._defaultPrevented=!0},r.defaultPrevented.get=function(){return this._defaultPrevented},Object.defineProperties(e.prototype,r),e}(t.Event),gn=function(e){this._map=e,this._el=e.getCanvasContainer(),this._delta=0,this._defaultZoomRate=.01,this._wheelZoomRate=1/450,t.bindAll([\&quot;_onWheel\&quot;,\&quot;_onTimeout\&quot;,\&quot;_onScrollFrame\&quot;,\&quot;_onScrollFinished\&quot;],this)};gn.prototype.setZoomRate=function(t){this._defaultZoomRate=t},gn.prototype.setWheelZoomRate=function(t){this._wheelZoomRate=t},gn.prototype.isEnabled=function(){return!!this._enabled},gn.prototype.isActive=function(){return!!this._active},gn.prototype.isZooming=function(){return!!this._zooming},gn.prototype.enable=function(t){this.isEnabled()||(this._enabled=!0,this._aroundCenter=t&amp;&amp;\&quot;center\&quot;===t.around)},gn.prototype.disable=function(){this.isEnabled()&amp;&amp;(this._enabled=!1)},gn.prototype.onWheel=function(e){if(this.isEnabled()){var r=e.deltaMode===t.window.WheelEvent.DOM_DELTA_LINE?40*e.deltaY:e.deltaY,n=t.browser.now(),a=n-(this._lastWheelEventTime||0);this._lastWheelEventTime=n,0!==r&amp;&amp;r%4.000244140625==0?this._type=\&quot;wheel\&quot;:0!==r&amp;&amp;Math.abs(r)&lt;4?this._type=\&quot;trackpad\&quot;:a&gt;400?(this._type=null,this._lastValue=r,this._timeout=setTimeout(this._onTimeout,40,e)):this._type||(this._type=Math.abs(a*r)&lt;200?\&quot;trackpad\&quot;:\&quot;wheel\&quot;,this._timeout&amp;&amp;(clearTimeout(this._timeout),this._timeout=null,r+=this._lastValue)),e.shiftKey&amp;&amp;r&amp;&amp;(r/=4),this._type&amp;&amp;(this._lastWheelEvent=e,this._delta-=r,this.isActive()||this._start(e)),e.preventDefault()}},gn.prototype._onTimeout=function(t){this._type=\&quot;wheel\&quot;,this._delta-=this._lastValue,this.isActive()||this._start(t)},gn.prototype._start=function(e){if(this._delta){this._frameId&amp;&amp;(this._map._cancelRenderFrame(this._frameId),this._frameId=null),this._active=!0,this.isZooming()||(this._zooming=!0,this._map.fire(new t.Event(\&quot;movestart\&quot;,{originalEvent:e})),this._map.fire(new t.Event(\&quot;zoomstart\&quot;,{originalEvent:e}))),this._finishTimeout&amp;&amp;clearTimeout(this._finishTimeout);var n=r.mousePos(this._el,e);this._around=t.LngLat.convert(this._aroundCenter?this._map.getCenter():this._map.unproject(n)),this._aroundPoint=this._map.transform.locationPoint(this._around),this._frameId||(this._frameId=this._map._requestRenderFrame(this._onScrollFrame))}},gn.prototype._onScrollFrame=function(){var e=this;if(this._frameId=null,this.isActive()){var r=this._map.transform;if(0!==this._delta){var n=\&quot;wheel\&quot;===this._type&amp;&amp;Math.abs(this._delta)&gt;4.000244140625?this._wheelZoomRate:this._defaultZoomRate,a=2/(1+Math.exp(-Math.abs(this._delta*n)));this._delta&lt;0&amp;&amp;0!==a&amp;&amp;(a=1/a);var i=\&quot;number\&quot;==typeof this._targetZoom?r.zoomScale(this._targetZoom):r.scale;this._targetZoom=Math.min(r.maxZoom,Math.max(r.minZoom,r.scaleZoom(i*a))),\&quot;wheel\&quot;===this._type&amp;&amp;(this._startZoom=r.zoom,this._easing=this._smoothOutEasing(200)),this._delta=0}var o=\&quot;number\&quot;==typeof this._targetZoom?this._targetZoom:r.zoom,s=this._startZoom,l=this._easing,c=!1;if(\&quot;wheel\&quot;===this._type&amp;&amp;s&amp;&amp;l){var u=Math.min((t.browser.now()-this._lastWheelEventTime)/200,1),h=l(u);r.zoom=t.number(s,o,h),u&lt;1?this._frameId||(this._frameId=this._map._requestRenderFrame(this._onScrollFrame)):c=!0}else r.zoom=o,c=!0;r.setLocationAtPoint(this._around,this._aroundPoint),this._map.fire(new t.Event(\&quot;move\&quot;,{originalEvent:this._lastWheelEvent})),this._map.fire(new t.Event(\&quot;zoom\&quot;,{originalEvent:this._lastWheelEvent})),c&amp;&amp;(this._active=!1,this._finishTimeout=setTimeout(function(){e._zooming=!1,e._map.fire(new t.Event(\&quot;zoomend\&quot;,{originalEvent:e._lastWheelEvent})),e._map.fire(new t.Event(\&quot;moveend\&quot;,{originalEvent:e._lastWheelEvent})),delete e._targetZoom},200))}},gn.prototype._smoothOutEasing=function(e){var r=t.ease;if(this._prevEase){var n=this._prevEase,a=(t.browser.now()-n.start)/n.duration,i=n.easing(a+.01)-n.easing(a),o=.27/Math.sqrt(i*i+1e-4)*.01,s=Math.sqrt(.0729-o*o);r=t.bezier(o,s,.25,1)}return this._prevEase={start:t.browser.now(),duration:e,easing:r},r};var vn=function(e,r){this._map=e,this._el=e.getCanvasContainer(),this._container=e.getContainer(),this._clickTolerance=r.clickTolerance||1,t.bindAll([\&quot;_onMouseMove\&quot;,\&quot;_onMouseUp\&quot;,\&quot;_onKeyDown\&quot;],this)};vn.prototype.isEnabled=function(){return!!this._enabled},vn.prototype.isActive=function(){return!!this._active},vn.prototype.enable=function(){this.isEnabled()||(this._enabled=!0)},vn.prototype.disable=function(){this.isEnabled()&amp;&amp;(this._enabled=!1)},vn.prototype.onMouseDown=function(e){this.isEnabled()&amp;&amp;e.shiftKey&amp;&amp;0===e.button&amp;&amp;(t.window.document.addEventListener(\&quot;mousemove\&quot;,this._onMouseMove,!1),t.window.document.addEventListener(\&quot;keydown\&quot;,this._onKeyDown,!1),t.window.document.addEventListener(\&quot;mouseup\&quot;,this._onMouseUp,!1),r.disableDrag(),this._startPos=this._lastPos=r.mousePos(this._el,e),this._active=!0)},vn.prototype._onMouseMove=function(t){var e=r.mousePos(this._el,t);if(!(this._lastPos.equals(e)||!this._box&amp;&amp;e.dist(this._startPos)&lt;this._clickTolerance)){var n=this._startPos;this._lastPos=e,this._box||(this._box=r.create(\&quot;div\&quot;,\&quot;mapboxgl-boxzoom\&quot;,this._container),this._container.classList.add(\&quot;mapboxgl-crosshair\&quot;),this._fireEvent(\&quot;boxzoomstart\&quot;,t));var a=Math.min(n.x,e.x),i=Math.max(n.x,e.x),o=Math.min(n.y,e.y),s=Math.max(n.y,e.y);r.setTransform(this._box,\&quot;translate(\&quot;+a+\&quot;px,\&quot;+o+\&quot;px)\&quot;),this._box.style.width=i-a+\&quot;px\&quot;,this._box.style.height=s-o+\&quot;px\&quot;}},vn.prototype._onMouseUp=function(e){if(0===e.button){var n=this._startPos,a=r.mousePos(this._el,e);this._finish(),r.suppressClick(),n.x===a.x&amp;&amp;n.y===a.y?this._fireEvent(\&quot;boxzoomcancel\&quot;,e):this._map.fitScreenCoordinates(n,a,this._map.getBearing(),{linear:!0}).fire(new t.Event(\&quot;boxzoomend\&quot;,{originalEvent:e}))}},vn.prototype._onKeyDown=function(t){27===t.keyCode&amp;&amp;(this._finish(),this._fireEvent(\&quot;boxzoomcancel\&quot;,t))},vn.prototype._finish=function(){this._active=!1,t.window.document.removeEventListener(\&quot;mousemove\&quot;,this._onMouseMove,!1),t.window.document.removeEventListener(\&quot;keydown\&quot;,this._onKeyDown,!1),t.window.document.removeEventListener(\&quot;mouseup\&quot;,this._onMouseUp,!1),this._container.classList.remove(\&quot;mapboxgl-crosshair\&quot;),this._box&amp;&amp;(r.remove(this._box),this._box=null),r.enableDrag(),delete this._startPos,delete this._lastPos},vn.prototype._fireEvent=function(e,r){return this._map.fire(new t.Event(e,{originalEvent:r}))};var mn=t.bezier(0,0,.25,1),yn=function(e,r){this._map=e,this._el=r.element||e.getCanvasContainer(),this._state=\&quot;disabled\&quot;,this._button=r.button||\&quot;right\&quot;,this._bearingSnap=r.bearingSnap||0,this._pitchWithRotate=!1!==r.pitchWithRotate,t.bindAll([\&quot;onMouseDown\&quot;,\&quot;_onMouseMove\&quot;,\&quot;_onMouseUp\&quot;,\&quot;_onBlur\&quot;,\&quot;_onDragFrame\&quot;],this)};yn.prototype.isEnabled=function(){return\&quot;disabled\&quot;!==this._state},yn.prototype.isActive=function(){return\&quot;active\&quot;===this._state},yn.prototype.enable=function(){this.isEnabled()||(this._state=\&quot;enabled\&quot;)},yn.prototype.disable=function(){if(this.isEnabled())switch(this._state){case\&quot;active\&quot;:this._state=\&quot;disabled\&quot;,this._unbind(),this._deactivate(),this._fireEvent(\&quot;rotateend\&quot;),this._pitchWithRotate&amp;&amp;this._fireEvent(\&quot;pitchend\&quot;),this._fireEvent(\&quot;moveend\&quot;);break;case\&quot;pending\&quot;:this._state=\&quot;disabled\&quot;,this._unbind();break;default:this._state=\&quot;disabled\&quot;}},yn.prototype.onMouseDown=function(e){if(\&quot;enabled\&quot;===this._state){var n=\&quot;touchstart\&quot;===e.type;if(n)this._startTime=Date.now();else if(\&quot;right\&quot;===this._button){if(this._eventButton=r.mouseButton(e),this._eventButton!==(e.ctrlKey?0:2))return}else{if(e.ctrlKey||0!==r.mouseButton(e))return;this._eventButton=0}r.disableDrag(),n?(t.window.document.addEventListener(\&quot;touchmove\&quot;,this._onMouseMove,{capture:!0}),t.window.document.addEventListener(\&quot;touchend\&quot;,this._onMouseUp)):(t.window.document.addEventListener(\&quot;mousemove\&quot;,this._onMouseMove,{capture:!0}),t.window.document.addEventListener(\&quot;mouseup\&quot;,this._onMouseUp)),t.window.addEventListener(\&quot;blur\&quot;,this._onBlur),this._state=\&quot;pending\&quot;,this._inertia=[[t.browser.now(),this._map.getBearing()]],this._startPos=this._prevPos=this._lastPos=r.mousePos(this._el,e),this._center=this._map.transform.centerPoint,e.preventDefault()}},yn.prototype._onMouseMove=function(t){var e=r.mousePos(this._el,t);this._lastPos.equals(e)||(this._lastMoveEvent=t,this._lastPos=e,\&quot;pending\&quot;===this._state&amp;&amp;(this._state=\&quot;active\&quot;,this._fireEvent(\&quot;rotatestart\&quot;,t),this._fireEvent(\&quot;movestart\&quot;,t),this._pitchWithRotate&amp;&amp;this._fireEvent(\&quot;pitchstart\&quot;,t)),this._frameId||(this._frameId=this._map._requestRenderFrame(this._onDragFrame)))},yn.prototype._onDragFrame=function(){this._frameId=null;var e=this._lastMoveEvent;if(e){var r=this._map.transform,n=this._prevPos,a=this._lastPos,i=.8*(n.x-a.x),o=-.5*(n.y-a.y),s=r.bearing-i,l=r.pitch-o,c=this._inertia,u=c[c.length-1];this._drainInertiaBuffer(),c.push([t.browser.now(),this._map._normalizeBearing(s,u[1])]),r.bearing=s,this._pitchWithRotate&amp;&amp;(this._fireEvent(\&quot;pitch\&quot;,e),r.pitch=l),this._fireEvent(\&quot;rotate\&quot;,e),this._fireEvent(\&quot;move\&quot;,e),delete this._lastMoveEvent,this._prevPos=this._lastPos}},yn.prototype._onMouseUp=function(t){if(\&quot;touchend\&quot;===t.type&amp;&amp;this._startPos===this._lastPos&amp;&amp;Date.now()-this._startTime&lt;300&amp;&amp;this._el.click(),r.mouseButton(t)===this._eventButton)switch(this._state){case\&quot;active\&quot;:this._state=\&quot;enabled\&quot;,r.suppressClick(),this._unbind(),this._deactivate(),this._inertialRotate(t);break;case\&quot;pending\&quot;:this._state=\&quot;enabled\&quot;,this._unbind()}},yn.prototype._onBlur=function(t){switch(this._state){case\&quot;active\&quot;:this._state=\&quot;enabled\&quot;,this._unbind(),this._deactivate(),this._fireEvent(\&quot;rotateend\&quot;,t),this._pitchWithRotate&amp;&amp;this._fireEvent(\&quot;pitchend\&quot;,t),this._fireEvent(\&quot;moveend\&quot;,t);break;case\&quot;pending\&quot;:this._state=\&quot;enabled\&quot;,this._unbind()}},yn.prototype._unbind=function(){t.window.document.removeEventListener(\&quot;mousemove\&quot;,this._onMouseMove,{capture:!0}),t.window.document.removeEventListener(\&quot;mouseup\&quot;,this._onMouseUp),t.window.document.removeEventListener(\&quot;touchmove\&quot;,this._onMouseMove,{capture:!0}),t.window.document.removeEventListener(\&quot;touchend\&quot;,this._onMouseUp),t.window.removeEventListener(\&quot;blur\&quot;,this._onBlur),r.enableDrag()},yn.prototype._deactivate=function(){this._frameId&amp;&amp;(this._map._cancelRenderFrame(this._frameId),this._frameId=null),delete this._lastMoveEvent,delete this._startPos,delete this._prevPos,delete this._lastPos},yn.prototype._inertialRotate=function(t){var e=this;this._fireEvent(\&quot;rotateend\&quot;,t),this._drainInertiaBuffer();var r=this._map,n=r.getBearing(),a=this._inertia,i=function(){Math.abs(n)&lt;e._bearingSnap?r.resetNorth({noMoveStart:!0},{originalEvent:t}):e._fireEvent(\&quot;moveend\&quot;,t),e._pitchWithRotate&amp;&amp;e._fireEvent(\&quot;pitchend\&quot;,t)};if(a.length&lt;2)i();else{var o=a[0],s=a[a.length-1],l=a[a.length-2],c=r._normalizeBearing(n,l[1]),u=s[1]-o[1],h=u&lt;0?-1:1,f=(s[0]-o[0])/1e3;if(0!==u&amp;&amp;0!==f){var p=Math.abs(u*(.25/f));p&gt;180&amp;&amp;(p=180);var d=p/180;c+=h*p*(d/2),Math.abs(r._normalizeBearing(c,0))&lt;this._bearingSnap&amp;&amp;(c=r._normalizeBearing(0,c)),r.rotateTo(c,{duration:1e3*d,easing:mn,noMoveStart:!0},{originalEvent:t})}else i()}},yn.prototype._fireEvent=function(e,r){return this._map.fire(new t.Event(e,r?{originalEvent:r}:{}))},yn.prototype._drainInertiaBuffer=function(){for(var e=this._inertia,r=t.browser.now();e.length&gt;0&amp;&amp;r-e[0][0]&gt;160;)e.shift()};var xn=t.bezier(0,0,.3,1),bn=function(e,r){this._map=e,this._el=e.getCanvasContainer(),this._state=\&quot;disabled\&quot;,this._clickTolerance=r.clickTolerance||1,t.bindAll([\&quot;_onMove\&quot;,\&quot;_onMouseUp\&quot;,\&quot;_onTouchEnd\&quot;,\&quot;_onBlur\&quot;,\&quot;_onDragFrame\&quot;],this)};bn.prototype.isEnabled=function(){return\&quot;disabled\&quot;!==this._state},bn.prototype.isActive=function(){return\&quot;active\&quot;===this._state},bn.prototype.enable=function(){this.isEnabled()||(this._el.classList.add(\&quot;mapboxgl-touch-drag-pan\&quot;),this._state=\&quot;enabled\&quot;)},bn.prototype.disable=function(){if(this.isEnabled())switch(this._el.classList.remove(\&quot;mapboxgl-touch-drag-pan\&quot;),this._state){case\&quot;active\&quot;:this._state=\&quot;disabled\&quot;,this._unbind(),this._deactivate(),this._fireEvent(\&quot;dragend\&quot;),this._fireEvent(\&quot;moveend\&quot;);break;case\&quot;pending\&quot;:this._state=\&quot;disabled\&quot;,this._unbind();break;default:this._state=\&quot;disabled\&quot;}},bn.prototype.onMouseDown=function(e){\&quot;enabled\&quot;===this._state&amp;&amp;(e.ctrlKey||0!==r.mouseButton(e)||(r.addEventListener(t.window.document,\&quot;mousemove\&quot;,this._onMove,{capture:!0}),r.addEventListener(t.window.document,\&quot;mouseup\&quot;,this._onMouseUp),this._start(e)))},bn.prototype.onTouchStart=function(e){\&quot;enabled\&quot;===this._state&amp;&amp;(e.touches.length&gt;1||(r.addEventListener(t.window.document,\&quot;touchmove\&quot;,this._onMove,{capture:!0,passive:!1}),r.addEventListener(t.window.document,\&quot;touchend\&quot;,this._onTouchEnd),this._start(e)))},bn.prototype._start=function(e){t.window.addEventListener(\&quot;blur\&quot;,this._onBlur),this._state=\&quot;pending\&quot;,this._startPos=this._mouseDownPos=this._prevPos=this._lastPos=r.mousePos(this._el,e),this._inertia=[[t.browser.now(),this._startPos]]},bn.prototype._onMove=function(e){e.preventDefault();var n=r.mousePos(this._el,e);this._lastPos.equals(n)||\&quot;pending\&quot;===this._state&amp;&amp;n.dist(this._mouseDownPos)&lt;this._clickTolerance||(this._lastMoveEvent=e,this._lastPos=n,this._drainInertiaBuffer(),this._inertia.push([t.browser.now(),this._lastPos]),\&quot;pending\&quot;===this._state&amp;&amp;(this._state=\&quot;active\&quot;,this._fireEvent(\&quot;dragstart\&quot;,e),this._fireEvent(\&quot;movestart\&quot;,e)),this._frameId||(this._frameId=this._map._requestRenderFrame(this._onDragFrame)))},bn.prototype._onDragFrame=function(){this._frameId=null;var t=this._lastMoveEvent;if(t){var e=this._map.transform;e.setLocationAtPoint(e.pointLocation(this._prevPos),this._lastPos),this._fireEvent(\&quot;drag\&quot;,t),this._fireEvent(\&quot;move\&quot;,t),this._prevPos=this._lastPos,delete this._lastMoveEvent}},bn.prototype._onMouseUp=function(t){if(0===r.mouseButton(t))switch(this._state){case\&quot;active\&quot;:this._state=\&quot;enabled\&quot;,r.suppressClick(),this._unbind(),this._deactivate(),this._inertialPan(t);break;case\&quot;pending\&quot;:this._state=\&quot;enabled\&quot;,this._unbind()}},bn.prototype._onTouchEnd=function(t){switch(this._state){case\&quot;active\&quot;:this._state=\&quot;enabled\&quot;,this._unbind(),this._deactivate(),this._inertialPan(t);break;case\&quot;pending\&quot;:this._state=\&quot;enabled\&quot;,this._unbind()}},bn.prototype._onBlur=function(t){switch(this._state){case\&quot;active\&quot;:this._state=\&quot;enabled\&quot;,this._unbind(),this._deactivate(),this._fireEvent(\&quot;dragend\&quot;,t),this._fireEvent(\&quot;moveend\&quot;,t);break;case\&quot;pending\&quot;:this._state=\&quot;enabled\&quot;,this._unbind()}},bn.prototype._unbind=function(){r.removeEventListener(t.window.document,\&quot;touchmove\&quot;,this._onMove,{capture:!0,passive:!1}),r.removeEventListener(t.window.document,\&quot;touchend\&quot;,this._onTouchEnd),r.removeEventListener(t.window.document,\&quot;mousemove\&quot;,this._onMove,{capture:!0}),r.removeEventListener(t.window.document,\&quot;mouseup\&quot;,this._onMouseUp),r.removeEventListener(t.window,\&quot;blur\&quot;,this._onBlur)},bn.prototype._deactivate=function(){this._frameId&amp;&amp;(this._map._cancelRenderFrame(this._frameId),this._frameId=null),delete this._lastMoveEvent,delete this._startPos,delete this._prevPos,delete this._mouseDownPos,delete this._lastPos},bn.prototype._inertialPan=function(t){this._fireEvent(\&quot;dragend\&quot;,t),this._drainInertiaBuffer();var e=this._inertia;if(e.length&lt;2)this._fireEvent(\&quot;moveend\&quot;,t);else{var r=e[e.length-1],n=e[0],a=r[1].sub(n[1]),i=(r[0]-n[0])/1e3;if(0===i||r[1].equals(n[1]))this._fireEvent(\&quot;moveend\&quot;,t);else{var o=a.mult(.3/i),s=o.mag();s&gt;1400&amp;&amp;(s=1400,o._unit()._mult(s));var l=s/750,c=o.mult(-l/2);this._map.panBy(c,{duration:1e3*l,easing:xn,noMoveStart:!0},{originalEvent:t})}}},bn.prototype._fireEvent=function(e,r){return this._map.fire(new t.Event(e,r?{originalEvent:r}:{}))},bn.prototype._drainInertiaBuffer=function(){for(var e=this._inertia,r=t.browser.now();e.length&gt;0&amp;&amp;r-e[0][0]&gt;160;)e.shift()};var _n=function(e){this._map=e,this._el=e.getCanvasContainer(),t.bindAll([\&quot;_onKeyDown\&quot;],this)};function wn(t){return t*(2-t)}_n.prototype.isEnabled=function(){return!!this._enabled},_n.prototype.enable=function(){this.isEnabled()||(this._el.addEventListener(\&quot;keydown\&quot;,this._onKeyDown,!1),this._enabled=!0)},_n.prototype.disable=function(){this.isEnabled()&amp;&amp;(this._el.removeEventListener(\&quot;keydown\&quot;,this._onKeyDown),this._enabled=!1)},_n.prototype._onKeyDown=function(t){if(!(t.altKey||t.ctrlKey||t.metaKey)){var e=0,r=0,n=0,a=0,i=0;switch(t.keyCode){case 61:case 107:case 171:case 187:e=1;break;case 189:case 109:case 173:e=-1;break;case 37:t.shiftKey?r=-1:(t.preventDefault(),a=-1);break;case 39:t.shiftKey?r=1:(t.preventDefault(),a=1);break;case 38:t.shiftKey?n=1:(t.preventDefault(),i=-1);break;case 40:t.shiftKey?n=-1:(i=1,t.preventDefault());break;default:return}var o=this._map,s=o.getZoom(),l={duration:300,delayEndEvents:500,easing:wn,zoom:e?Math.round(s)+e*(t.shiftKey?2:1):s,bearing:o.getBearing()+15*r,pitch:o.getPitch()+10*n,offset:[100*-a,100*-i],center:o.getCenter()};o.easeTo(l,{originalEvent:t})}};var kn=function(e){this._map=e,t.bindAll([\&quot;_onDblClick\&quot;,\&quot;_onZoomEnd\&quot;],this)};kn.prototype.isEnabled=function(){return!!this._enabled},kn.prototype.isActive=function(){return!!this._active},kn.prototype.enable=function(){this.isEnabled()||(this._enabled=!0)},kn.prototype.disable=function(){this.isEnabled()&amp;&amp;(this._enabled=!1)},kn.prototype.onTouchStart=function(t){var e=this;if(this.isEnabled()&amp;&amp;!(t.points.length&gt;1))if(this._tapped){var r=t.points[0],n=this._tappedPoint;if(n&amp;&amp;n.dist(r)&lt;=30){t.originalEvent.preventDefault();var a=function(){e._tapped&amp;&amp;e._zoom(t),e._map.off(\&quot;touchcancel\&quot;,i),e._resetTapped()},i=function(){e._map.off(\&quot;touchend\&quot;,a),e._resetTapped()};this._map.once(\&quot;touchend\&quot;,a),this._map.once(\&quot;touchcancel\&quot;,i)}else this._resetTapped()}else this._tappedPoint=t.points[0],this._tapped=setTimeout(function(){e._tapped=null,e._tappedPoint=null},300)},kn.prototype._resetTapped=function(){clearTimeout(this._tapped),this._tapped=null,this._tappedPoint=null},kn.prototype.onDblClick=function(t){this.isEnabled()&amp;&amp;(t.originalEvent.preventDefault(),this._zoom(t))},kn.prototype._zoom=function(t){this._active=!0,this._map.on(\&quot;zoomend\&quot;,this._onZoomEnd),this._map.zoomTo(this._map.getZoom()+(t.originalEvent.shiftKey?-1:1),{around:t.lngLat},t)},kn.prototype._onZoomEnd=function(){this._active=!1,this._map.off(\&quot;zoomend\&quot;,this._onZoomEnd)};var Tn=t.bezier(0,0,.15,1),An=function(e){this._map=e,this._el=e.getCanvasContainer(),t.bindAll([\&quot;_onMove\&quot;,\&quot;_onEnd\&quot;,\&quot;_onTouchFrame\&quot;],this)};An.prototype.isEnabled=function(){return!!this._enabled},An.prototype.enable=function(t){this.isEnabled()||(this._el.classList.add(\&quot;mapboxgl-touch-zoom-rotate\&quot;),this._enabled=!0,this._aroundCenter=!!t&amp;&amp;\&quot;center\&quot;===t.around)},An.prototype.disable=function(){this.isEnabled()&amp;&amp;(this._el.classList.remove(\&quot;mapboxgl-touch-zoom-rotate\&quot;),this._enabled=!1)},An.prototype.disableRotation=function(){this._rotationDisabled=!0},An.prototype.enableRotation=function(){this._rotationDisabled=!1},An.prototype.onStart=function(e){if(this.isEnabled()&amp;&amp;2===e.touches.length){var n=r.mousePos(this._el,e.touches[0]),a=r.mousePos(this._el,e.touches[1]),i=n.add(a).div(2);this._startVec=n.sub(a),this._startAround=this._map.transform.pointLocation(i),this._gestureIntent=void 0,this._inertia=[],r.addEventListener(t.window.document,\&quot;touchmove\&quot;,this._onMove,{passive:!1}),r.addEventListener(t.window.document,\&quot;touchend\&quot;,this._onEnd)}},An.prototype._getTouchEventData=function(t){var e=r.mousePos(this._el,t.touches[0]),n=r.mousePos(this._el,t.touches[1]),a=e.sub(n);return{vec:a,center:e.add(n).div(2),scale:a.mag()/this._startVec.mag(),bearing:this._rotationDisabled?0:180*a.angleWith(this._startVec)/Math.PI}},An.prototype._onMove=function(e){if(2===e.touches.length){var r=this._getTouchEventData(e),n=r.vec,a=r.scale,i=r.bearing;if(!this._gestureIntent){var o=this._rotationDisabled&amp;&amp;1!==a||Math.abs(1-a)&gt;.15;Math.abs(i)&gt;10?this._gestureIntent=\&quot;rotate\&quot;:o&amp;&amp;(this._gestureIntent=\&quot;zoom\&quot;),this._gestureIntent&amp;&amp;(this._map.fire(new t.Event(this._gestureIntent+\&quot;start\&quot;,{originalEvent:e})),this._map.fire(new t.Event(\&quot;movestart\&quot;,{originalEvent:e})),this._startVec=n)}this._lastTouchEvent=e,this._frameId||(this._frameId=this._map._requestRenderFrame(this._onTouchFrame)),e.preventDefault()}},An.prototype._onTouchFrame=function(){this._frameId=null;var e=this._gestureIntent;if(e){var r=this._map.transform;this._startScale||(this._startScale=r.scale,this._startBearing=r.bearing);var n=this._getTouchEventData(this._lastTouchEvent),a=n.center,i=n.bearing,o=n.scale,s=r.pointLocation(a),l=r.locationPoint(s);\&quot;rotate\&quot;===e&amp;&amp;(r.bearing=this._startBearing+i),r.zoom=r.scaleZoom(this._startScale*o),r.setLocationAtPoint(this._startAround,l),this._map.fire(new t.Event(e,{originalEvent:this._lastTouchEvent})),this._map.fire(new t.Event(\&quot;move\&quot;,{originalEvent:this._lastTouchEvent})),this._drainInertiaBuffer(),this._inertia.push([t.browser.now(),o,a])}},An.prototype._onEnd=function(e){r.removeEventListener(t.window.document,\&quot;touchmove\&quot;,this._onMove,{passive:!1}),r.removeEventListener(t.window.document,\&quot;touchend\&quot;,this._onEnd);var n=this._gestureIntent,a=this._startScale;if(this._frameId&amp;&amp;(this._map._cancelRenderFrame(this._frameId),this._frameId=null),delete this._gestureIntent,delete this._startScale,delete this._startBearing,delete this._lastTouchEvent,n){this._map.fire(new t.Event(n+\&quot;end\&quot;,{originalEvent:e})),this._drainInertiaBuffer();var i=this._inertia,o=this._map;if(i.length&lt;2)o.snapToNorth({},{originalEvent:e});else{var s=i[i.length-1],l=i[0],c=o.transform.scaleZoom(a*s[1]),u=o.transform.scaleZoom(a*l[1]),h=c-u,f=(s[0]-l[0])/1e3,p=s[2];if(0!==f&amp;&amp;c!==u){var d=.15*h/f;Math.abs(d)&gt;2.5&amp;&amp;(d=d&gt;0?2.5:-2.5);var g=1e3*Math.abs(d/(12*.15)),v=c+d*g/2e3;v&lt;0&amp;&amp;(v=0),o.easeTo({zoom:v,duration:g,easing:Tn,around:this._aroundCenter?o.getCenter():o.unproject(p),noMoveStart:!0},{originalEvent:e})}else o.snapToNorth({},{originalEvent:e})}}},An.prototype._drainInertiaBuffer=function(){for(var e=this._inertia,r=t.browser.now();e.length&gt;2&amp;&amp;r-e[0][0]&gt;160;)e.shift()};var Mn={scrollZoom:gn,boxZoom:vn,dragRotate:yn,dragPan:bn,keyboard:_n,doubleClickZoom:kn,touchZoomRotate:An},Sn=function(e){function r(r,n){e.call(this),this._moving=!1,this._zooming=!1,this.transform=r,this._bearingSnap=n.bearingSnap,t.bindAll([\&quot;_renderFrameCallback\&quot;],this)}return e&amp;&amp;(r.__proto__=e),r.prototype=Object.create(e&amp;&amp;e.prototype),r.prototype.constructor=r,r.prototype.getCenter=function(){return new t.LngLat(this.transform.center.lng,this.transform.center.lat)},r.prototype.setCenter=function(t,e){return this.jumpTo({center:t},e)},r.prototype.panBy=function(e,r,n){return e=t.Point.convert(e).mult(-1),this.panTo(this.transform.center,t.extend({offset:e},r),n)},r.prototype.panTo=function(e,r,n){return this.easeTo(t.extend({center:e},r),n)},r.prototype.getZoom=function(){return this.transform.zoom},r.prototype.setZoom=function(t,e){return this.jumpTo({zoom:t},e),this},r.prototype.zoomTo=function(e,r,n){return this.easeTo(t.extend({zoom:e},r),n)},r.prototype.zoomIn=function(t,e){return this.zoomTo(this.getZoom()+1,t,e),this},r.prototype.zoomOut=function(t,e){return this.zoomTo(this.getZoom()-1,t,e),this},r.prototype.getBearing=function(){return this.transform.bearing},r.prototype.setBearing=function(t,e){return this.jumpTo({bearing:t},e),this},r.prototype.rotateTo=function(e,r,n){return this.easeTo(t.extend({bearing:e},r),n)},r.prototype.resetNorth=function(e,r){return this.rotateTo(0,t.extend({duration:1e3},e),r),this},r.prototype.resetNorthPitch=function(e,r){return this.easeTo(t.extend({bearing:0,pitch:0,duration:1e3},e),r),this},r.prototype.snapToNorth=function(t,e){return Math.abs(this.getBearing())&lt;this._bearingSnap?this.resetNorth(t,e):this},r.prototype.getPitch=function(){return this.transform.pitch},r.prototype.setPitch=function(t,e){return this.jumpTo({pitch:t},e),this},r.prototype.cameraForBounds=function(e,r){return e=t.LngLatBounds.convert(e),this._cameraForBoxAndBearing(e.getNorthWest(),e.getSouthEast(),0,r)},r.prototype._cameraForBoxAndBearing=function(e,r,n,a){if(\&quot;number\&quot;==typeof(a=t.extend({padding:{top:0,bottom:0,right:0,left:0},offset:[0,0],maxZoom:this.transform.maxZoom},a)).padding){var i=a.padding;a.padding={top:i,bottom:i,right:i,left:i}}if(t.deepEqual(Object.keys(a.padding).sort(function(t,e){return t&lt;e?-1:t&gt;e?1:0}),[\&quot;bottom\&quot;,\&quot;left\&quot;,\&quot;right\&quot;,\&quot;top\&quot;])){var o=this.transform,s=o.project(t.LngLat.convert(e)),l=o.project(t.LngLat.convert(r)),c=s.rotate(-n*Math.PI/180),u=l.rotate(-n*Math.PI/180),h=new t.Point(Math.max(c.x,u.x),Math.max(c.y,u.y)),f=new t.Point(Math.min(c.x,u.x),Math.min(c.y,u.y)),p=h.sub(f),d=(o.width-a.padding.left-a.padding.right)/p.x,g=(o.height-a.padding.top-a.padding.bottom)/p.y;if(!(g&lt;0||d&lt;0)){var v=Math.min(o.scaleZoom(o.scale*Math.min(d,g)),a.maxZoom),m=t.Point.convert(a.offset),y=(a.padding.left-a.padding.right)/2,x=(a.padding.top-a.padding.bottom)/2,b=new t.Point(m.x+y,m.y+x).mult(o.scale/o.zoomScale(v));return{center:o.unproject(s.add(l).div(2).sub(b)),zoom:v,bearing:n}}t.warnOnce(\&quot;Map cannot fit within canvas with the given bounds, padding, and/or offset.\&quot;)}else t.warnOnce(\&quot;options.padding must be a positive number, or an Object with keys 'bottom', 'left', 'right', 'top'\&quot;)},r.prototype.fitBounds=function(t,e,r){return this._fitInternal(this.cameraForBounds(t,e),e,r)},r.prototype.fitScreenCoordinates=function(e,r,n,a,i){return this._fitInternal(this._cameraForBoxAndBearing(this.transform.pointLocation(t.Point.convert(e)),this.transform.pointLocation(t.Point.convert(r)),n,a),a,i)},r.prototype._fitInternal=function(e,r,n){return e?(r=t.extend(e,r)).linear?this.easeTo(r,n):this.flyTo(r,n):this},r.prototype.jumpTo=function(e,r){this.stop();var n=this.transform,a=!1,i=!1,o=!1;return\&quot;zoom\&quot;in e&amp;&amp;n.zoom!==+e.zoom&amp;&amp;(a=!0,n.zoom=+e.zoom),void 0!==e.center&amp;&amp;(n.center=t.LngLat.convert(e.center)),\&quot;bearing\&quot;in e&amp;&amp;n.bearing!==+e.bearing&amp;&amp;(i=!0,n.bearing=+e.bearing),\&quot;pitch\&quot;in e&amp;&amp;n.pitch!==+e.pitch&amp;&amp;(o=!0,n.pitch=+e.pitch),this.fire(new t.Event(\&quot;movestart\&quot;,r)).fire(new t.Event(\&quot;move\&quot;,r)),a&amp;&amp;this.fire(new t.Event(\&quot;zoomstart\&quot;,r)).fire(new t.Event(\&quot;zoom\&quot;,r)).fire(new t.Event(\&quot;zoomend\&quot;,r)),i&amp;&amp;this.fire(new t.Event(\&quot;rotatestart\&quot;,r)).fire(new t.Event(\&quot;rotate\&quot;,r)).fire(new t.Event(\&quot;rotateend\&quot;,r)),o&amp;&amp;this.fire(new t.Event(\&quot;pitchstart\&quot;,r)).fire(new t.Event(\&quot;pitch\&quot;,r)).fire(new t.Event(\&quot;pitchend\&quot;,r)),this.fire(new t.Event(\&quot;moveend\&quot;,r))},r.prototype.easeTo=function(e,r){var n=this;this.stop(),(!1===(e=t.extend({offset:[0,0],duration:500,easing:t.ease},e)).animate||t.browser.prefersReducedMotion)&amp;&amp;(e.duration=0);var a=this.transform,i=this.getZoom(),o=this.getBearing(),s=this.getPitch(),l=\&quot;zoom\&quot;in e?+e.zoom:i,c=\&quot;bearing\&quot;in e?this._normalizeBearing(e.bearing,o):o,u=\&quot;pitch\&quot;in e?+e.pitch:s,h=a.centerPoint.add(t.Point.convert(e.offset)),f=a.pointLocation(h),p=t.LngLat.convert(e.center||f);this._normalizeCenter(p);var d,g,v=a.project(f),m=a.project(p).sub(v),y=a.zoomScale(l-i);return e.around&amp;&amp;(d=t.LngLat.convert(e.around),g=a.locationPoint(d)),this._zooming=l!==i,this._rotating=o!==c,this._pitching=u!==s,this._prepareEase(r,e.noMoveStart),clearTimeout(this._easeEndTimeoutID),this._ease(function(e){if(n._zooming&amp;&amp;(a.zoom=t.number(i,l,e)),n._rotating&amp;&amp;(a.bearing=t.number(o,c,e)),n._pitching&amp;&amp;(a.pitch=t.number(s,u,e)),d)a.setLocationAtPoint(d,g);else{var f=a.zoomScale(a.zoom-i),p=l&gt;i?Math.min(2,y):Math.max(.5,y),x=Math.pow(p,1-e),b=a.unproject(v.add(m.mult(e*x)).mult(f));a.setLocationAtPoint(a.renderWorldCopies?b.wrap():b,h)}n._fireMoveEvents(r)},function(){e.delayEndEvents?n._easeEndTimeoutID=setTimeout(function(){return n._afterEase(r)},e.delayEndEvents):n._afterEase(r)},e),this},r.prototype._prepareEase=function(e,r){this._moving=!0,r||this.fire(new t.Event(\&quot;movestart\&quot;,e)),this._zooming&amp;&amp;this.fire(new t.Event(\&quot;zoomstart\&quot;,e)),this._rotating&amp;&amp;this.fire(new t.Event(\&quot;rotatestart\&quot;,e)),this._pitching&amp;&amp;this.fire(new t.Event(\&quot;pitchstart\&quot;,e))},r.prototype._fireMoveEvents=function(e){this.fire(new t.Event(\&quot;move\&quot;,e)),this._zooming&amp;&amp;this.fire(new t.Event(\&quot;zoom\&quot;,e)),this._rotating&amp;&amp;this.fire(new t.Event(\&quot;rotate\&quot;,e)),this._pitching&amp;&amp;this.fire(new t.Event(\&quot;pitch\&quot;,e))},r.prototype._afterEase=function(e){var r=this._zooming,n=this._rotating,a=this._pitching;this._moving=!1,this._zooming=!1,this._rotating=!1,this._pitching=!1,r&amp;&amp;this.fire(new t.Event(\&quot;zoomend\&quot;,e)),n&amp;&amp;this.fire(new t.Event(\&quot;rotateend\&quot;,e)),a&amp;&amp;this.fire(new t.Event(\&quot;pitchend\&quot;,e)),this.fire(new t.Event(\&quot;moveend\&quot;,e))},r.prototype.flyTo=function(e,r){var n=this;if(t.browser.prefersReducedMotion){var a=t.pick(e,[\&quot;center\&quot;,\&quot;zoom\&quot;,\&quot;bearing\&quot;,\&quot;pitch\&quot;,\&quot;around\&quot;]);return this.jumpTo(a,r)}this.stop(),e=t.extend({offset:[0,0],speed:1.2,curve:1.42,easing:t.ease},e);var i=this.transform,o=this.getZoom(),s=this.getBearing(),l=this.getPitch(),c=\&quot;zoom\&quot;in e?t.clamp(+e.zoom,i.minZoom,i.maxZoom):o,u=\&quot;bearing\&quot;in e?this._normalizeBearing(e.bearing,s):s,h=\&quot;pitch\&quot;in e?+e.pitch:l,f=i.zoomScale(c-o),p=i.centerPoint.add(t.Point.convert(e.offset)),d=i.pointLocation(p),g=t.LngLat.convert(e.center||d);this._normalizeCenter(g);var v=i.project(d),m=i.project(g).sub(v),y=e.curve,x=Math.max(i.width,i.height),b=x/f,_=m.mag();if(\&quot;minZoom\&quot;in e){var w=t.clamp(Math.min(e.minZoom,o,c),i.minZoom,i.maxZoom),k=x/i.zoomScale(w-o);y=Math.sqrt(k/_*2)}var T=y*y;function A(t){var e=(b*b-x*x+(t?-1:1)*T*T*_*_)/(2*(t?b:x)*T*_);return Math.log(Math.sqrt(e*e+1)-e)}function M(t){return(Math.exp(t)-Math.exp(-t))/2}function S(t){return(Math.exp(t)+Math.exp(-t))/2}var E=A(0),C=function(t){return S(E)/S(E+y*t)},L=function(t){return x*((S(E)*(M(e=E+y*t)/S(e))-M(E))/T)/_;var e},P=(A(1)-E)/y;if(Math.abs(_)&lt;1e-6||!isFinite(P)){if(Math.abs(x-b)&lt;1e-6)return this.easeTo(e,r);var O=b&lt;x?-1:1;P=Math.abs(Math.log(b/x))/y,L=function(){return 0},C=function(t){return Math.exp(O*y*t)}}if(\&quot;duration\&quot;in e)e.duration=+e.duration;else{var z=\&quot;screenSpeed\&quot;in e?+e.screenSpeed/y:+e.speed;e.duration=1e3*P/z}return e.maxDuration&amp;&amp;e.duration&gt;e.maxDuration&amp;&amp;(e.duration=0),this._zooming=!0,this._rotating=s!==u,this._pitching=h!==l,this._prepareEase(r,!1),this._ease(function(e){var a=e*P,f=1/C(a);i.zoom=1===e?c:o+i.scaleZoom(f),n._rotating&amp;&amp;(i.bearing=t.number(s,u,e)),n._pitching&amp;&amp;(i.pitch=t.number(l,h,e));var d=1===e?g:i.unproject(v.add(m.mult(L(a))).mult(f));i.setLocationAtPoint(i.renderWorldCopies?d.wrap():d,p),n._fireMoveEvents(r)},function(){return n._afterEase(r)},e),this},r.prototype.isEasing=function(){return!!this._easeFrameId},r.prototype.stop=function(){if(this._easeFrameId&amp;&amp;(this._cancelRenderFrame(this._easeFrameId),delete this._easeFrameId,delete this._onEaseFrame),this._onEaseEnd){var t=this._onEaseEnd;delete this._onEaseEnd,t.call(this)}return this},r.prototype._ease=function(e,r,n){!1===n.animate||0===n.duration?(e(1),r()):(this._easeStart=t.browser.now(),this._easeOptions=n,this._onEaseFrame=e,this._onEaseEnd=r,this._easeFrameId=this._requestRenderFrame(this._renderFrameCallback))},r.prototype._renderFrameCallback=function(){var e=Math.min((t.browser.now()-this._easeStart)/this._easeOptions.duration,1);this._onEaseFrame(this._easeOptions.easing(e)),e&lt;1?this._easeFrameId=this._requestRenderFrame(this._renderFrameCallback):this.stop()},r.prototype._normalizeBearing=function(e,r){e=t.wrap(e,-180,180);var n=Math.abs(e-r);return Math.abs(e-360-r)&lt;n&amp;&amp;(e-=360),Math.abs(e+360-r)&lt;n&amp;&amp;(e+=360),e},r.prototype._normalizeCenter=function(t){var e=this.transform;if(e.renderWorldCopies&amp;&amp;!e.lngRange){var r=t.lng-e.center.lng;t.lng+=r&gt;180?-360:r&lt;-180?360:0}},r}(t.Evented),En=function(e){void 0===e&amp;&amp;(e={}),this.options=e,t.bindAll([\&quot;_updateEditLink\&quot;,\&quot;_updateData\&quot;,\&quot;_updateCompact\&quot;],this)};En.prototype.getDefaultPosition=function(){return\&quot;bottom-right\&quot;},En.prototype.onAdd=function(t){var e=this.options&amp;&amp;this.options.compact;return this._map=t,this._container=r.create(\&quot;div\&quot;,\&quot;mapboxgl-ctrl mapboxgl-ctrl-attrib\&quot;),this._innerContainer=r.create(\&quot;div\&quot;,\&quot;mapboxgl-ctrl-attrib-inner\&quot;,this._container),e&amp;&amp;this._container.classList.add(\&quot;mapboxgl-compact\&quot;),this._updateAttributions(),this._updateEditLink(),this._map.on(\&quot;styledata\&quot;,this._updateData),this._map.on(\&quot;sourcedata\&quot;,this._updateData),this._map.on(\&quot;moveend\&quot;,this._updateEditLink),void 0===e&amp;&amp;(this._map.on(\&quot;resize\&quot;,this._updateCompact),this._updateCompact()),this._container},En.prototype.onRemove=function(){r.remove(this._container),this._map.off(\&quot;styledata\&quot;,this._updateData),this._map.off(\&quot;sourcedata\&quot;,this._updateData),this._map.off(\&quot;moveend\&quot;,this._updateEditLink),this._map.off(\&quot;resize\&quot;,this._updateCompact),this._map=void 0},En.prototype._updateEditLink=function(){var e=this._editLink;e||(e=this._editLink=this._container.querySelector(\&quot;.mapbox-improve-map\&quot;));var r=[{key:\&quot;owner\&quot;,value:this.styleOwner},{key:\&quot;id\&quot;,value:this.styleId},{key:\&quot;access_token\&quot;,value:this._map._requestManager._customAccessToken||t.config.ACCESS_TOKEN}];if(e){var n=r.reduce(function(t,e,n){return e.value&amp;&amp;(t+=e.key+\&quot;=\&quot;+e.value+(n&lt;r.length-1?\&quot;&amp;\&quot;:\&quot;\&quot;)),t},\&quot;?\&quot;);e.href=t.config.FEEDBACK_URL+\&quot;/\&quot;+n+(this._map._hash?this._map._hash.getHashString(!0):\&quot;\&quot;),e.rel=\&quot;noopener nofollow\&quot;}},En.prototype._updateData=function(t){!t||\&quot;metadata\&quot;!==t.sourceDataType&amp;&amp;\&quot;style\&quot;!==t.dataType||(this._updateAttributions(),this._updateEditLink())},En.prototype._updateAttributions=function(){if(this._map.style){var t=[];if(this.options.customAttribution&amp;&amp;(Array.isArray(this.options.customAttribution)?t=t.concat(this.options.customAttribution.map(function(t){return\&quot;string\&quot;!=typeof t?\&quot;\&quot;:t})):\&quot;string\&quot;==typeof this.options.customAttribution&amp;&amp;t.push(this.options.customAttribution)),this._map.style.stylesheet){var e=this._map.style.stylesheet;this.styleOwner=e.owner,this.styleId=e.id}var r=this._map.style.sourceCaches;for(var n in r){var a=r[n];if(a.used){var i=a.getSource();i.attribution&amp;&amp;t.indexOf(i.attribution)&lt;0&amp;&amp;t.push(i.attribution)}}t.sort(function(t,e){return t.length-e.length});var o=(t=t.filter(function(e,r){for(var n=r+1;n&lt;t.length;n++)if(t[n].indexOf(e)&gt;=0)return!1;return!0})).join(\&quot; | \&quot;);o!==this._attribHTML&amp;&amp;(this._attribHTML=o,t.length?(this._innerContainer.innerHTML=o,this._container.classList.remove(\&quot;mapboxgl-attrib-empty\&quot;)):this._container.classList.add(\&quot;mapboxgl-attrib-empty\&quot;),this._editLink=null)}},En.prototype._updateCompact=function(){this._map.getCanvasContainer().offsetWidth&lt;=640?this._container.classList.add(\&quot;mapboxgl-compact\&quot;):this._container.classList.remove(\&quot;mapboxgl-compact\&quot;)};var Cn=function(){t.bindAll([\&quot;_updateLogo\&quot;],this),t.bindAll([\&quot;_updateCompact\&quot;],this)};Cn.prototype.onAdd=function(t){this._map=t,this._container=r.create(\&quot;div\&quot;,\&quot;mapboxgl-ctrl\&quot;);var e=r.create(\&quot;a\&quot;,\&quot;mapboxgl-ctrl-logo\&quot;);return e.target=\&quot;_blank\&quot;,e.rel=\&quot;noopener nofollow\&quot;,e.href=\&quot;https://www.mapbox.com/\&quot;,e.setAttribute(\&quot;aria-label\&quot;,\&quot;Mapbox logo\&quot;),e.setAttribute(\&quot;rel\&quot;,\&quot;noopener nofollow\&quot;),this._container.appendChild(e),this._container.style.display=\&quot;none\&quot;,this._map.on(\&quot;sourcedata\&quot;,this._updateLogo),this._updateLogo(),this._map.on(\&quot;resize\&quot;,this._updateCompact),this._updateCompact(),this._container},Cn.prototype.onRemove=function(){r.remove(this._container),this._map.off(\&quot;sourcedata\&quot;,this._updateLogo),this._map.off(\&quot;resize\&quot;,this._updateCompact)},Cn.prototype.getDefaultPosition=function(){return\&quot;bottom-left\&quot;},Cn.prototype._updateLogo=function(t){t&amp;&amp;\&quot;metadata\&quot;!==t.sourceDataType||(this._container.style.display=this._logoRequired()?\&quot;block\&quot;:\&quot;none\&quot;)},Cn.prototype._logoRequired=function(){if(this._map.style){var t=this._map.style.sourceCaches;for(var e in t)if(t[e].getSource().mapbox_logo)return!0;return!1}},Cn.prototype._updateCompact=function(){var t=this._container.children;if(t.length){var e=t[0];this._map.getCanvasContainer().offsetWidth&lt;250?e.classList.add(\&quot;mapboxgl-compact\&quot;):e.classList.remove(\&quot;mapboxgl-compact\&quot;)}};var Ln=function(){this._queue=[],this._id=0,this._cleared=!1,this._currentlyRunning=!1};Ln.prototype.add=function(t){var e=++this._id;return this._queue.push({callback:t,id:e,cancelled:!1}),e},Ln.prototype.remove=function(t){for(var e=this._currentlyRunning,r=0,n=e?this._queue.concat(e):this._queue;r&lt;n.length;r+=1){var a=n[r];if(a.id===t)return void(a.cancelled=!0)}},Ln.prototype.run=function(){var t=this._currentlyRunning=this._queue;this._queue=[];for(var e=0,r=t;e&lt;r.length;e+=1){var n=r[e];if(!n.cancelled&amp;&amp;(n.callback(),this._cleared))break}this._cleared=!1,this._currentlyRunning=!1},Ln.prototype.clear=function(){this._currentlyRunning&amp;&amp;(this._cleared=!0),this._queue=[]};var Pn=t.window.HTMLImageElement,On=t.window.HTMLElement,zn={center:[0,0],zoom:0,bearing:0,pitch:0,minZoom:0,maxZoom:22,interactive:!0,scrollZoom:!0,boxZoom:!0,dragRotate:!0,dragPan:!0,keyboard:!0,doubleClickZoom:!0,touchZoomRotate:!0,bearingSnap:7,clickTolerance:3,hash:!1,attributionControl:!0,failIfMajorPerformanceCaveat:!1,preserveDrawingBuffer:!1,trackResize:!0,renderWorldCopies:!0,refreshExpiredTiles:!0,maxTileCacheSize:null,localIdeographFontFamily:\&quot;sans-serif\&quot;,transformRequest:null,accessToken:null,fadeDuration:300,crossSourceCollisions:!0},In=function(n){function a(e){var a=this;if(null!=(e=t.extend({},zn,e)).minZoom&amp;&amp;null!=e.maxZoom&amp;&amp;e.minZoom&gt;e.maxZoom)throw new Error(\&quot;maxZoom must be greater than minZoom\&quot;);var i=new cn(e.minZoom,e.maxZoom,e.renderWorldCopies);if(n.call(this,i,e),this._interactive=e.interactive,this._maxTileCacheSize=e.maxTileCacheSize,this._failIfMajorPerformanceCaveat=e.failIfMajorPerformanceCaveat,this._preserveDrawingBuffer=e.preserveDrawingBuffer,this._antialias=e.antialias,this._trackResize=e.trackResize,this._bearingSnap=e.bearingSnap,this._refreshExpiredTiles=e.refreshExpiredTiles,this._fadeDuration=e.fadeDuration,this._crossSourceCollisions=e.crossSourceCollisions,this._crossFadingFactor=1,this._collectResourceTiming=e.collectResourceTiming,this._renderTaskQueue=new Ln,this._controls=[],this._mapId=t.uniqueId(),this._requestManager=new t.RequestManager(e.transformRequest,e.accessToken),\&quot;string\&quot;==typeof e.container){if(this._container=t.window.document.getElementById(e.container),!this._container)throw new Error(\&quot;Container '\&quot;+e.container+\&quot;' not found.\&quot;)}else{if(!(e.container instanceof On))throw new Error(\&quot;Invalid type: 'container' must be a String or HTMLElement.\&quot;);this._container=e.container}if(e.maxBounds&amp;&amp;this.setMaxBounds(e.maxBounds),t.bindAll([\&quot;_onWindowOnline\&quot;,\&quot;_onWindowResize\&quot;,\&quot;_contextLost\&quot;,\&quot;_contextRestored\&quot;],this),this._setupContainer(),this._setupPainter(),void 0===this.painter)throw new Error(\&quot;Failed to initialize WebGL.\&quot;);this.on(\&quot;move\&quot;,function(){return a._update(!1)}),this.on(\&quot;moveend\&quot;,function(){return a._update(!1)}),this.on(\&quot;zoom\&quot;,function(){return a._update(!0)}),void 0!==t.window&amp;&amp;(t.window.addEventListener(\&quot;online\&quot;,this._onWindowOnline,!1),t.window.addEventListener(\&quot;resize\&quot;,this._onWindowResize,!1)),function(t,e){var n=t.getCanvasContainer(),a=null,i=!1,o=null;for(var s in Mn)t[s]=new Mn[s](t,e),e.interactive&amp;&amp;e[s]&amp;&amp;t[s].enable(e[s]);r.addEventListener(n,\&quot;mouseout\&quot;,function(e){t.fire(new fn(\&quot;mouseout\&quot;,t,e))}),r.addEventListener(n,\&quot;mousedown\&quot;,function(a){i=!0,o=r.mousePos(n,a);var s=new fn(\&quot;mousedown\&quot;,t,a);t.fire(s),s.defaultPrevented||(e.interactive&amp;&amp;!t.doubleClickZoom.isActive()&amp;&amp;t.stop(),t.boxZoom.onMouseDown(a),t.boxZoom.isActive()||t.dragPan.isActive()||t.dragRotate.onMouseDown(a),t.boxZoom.isActive()||t.dragRotate.isActive()||t.dragPan.onMouseDown(a))}),r.addEventListener(n,\&quot;mouseup\&quot;,function(e){var r=t.dragRotate.isActive();a&amp;&amp;!r&amp;&amp;t.fire(new fn(\&quot;contextmenu\&quot;,t,a)),a=null,i=!1,t.fire(new fn(\&quot;mouseup\&quot;,t,e))}),r.addEventListener(n,\&quot;mousemove\&quot;,function(e){if(!t.dragPan.isActive()&amp;&amp;!t.dragRotate.isActive()){for(var r=e.target;r&amp;&amp;r!==n;)r=r.parentNode;r===n&amp;&amp;t.fire(new fn(\&quot;mousemove\&quot;,t,e))}}),r.addEventListener(n,\&quot;mouseover\&quot;,function(e){for(var r=e.target;r&amp;&amp;r!==n;)r=r.parentNode;r===n&amp;&amp;t.fire(new fn(\&quot;mouseover\&quot;,t,e))}),r.addEventListener(n,\&quot;touchstart\&quot;,function(r){var n=new pn(\&quot;touchstart\&quot;,t,r);t.fire(n),n.defaultPrevented||(e.interactive&amp;&amp;t.stop(),t.boxZoom.isActive()||t.dragRotate.isActive()||t.dragPan.onTouchStart(r),t.touchZoomRotate.onStart(r),t.doubleClickZoom.onTouchStart(n))},{passive:!1}),r.addEventListener(n,\&quot;touchmove\&quot;,function(e){t.fire(new pn(\&quot;touchmove\&quot;,t,e))},{passive:!1}),r.addEventListener(n,\&quot;touchend\&quot;,function(e){t.fire(new pn(\&quot;touchend\&quot;,t,e))}),r.addEventListener(n,\&quot;touchcancel\&quot;,function(e){t.fire(new pn(\&quot;touchcancel\&quot;,t,e))}),r.addEventListener(n,\&quot;click\&quot;,function(a){var i=r.mousePos(n,a);(!o||i.equals(o)||i.dist(o)&lt;e.clickTolerance)&amp;&amp;t.fire(new fn(\&quot;click\&quot;,t,a))}),r.addEventListener(n,\&quot;dblclick\&quot;,function(e){var r=new fn(\&quot;dblclick\&quot;,t,e);t.fire(r),r.defaultPrevented||t.doubleClickZoom.onDblClick(r)}),r.addEventListener(n,\&quot;contextmenu\&quot;,function(e){var r=t.dragRotate.isActive();i||r?i&amp;&amp;(a=e):t.fire(new fn(\&quot;contextmenu\&quot;,t,e)),(t.dragRotate.isEnabled()||t.listens(\&quot;contextmenu\&quot;))&amp;&amp;e.preventDefault()}),r.addEventListener(n,\&quot;wheel\&quot;,function(r){e.interactive&amp;&amp;t.stop();var n=new dn(\&quot;wheel\&quot;,t,r);t.fire(n),n.defaultPrevented||t.scrollZoom.onWheel(r)},{passive:!1})}(this,e),this._hash=e.hash&amp;&amp;(new hn).addTo(this),this._hash&amp;&amp;this._hash._onHashChange()||(this.jumpTo({center:e.center,zoom:e.zoom,bearing:e.bearing,pitch:e.pitch}),e.bounds&amp;&amp;(this.resize(),this.fitBounds(e.bounds,t.extend({},e.fitBoundsOptions,{duration:0})))),this.resize(),this._localIdeographFontFamily=e.localIdeographFontFamily,e.style&amp;&amp;this.setStyle(e.style,{localIdeographFontFamily:e.localIdeographFontFamily}),e.attributionControl&amp;&amp;this.addControl(new En({customAttribution:e.customAttribution})),this.addControl(new Cn,e.logoPosition),this.on(\&quot;style.load\&quot;,function(){a.transform.unmodified&amp;&amp;a.jumpTo(a.style.stylesheet)}),this.on(\&quot;data\&quot;,function(e){a._update(\&quot;style\&quot;===e.dataType),a.fire(new t.Event(e.dataType+\&quot;data\&quot;,e))}),this.on(\&quot;dataloading\&quot;,function(e){a.fire(new t.Event(e.dataType+\&quot;dataloading\&quot;,e))})}n&amp;&amp;(a.__proto__=n),a.prototype=Object.create(n&amp;&amp;n.prototype),a.prototype.constructor=a;var i={showTileBoundaries:{configurable:!0},showCollisionBoxes:{configurable:!0},showOverdrawInspector:{configurable:!0},repaint:{configurable:!0},vertices:{configurable:!0},version:{configurable:!0}};return a.prototype._getMapId=function(){return this._mapId},a.prototype.addControl=function(e,r){if(void 0===r&amp;&amp;e.getDefaultPosition&amp;&amp;(r=e.getDefaultPosition()),void 0===r&amp;&amp;(r=\&quot;top-right\&quot;),!e||!e.onAdd)return this.fire(new t.ErrorEvent(new Error(\&quot;Invalid argument to map.addControl(). Argument must be a control with onAdd and onRemove methods.\&quot;)));var n=e.onAdd(this);this._controls.push(e);var a=this._controlPositions[r];return-1!==r.indexOf(\&quot;bottom\&quot;)?a.insertBefore(n,a.firstChild):a.appendChild(n),this},a.prototype.removeControl=function(e){if(!e||!e.onRemove)return this.fire(new t.ErrorEvent(new Error(\&quot;Invalid argument to map.removeControl(). Argument must be a control with onAdd and onRemove methods.\&quot;)));var r=this._controls.indexOf(e);return r&gt;-1&amp;&amp;this._controls.splice(r,1),e.onRemove(this),this},a.prototype.resize=function(e){var r=this._containerDimensions(),n=r[0],a=r[1];return this._resizeCanvas(n,a),this.transform.resize(n,a),this.painter.resize(n,a),this.fire(new t.Event(\&quot;movestart\&quot;,e)).fire(new t.Event(\&quot;move\&quot;,e)).fire(new t.Event(\&quot;resize\&quot;,e)).fire(new t.Event(\&quot;moveend\&quot;,e)),this},a.prototype.getBounds=function(){return this.transform.getBounds()},a.prototype.getMaxBounds=function(){return this.transform.getMaxBounds()},a.prototype.setMaxBounds=function(e){return this.transform.setMaxBounds(t.LngLatBounds.convert(e)),this._update()},a.prototype.setMinZoom=function(t){if((t=null==t?0:t)&gt;=0&amp;&amp;t&lt;=this.transform.maxZoom)return this.transform.minZoom=t,this._update(),this.getZoom()&lt;t&amp;&amp;this.setZoom(t),this;throw new Error(\&quot;minZoom must be between 0 and the current maxZoom, inclusive\&quot;)},a.prototype.getMinZoom=function(){return this.transform.minZoom},a.prototype.setMaxZoom=function(t){if((t=null==t?22:t)&gt;=this.transform.minZoom)return this.transform.maxZoom=t,this._update(),this.getZoom()&gt;t&amp;&amp;this.setZoom(t),this;throw new Error(\&quot;maxZoom must be greater than the current minZoom\&quot;)},a.prototype.getRenderWorldCopies=function(){return this.transform.renderWorldCopies},a.prototype.setRenderWorldCopies=function(t){return this.transform.renderWorldCopies=t,this._update()},a.prototype.getMaxZoom=function(){return this.transform.maxZoom},a.prototype.project=function(e){return this.transform.locationPoint(t.LngLat.convert(e))},a.prototype.unproject=function(e){return this.transform.pointLocation(t.Point.convert(e))},a.prototype.isMoving=function(){return this._moving||this.dragPan.isActive()||this.dragRotate.isActive()||this.scrollZoom.isActive()},a.prototype.isZooming=function(){return this._zooming||this.scrollZoom.isZooming()},a.prototype.isRotating=function(){return this._rotating||this.dragRotate.isActive()},a.prototype.on=function(t,e,r){var a=this;if(void 0===r)return n.prototype.on.call(this,t,e);var i=function(){var n;if(\&quot;mouseenter\&quot;===t||\&quot;mouseover\&quot;===t){var i=!1;return{layer:e,listener:r,delegates:{mousemove:function(n){var o=a.getLayer(e)?a.queryRenderedFeatures(n.point,{layers:[e]}):[];o.length?i||(i=!0,r.call(a,new fn(t,a,n.originalEvent,{features:o}))):i=!1},mouseout:function(){i=!1}}}}if(\&quot;mouseleave\&quot;===t||\&quot;mouseout\&quot;===t){var o=!1;return{layer:e,listener:r,delegates:{mousemove:function(n){(a.getLayer(e)?a.queryRenderedFeatures(n.point,{layers:[e]}):[]).length?o=!0:o&amp;&amp;(o=!1,r.call(a,new fn(t,a,n.originalEvent)))},mouseout:function(e){o&amp;&amp;(o=!1,r.call(a,new fn(t,a,e.originalEvent)))}}}}return{layer:e,listener:r,delegates:(n={},n[t]=function(t){var n=a.getLayer(e)?a.queryRenderedFeatures(t.point,{layers:[e]}):[];n.length&amp;&amp;(t.features=n,r.call(a,t),delete t.features)},n)}}();for(var o in this._delegatedListeners=this._delegatedListeners||{},this._delegatedListeners[t]=this._delegatedListeners[t]||[],this._delegatedListeners[t].push(i),i.delegates)this.on(o,i.delegates[o]);return this},a.prototype.off=function(t,e,r){if(void 0===r)return n.prototype.off.call(this,t,e);if(this._delegatedListeners&amp;&amp;this._delegatedListeners[t])for(var a=this._delegatedListeners[t],i=0;i&lt;a.length;i++){var o=a[i];if(o.layer===e&amp;&amp;o.listener===r){for(var s in o.delegates)this.off(s,o.delegates[s]);return a.splice(i,1),this}}return this},a.prototype.queryRenderedFeatures=function(e,r){if(!this.style)return[];var n;if(void 0!==r||void 0===e||e instanceof t.Point||Array.isArray(e)||(r=e,e=void 0),r=r||{},(e=e||[[0,0],[this.transform.width,this.transform.height]])instanceof t.Point||\&quot;number\&quot;==typeof e[0])n=[t.Point.convert(e)];else{var a=t.Point.convert(e[0]),i=t.Point.convert(e[1]);n=[a,new t.Point(i.x,a.y),i,new t.Point(a.x,i.y),a]}return this.style.queryRenderedFeatures(n,r,this.transform)},a.prototype.querySourceFeatures=function(t,e){return this.style.querySourceFeatures(t,e)},a.prototype.setStyle=function(e,r){return!1!==(r=t.extend({},{localIdeographFontFamily:this._localIdeographFontFamily},r)).diff&amp;&amp;r.localIdeographFontFamily===this._localIdeographFontFamily&amp;&amp;this.style&amp;&amp;e?(this._diffStyle(e,r),this):(this._localIdeographFontFamily=r.localIdeographFontFamily,this._updateStyle(e,r))},a.prototype._updateStyle=function(t,e){return this.style&amp;&amp;(this.style.setEventedParent(null),this.style._remove()),t?(this.style=new Re(this,e||{}),this.style.setEventedParent(this,{style:this.style}),\&quot;string\&quot;==typeof t?this.style.loadURL(t):this.style.loadJSON(t),this):(delete this.style,this)},a.prototype._diffStyle=function(e,r){var n=this;if(\&quot;string\&quot;==typeof e){var a=this._requestManager.normalizeStyleURL(e),i=this._requestManager.transformRequest(a,t.ResourceType.Style);t.getJSON(i,function(e,a){e?n.fire(new t.ErrorEvent(e)):a&amp;&amp;n._updateDiff(a,r)})}else\&quot;object\&quot;==typeof e&amp;&amp;this._updateDiff(e,r)},a.prototype._updateDiff=function(e,r){try{this.style.setState(e)&amp;&amp;this._update(!0)}catch(n){t.warnOnce(\&quot;Unable to perform style diff: \&quot;+(n.message||n.error||n)+\&quot;.  Rebuilding the style from scratch.\&quot;),this._updateStyle(e,r)}},a.prototype.getStyle=function(){if(this.style)return this.style.serialize()},a.prototype.isStyleLoaded=function(){return this.style?this.style.loaded():t.warnOnce(\&quot;There is no style added to the map.\&quot;)},a.prototype.addSource=function(t,e){return this.style.addSource(t,e),this._update(!0)},a.prototype.isSourceLoaded=function(e){var r=this.style&amp;&amp;this.style.sourceCaches[e];if(void 0!==r)return r.loaded();this.fire(new t.ErrorEvent(new Error(\&quot;There is no source with ID '\&quot;+e+\&quot;'\&quot;)))},a.prototype.areTilesLoaded=function(){var t=this.style&amp;&amp;this.style.sourceCaches;for(var e in t){var r=t[e]._tiles;for(var n in r){var a=r[n];if(\&quot;loaded\&quot;!==a.state&amp;&amp;\&quot;errored\&quot;!==a.state)return!1}}return!0},a.prototype.addSourceType=function(t,e,r){return this.style.addSourceType(t,e,r)},a.prototype.removeSource=function(t){return this.style.removeSource(t),this._update(!0)},a.prototype.getSource=function(t){return this.style.getSource(t)},a.prototype.addImage=function(e,r,n){void 0===n&amp;&amp;(n={});var a=n.pixelRatio;void 0===a&amp;&amp;(a=1);var i=n.sdf;if(void 0===i&amp;&amp;(i=!1),r instanceof Pn){var o=t.browser.getImageData(r),s=o.width,l=o.height,c=o.data;this.style.addImage(e,{data:new t.RGBAImage({width:s,height:l},c),pixelRatio:a,sdf:i,version:0})}else{if(void 0===r.width||void 0===r.height)return this.fire(new t.ErrorEvent(new Error(\&quot;Invalid arguments to map.addImage(). The second argument must be an `HTMLImageElement`, `ImageData`, or object with `width`, `height`, and `data` properties with the same format as `ImageData`\&quot;)));var u=r.width,h=r.height,f=r.data,p=r;this.style.addImage(e,{data:new t.RGBAImage({width:u,height:h},new Uint8Array(f)),pixelRatio:a,sdf:i,version:0,userImage:p}),p.onAdd&amp;&amp;p.onAdd(this,e)}},a.prototype.updateImage=function(e,r){var n=this.style.getImage(e);if(!n)return this.fire(new t.ErrorEvent(new Error(\&quot;The map has no image with that id. If you are adding a new image use `map.addImage(...)` instead.\&quot;)));var a=r instanceof Pn?t.browser.getImageData(r):r,i=a.width,o=a.height,s=a.data;if(void 0===i||void 0===o)return this.fire(new t.ErrorEvent(new Error(\&quot;Invalid arguments to map.updateImage(). The second argument must be an `HTMLImageElement`, `ImageData`, or object with `width`, `height`, and `data` properties with the same format as `ImageData`\&quot;)));if(i!==n.data.width||o!==n.data.height)return this.fire(new t.ErrorEvent(new Error(\&quot;The width and height of the updated image must be that same as the previous version of the image\&quot;)));var l=!(r instanceof Pn);n.data.replace(s,l),this.style.updateImage(e,n)},a.prototype.hasImage=function(e){return e?!!this.style.getImage(e):(this.fire(new t.ErrorEvent(new Error(\&quot;Missing required image id\&quot;))),!1)},a.prototype.removeImage=function(t){this.style.removeImage(t)},a.prototype.loadImage=function(e,r){t.getImage(this._requestManager.transformRequest(e,t.ResourceType.Image),r)},a.prototype.listImages=function(){return this.style.listImages()},a.prototype.addLayer=function(t,e){return this.style.addLayer(t,e),this._update(!0)},a.prototype.moveLayer=function(t,e){return this.style.moveLayer(t,e),this._update(!0)},a.prototype.removeLayer=function(t){return this.style.removeLayer(t),this._update(!0)},a.prototype.getLayer=function(t){return this.style.getLayer(t)},a.prototype.setFilter=function(t,e,r){return void 0===r&amp;&amp;(r={}),this.style.setFilter(t,e,r),this._update(!0)},a.prototype.setLayerZoomRange=function(t,e,r){return this.style.setLayerZoomRange(t,e,r),this._update(!0)},a.prototype.getFilter=function(t){return this.style.getFilter(t)},a.prototype.setPaintProperty=function(t,e,r,n){return void 0===n&amp;&amp;(n={}),this.style.setPaintProperty(t,e,r,n),this._update(!0)},a.prototype.getPaintProperty=function(t,e){return this.style.getPaintProperty(t,e)},a.prototype.setLayoutProperty=function(t,e,r,n){return void 0===n&amp;&amp;(n={}),this.style.setLayoutProperty(t,e,r,n),this._update(!0)},a.prototype.getLayoutProperty=function(t,e){return this.style.getLayoutProperty(t,e)},a.prototype.setLight=function(t,e){return void 0===e&amp;&amp;(e={}),this.style.setLight(t,e),this._update(!0)},a.prototype.getLight=function(){return this.style.getLight()},a.prototype.setFeatureState=function(t,e){return this.style.setFeatureState(t,e),this._update()},a.prototype.removeFeatureState=function(t,e){return this.style.removeFeatureState(t,e),this._update()},a.prototype.getFeatureState=function(t){return this.style.getFeatureState(t)},a.prototype.getContainer=function(){return this._container},a.prototype.getCanvasContainer=function(){return this._canvasContainer},a.prototype.getCanvas=function(){return this._canvas},a.prototype._containerDimensions=function(){var t=0,e=0;return this._container&amp;&amp;(t=this._container.clientWidth||400,e=this._container.clientHeight||300),[t,e]},a.prototype._detectMissingCSS=function(){\&quot;rgb(250, 128, 114)\&quot;!==t.window.getComputedStyle(this._missingCSSCanary).getPropertyValue(\&quot;background-color\&quot;)&amp;&amp;t.warnOnce(\&quot;This page appears to be missing CSS declarations for Mapbox GL JS, which may cause the map to display incorrectly. Please ensure your page includes mapbox-gl.css, as described in https://www.mapbox.com/mapbox-gl-js/api/.\&quot;)},a.prototype._setupContainer=function(){var t=this._container;t.classList.add(\&quot;mapboxgl-map\&quot;),(this._missingCSSCanary=r.create(\&quot;div\&quot;,\&quot;mapboxgl-canary\&quot;,t)).style.visibility=\&quot;hidden\&quot;,this._detectMissingCSS();var e=this._canvasContainer=r.create(\&quot;div\&quot;,\&quot;mapboxgl-canvas-container\&quot;,t);this._interactive&amp;&amp;e.classList.add(\&quot;mapboxgl-interactive\&quot;),this._canvas=r.create(\&quot;canvas\&quot;,\&quot;mapboxgl-canvas\&quot;,e),this._canvas.style.position=\&quot;absolute\&quot;,this._canvas.addEventListener(\&quot;webglcontextlost\&quot;,this._contextLost,!1),this._canvas.addEventListener(\&quot;webglcontextrestored\&quot;,this._contextRestored,!1),this._canvas.setAttribute(\&quot;tabindex\&quot;,\&quot;0\&quot;),this._canvas.setAttribute(\&quot;aria-label\&quot;,\&quot;Map\&quot;);var n=this._containerDimensions();this._resizeCanvas(n[0],n[1]);var a=this._controlContainer=r.create(\&quot;div\&quot;,\&quot;mapboxgl-control-container\&quot;,t),i=this._controlPositions={};[\&quot;top-left\&quot;,\&quot;top-right\&quot;,\&quot;bottom-left\&quot;,\&quot;bottom-right\&quot;].forEach(function(t){i[t]=r.create(\&quot;div\&quot;,\&quot;mapboxgl-ctrl-\&quot;+t,a)})},a.prototype._resizeCanvas=function(e,r){var n=t.window.devicePixelRatio||1;this._canvas.width=n*e,this._canvas.height=n*r,this._canvas.style.width=e+\&quot;px\&quot;,this._canvas.style.height=r+\&quot;px\&quot;},a.prototype._setupPainter=function(){var r=t.extend({},e.webGLContextAttributes,{failIfMajorPerformanceCaveat:this._failIfMajorPerformanceCaveat,preserveDrawingBuffer:this._preserveDrawingBuffer,antialias:this._antialias||!1}),n=this._canvas.getContext(\&quot;webgl\&quot;,r)||this._canvas.getContext(\&quot;experimental-webgl\&quot;,r);n?(this.painter=new an(n,this.transform),t.webpSupported.testSupport(n)):this.fire(new t.ErrorEvent(new Error(\&quot;Failed to initialize WebGL\&quot;)))},a.prototype._contextLost=function(e){e.preventDefault(),this._frame&amp;&amp;(this._frame.cancel(),this._frame=null),this.fire(new t.Event(\&quot;webglcontextlost\&quot;,{originalEvent:e}))},a.prototype._contextRestored=function(e){this._setupPainter(),this.resize(),this._update(),this.fire(new t.Event(\&quot;webglcontextrestored\&quot;,{originalEvent:e}))},a.prototype.loaded=function(){return!this._styleDirty&amp;&amp;!this._sourcesDirty&amp;&amp;!!this.style&amp;&amp;this.style.loaded()},a.prototype._update=function(t){return this.style?(this._styleDirty=this._styleDirty||t,this._sourcesDirty=!0,this.triggerRepaint(),this):this},a.prototype._requestRenderFrame=function(t){return this._update(),this._renderTaskQueue.add(t)},a.prototype._cancelRenderFrame=function(t){this._renderTaskQueue.remove(t)},a.prototype._render=function(){this.painter.context.setDirty(),this.painter.setBaseState(),this._renderTaskQueue.run();var e=!1;if(this.style&amp;&amp;this._styleDirty){this._styleDirty=!1;var r=this.transform.zoom,n=t.browser.now();this.style.zoomHistory.update(r,n);var a=new t.EvaluationParameters(r,{now:n,fadeDuration:this._fadeDuration,zoomHistory:this.style.zoomHistory,transition:this.style.getTransition()}),i=a.crossFadingFactor();1===i&amp;&amp;i===this._crossFadingFactor||(e=!0,this._crossFadingFactor=i),this.style.update(a)}return this.style&amp;&amp;this._sourcesDirty&amp;&amp;(this._sourcesDirty=!1,this.style._updateSources(this.transform)),this._placementDirty=this.style&amp;&amp;this.style._updatePlacement(this.painter.transform,this.showCollisionBoxes,this._fadeDuration,this._crossSourceCollisions),this.painter.render(this.style,{showTileBoundaries:this.showTileBoundaries,showOverdrawInspector:this._showOverdrawInspector,rotating:this.isRotating(),zooming:this.isZooming(),moving:this.isMoving(),fadeDuration:this._fadeDuration}),this.fire(new t.Event(\&quot;render\&quot;)),this.loaded()&amp;&amp;!this._loaded&amp;&amp;(this._loaded=!0,this.fire(new t.Event(\&quot;load\&quot;))),this.style&amp;&amp;(this.style.hasTransitions()||e)&amp;&amp;(this._styleDirty=!0),this.style&amp;&amp;!this._placementDirty&amp;&amp;this.style._releaseSymbolFadeTiles(),this._sourcesDirty||this._repaint||this._styleDirty||this._placementDirty?this.triggerRepaint():!this.isMoving()&amp;&amp;this.loaded()&amp;&amp;this.fire(new t.Event(\&quot;idle\&quot;)),this},a.prototype.remove=function(){this._hash&amp;&amp;this._hash.remove();for(var e=0,r=this._controls;e&lt;r.length;e+=1)r[e].onRemove(this);this._controls=[],this._frame&amp;&amp;(this._frame.cancel(),this._frame=null),this._renderTaskQueue.clear(),this.setStyle(null),void 0!==t.window&amp;&amp;(t.window.removeEventListener(\&quot;resize\&quot;,this._onWindowResize,!1),t.window.removeEventListener(\&quot;online\&quot;,this._onWindowOnline,!1));var n=this.painter.context.gl.getExtension(\&quot;WEBGL_lose_context\&quot;);n&amp;&amp;n.loseContext(),Dn(this._canvasContainer),Dn(this._controlContainer),Dn(this._missingCSSCanary),this._container.classList.remove(\&quot;mapboxgl-map\&quot;),this.fire(new t.Event(\&quot;remove\&quot;))},a.prototype.triggerRepaint=function(){var e=this;this.style&amp;&amp;!this._frame&amp;&amp;(this._frame=t.browser.frame(function(){e._frame=null,e._render()}))},a.prototype._onWindowOnline=function(){this._update()},a.prototype._onWindowResize=function(){this._trackResize&amp;&amp;this.resize()._update()},i.showTileBoundaries.get=function(){return!!this._showTileBoundaries},i.showTileBoundaries.set=function(t){this._showTileBoundaries!==t&amp;&amp;(this._showTileBoundaries=t,this._update())},i.showCollisionBoxes.get=function(){return!!this._showCollisionBoxes},i.showCollisionBoxes.set=function(t){this._showCollisionBoxes!==t&amp;&amp;(this._showCollisionBoxes=t,t?this.style._generateCollisionBoxes():this._update())},i.showOverdrawInspector.get=function(){return!!this._showOverdrawInspector},i.showOverdrawInspector.set=function(t){this._showOverdrawInspector!==t&amp;&amp;(this._showOverdrawInspector=t,this._update())},i.repaint.get=function(){return!!this._repaint},i.repaint.set=function(t){this._repaint!==t&amp;&amp;(this._repaint=t,this.triggerRepaint())},i.vertices.get=function(){return!!this._vertices},i.vertices.set=function(t){this._vertices=t,this._update()},a.prototype._setCacheLimits=function(e,r){t.setCacheLimits(e,r)},i.version.get=function(){return t.version},Object.defineProperties(a.prototype,i),a}(Sn);function Dn(t){t.parentNode&amp;&amp;t.parentNode.removeChild(t)}var Rn={showCompass:!0,showZoom:!0,visualizePitch:!1},Fn=function(e){var n=this;this.options=t.extend({},Rn,e),this._container=r.create(\&quot;div\&quot;,\&quot;mapboxgl-ctrl mapboxgl-ctrl-group\&quot;),this._container.addEventListener(\&quot;contextmenu\&quot;,function(t){return t.preventDefault()}),this.options.showZoom&amp;&amp;(t.bindAll([\&quot;_updateZoomButtons\&quot;],this),this._zoomInButton=this._createButton(\&quot;mapboxgl-ctrl-icon mapboxgl-ctrl-zoom-in\&quot;,\&quot;Zoom in\&quot;,function(){return n._map.zoomIn()}),this._zoomOutButton=this._createButton(\&quot;mapboxgl-ctrl-icon mapboxgl-ctrl-zoom-out\&quot;,\&quot;Zoom out\&quot;,function(){return n._map.zoomOut()})),this.options.showCompass&amp;&amp;(t.bindAll([\&quot;_rotateCompassArrow\&quot;],this),this._compass=this._createButton(\&quot;mapboxgl-ctrl-icon mapboxgl-ctrl-compass\&quot;,\&quot;Reset bearing to north\&quot;,function(){n.options.visualizePitch?n._map.resetNorthPitch():n._map.resetNorth()}),this._compassArrow=r.create(\&quot;span\&quot;,\&quot;mapboxgl-ctrl-compass-arrow\&quot;,this._compass))};function Bn(e,r,n){if(e=new t.LngLat(e.lng,e.lat),r){var a=new t.LngLat(e.lng-360,e.lat),i=new t.LngLat(e.lng+360,e.lat),o=n.locationPoint(e).distSqr(r);n.locationPoint(a).distSqr(r)&lt;o?e=a:n.locationPoint(i).distSqr(r)&lt;o&amp;&amp;(e=i)}for(;Math.abs(e.lng-n.center.lng)&gt;180;){var s=n.locationPoint(e);if(s.x&gt;=0&amp;&amp;s.y&gt;=0&amp;&amp;s.x&lt;=n.width&amp;&amp;s.y&lt;=n.height)break;e.lng&gt;n.center.lng?e.lng-=360:e.lng+=360}return e}Fn.prototype._updateZoomButtons=function(){var t=this._map.getZoom();t===this._map.getMaxZoom()?this._zoomInButton.classList.add(\&quot;mapboxgl-ctrl-icon-disabled\&quot;):this._zoomInButton.classList.remove(\&quot;mapboxgl-ctrl-icon-disabled\&quot;),t===this._map.getMinZoom()?this._zoomOutButton.classList.add(\&quot;mapboxgl-ctrl-icon-disabled\&quot;):this._zoomOutButton.classList.remove(\&quot;mapboxgl-ctrl-icon-disabled\&quot;)},Fn.prototype._rotateCompassArrow=function(){var t=this.options.visualizePitch?\&quot;scale(\&quot;+1/Math.pow(Math.cos(this._map.transform.pitch*(Math.PI/180)),.5)+\&quot;) rotateX(\&quot;+this._map.transform.pitch+\&quot;deg) rotateZ(\&quot;+this._map.transform.angle*(180/Math.PI)+\&quot;deg)\&quot;:\&quot;rotate(\&quot;+this._map.transform.angle*(180/Math.PI)+\&quot;deg)\&quot;;this._compassArrow.style.transform=t},Fn.prototype.onAdd=function(t){return this._map=t,this.options.showZoom&amp;&amp;(this._map.on(\&quot;zoom\&quot;,this._updateZoomButtons),this._updateZoomButtons()),this.options.showCompass&amp;&amp;(this.options.visualizePitch&amp;&amp;this._map.on(\&quot;pitch\&quot;,this._rotateCompassArrow),this._map.on(\&quot;rotate\&quot;,this._rotateCompassArrow),this._rotateCompassArrow(),this._handler=new yn(t,{button:\&quot;left\&quot;,element:this._compass}),r.addEventListener(this._compass,\&quot;mousedown\&quot;,this._handler.onMouseDown),r.addEventListener(this._compass,\&quot;touchstart\&quot;,this._handler.onMouseDown,{passive:!1}),this._handler.enable()),this._container},Fn.prototype.onRemove=function(){r.remove(this._container),this.options.showZoom&amp;&amp;this._map.off(\&quot;zoom\&quot;,this._updateZoomButtons),this.options.showCompass&amp;&amp;(this.options.visualizePitch&amp;&amp;this._map.off(\&quot;pitch\&quot;,this._rotateCompassArrow),this._map.off(\&quot;rotate\&quot;,this._rotateCompassArrow),r.removeEventListener(this._compass,\&quot;mousedown\&quot;,this._handler.onMouseDown),r.removeEventListener(this._compass,\&quot;touchstart\&quot;,this._handler.onMouseDown,{passive:!1}),this._handler.disable(),delete this._handler),delete this._map},Fn.prototype._createButton=function(t,e,n){var a=r.create(\&quot;button\&quot;,t,this._container);return a.type=\&quot;button\&quot;,a.title=e,a.setAttribute(\&quot;aria-label\&quot;,e),a.addEventListener(\&quot;click\&quot;,n),a};var Nn={center:\&quot;translate(-50%,-50%)\&quot;,top:\&quot;translate(-50%,0)\&quot;,\&quot;top-left\&quot;:\&quot;translate(0,0)\&quot;,\&quot;top-right\&quot;:\&quot;translate(-100%,0)\&quot;,bottom:\&quot;translate(-50%,-100%)\&quot;,\&quot;bottom-left\&quot;:\&quot;translate(0,-100%)\&quot;,\&quot;bottom-right\&quot;:\&quot;translate(-100%,-100%)\&quot;,left:\&quot;translate(0,-50%)\&quot;,right:\&quot;translate(-100%,-50%)\&quot;};function jn(t,e,r){var n=t.classList;for(var a in Nn)n.remove(\&quot;mapboxgl-\&quot;+r+\&quot;-anchor-\&quot;+a);n.add(\&quot;mapboxgl-\&quot;+r+\&quot;-anchor-\&quot;+e)}var Vn,Un=function(e){function n(n,a){if(e.call(this),(n instanceof t.window.HTMLElement||a)&amp;&amp;(n=t.extend({element:n},a)),t.bindAll([\&quot;_update\&quot;,\&quot;_onMove\&quot;,\&quot;_onUp\&quot;,\&quot;_addDragHandler\&quot;,\&quot;_onMapClick\&quot;],this),this._anchor=n&amp;&amp;n.anchor||\&quot;center\&quot;,this._color=n&amp;&amp;n.color||\&quot;#3FB1CE\&quot;,this._draggable=n&amp;&amp;n.draggable||!1,this._state=\&quot;inactive\&quot;,n&amp;&amp;n.element)this._element=n.element,this._offset=t.Point.convert(n&amp;&amp;n.offset||[0,0]);else{this._defaultMarker=!0,this._element=r.create(\&quot;div\&quot;);var i=r.createNS(\&quot;http://www.w3.org/2000/svg\&quot;,\&quot;svg\&quot;);i.setAttributeNS(null,\&quot;display\&quot;,\&quot;block\&quot;),i.setAttributeNS(null,\&quot;height\&quot;,\&quot;41px\&quot;),i.setAttributeNS(null,\&quot;width\&quot;,\&quot;27px\&quot;),i.setAttributeNS(null,\&quot;viewBox\&quot;,\&quot;0 0 27 41\&quot;);var o=r.createNS(\&quot;http://www.w3.org/2000/svg\&quot;,\&quot;g\&quot;);o.setAttributeNS(null,\&quot;stroke\&quot;,\&quot;none\&quot;),o.setAttributeNS(null,\&quot;stroke-width\&quot;,\&quot;1\&quot;),o.setAttributeNS(null,\&quot;fill\&quot;,\&quot;none\&quot;),o.setAttributeNS(null,\&quot;fill-rule\&quot;,\&quot;evenodd\&quot;);var s=r.createNS(\&quot;http://www.w3.org/2000/svg\&quot;,\&quot;g\&quot;);s.setAttributeNS(null,\&quot;fill-rule\&quot;,\&quot;nonzero\&quot;);var l=r.createNS(\&quot;http://www.w3.org/2000/svg\&quot;,\&quot;g\&quot;);l.setAttributeNS(null,\&quot;transform\&quot;,\&quot;translate(3.0, 29.0)\&quot;),l.setAttributeNS(null,\&quot;fill\&quot;,\&quot;#000000\&quot;);for(var c=0,u=[{rx:\&quot;10.5\&quot;,ry:\&quot;5.25002273\&quot;},{rx:\&quot;10.5\&quot;,ry:\&quot;5.25002273\&quot;},{rx:\&quot;9.5\&quot;,ry:\&quot;4.77275007\&quot;},{rx:\&quot;8.5\&quot;,ry:\&quot;4.29549936\&quot;},{rx:\&quot;7.5\&quot;,ry:\&quot;3.81822308\&quot;},{rx:\&quot;6.5\&quot;,ry:\&quot;3.34094679\&quot;},{rx:\&quot;5.5\&quot;,ry:\&quot;2.86367051\&quot;},{rx:\&quot;4.5\&quot;,ry:\&quot;2.38636864\&quot;}];c&lt;u.length;c+=1){var h=u[c],f=r.createNS(\&quot;http://www.w3.org/2000/svg\&quot;,\&quot;ellipse\&quot;);f.setAttributeNS(null,\&quot;opacity\&quot;,\&quot;0.04\&quot;),f.setAttributeNS(null,\&quot;cx\&quot;,\&quot;10.5\&quot;),f.setAttributeNS(null,\&quot;cy\&quot;,\&quot;5.80029008\&quot;),f.setAttributeNS(null,\&quot;rx\&quot;,h.rx),f.setAttributeNS(null,\&quot;ry\&quot;,h.ry),l.appendChild(f)}var p=r.createNS(\&quot;http://www.w3.org/2000/svg\&quot;,\&quot;g\&quot;);p.setAttributeNS(null,\&quot;fill\&quot;,this._color);var d=r.createNS(\&quot;http://www.w3.org/2000/svg\&quot;,\&quot;path\&quot;);d.setAttributeNS(null,\&quot;d\&quot;,\&quot;M27,13.5 C27,19.074644 20.250001,27.000002 14.75,34.500002 C14.016665,35.500004 12.983335,35.500004 12.25,34.500002 C6.7499993,27.000002 0,19.222562 0,13.5 C0,6.0441559 6.0441559,0 13.5,0 C20.955844,0 27,6.0441559 27,13.5 Z\&quot;),p.appendChild(d);var g=r.createNS(\&quot;http://www.w3.org/2000/svg\&quot;,\&quot;g\&quot;);g.setAttributeNS(null,\&quot;opacity\&quot;,\&quot;0.25\&quot;),g.setAttributeNS(null,\&quot;fill\&quot;,\&quot;#000000\&quot;);var v=r.createNS(\&quot;http://www.w3.org/2000/svg\&quot;,\&quot;path\&quot;);v.setAttributeNS(null,\&quot;d\&quot;,\&quot;M13.5,0 C6.0441559,0 0,6.0441559 0,13.5 C0,19.222562 6.7499993,27 12.25,34.5 C13,35.522727 14.016664,35.500004 14.75,34.5 C20.250001,27 27,19.074644 27,13.5 C27,6.0441559 20.955844,0 13.5,0 Z M13.5,1 C20.415404,1 26,6.584596 26,13.5 C26,15.898657 24.495584,19.181431 22.220703,22.738281 C19.945823,26.295132 16.705119,30.142167 13.943359,33.908203 C13.743445,34.180814 13.612715,34.322738 13.5,34.441406 C13.387285,34.322738 13.256555,34.180814 13.056641,33.908203 C10.284481,30.127985 7.4148684,26.314159 5.015625,22.773438 C2.6163816,19.232715 1,15.953538 1,13.5 C1,6.584596 6.584596,1 13.5,1 Z\&quot;),g.appendChild(v);var m=r.createNS(\&quot;http://www.w3.org/2000/svg\&quot;,\&quot;g\&quot;);m.setAttributeNS(null,\&quot;transform\&quot;,\&quot;translate(6.0, 7.0)\&quot;),m.setAttributeNS(null,\&quot;fill\&quot;,\&quot;#FFFFFF\&quot;);var y=r.createNS(\&quot;http://www.w3.org/2000/svg\&quot;,\&quot;g\&quot;);y.setAttributeNS(null,\&quot;transform\&quot;,\&quot;translate(8.0, 8.0)\&quot;);var x=r.createNS(\&quot;http://www.w3.org/2000/svg\&quot;,\&quot;circle\&quot;);x.setAttributeNS(null,\&quot;fill\&quot;,\&quot;#000000\&quot;),x.setAttributeNS(null,\&quot;opacity\&quot;,\&quot;0.25\&quot;),x.setAttributeNS(null,\&quot;cx\&quot;,\&quot;5.5\&quot;),x.setAttributeNS(null,\&quot;cy\&quot;,\&quot;5.5\&quot;),x.setAttributeNS(null,\&quot;r\&quot;,\&quot;5.4999962\&quot;);var b=r.createNS(\&quot;http://www.w3.org/2000/svg\&quot;,\&quot;circle\&quot;);b.setAttributeNS(null,\&quot;fill\&quot;,\&quot;#FFFFFF\&quot;),b.setAttributeNS(null,\&quot;cx\&quot;,\&quot;5.5\&quot;),b.setAttributeNS(null,\&quot;cy\&quot;,\&quot;5.5\&quot;),b.setAttributeNS(null,\&quot;r\&quot;,\&quot;5.4999962\&quot;),y.appendChild(x),y.appendChild(b),s.appendChild(l),s.appendChild(p),s.appendChild(g),s.appendChild(m),s.appendChild(y),i.appendChild(s),this._element.appendChild(i),this._offset=t.Point.convert(n&amp;&amp;n.offset||[0,-14])}this._element.classList.add(\&quot;mapboxgl-marker\&quot;),this._element.addEventListener(\&quot;dragstart\&quot;,function(t){t.preventDefault()}),jn(this._element,this._anchor,\&quot;marker\&quot;),this._popup=null}return e&amp;&amp;(n.__proto__=e),n.prototype=Object.create(e&amp;&amp;e.prototype),n.prototype.constructor=n,n.prototype.addTo=function(t){return this.remove(),this._map=t,t.getCanvasContainer().appendChild(this._element),t.on(\&quot;move\&quot;,this._update),t.on(\&quot;moveend\&quot;,this._update),this.setDraggable(this._draggable),this._update(),this._map.on(\&quot;click\&quot;,this._onMapClick),this},n.prototype.remove=function(){return this._map&amp;&amp;(this._map.off(\&quot;click\&quot;,this._onMapClick),this._map.off(\&quot;move\&quot;,this._update),this._map.off(\&quot;moveend\&quot;,this._update),this._map.off(\&quot;mousedown\&quot;,this._addDragHandler),this._map.off(\&quot;touchstart\&quot;,this._addDragHandler),this._map.off(\&quot;mouseup\&quot;,this._onUp),this._map.off(\&quot;touchend\&quot;,this._onUp),this._map.off(\&quot;mousemove\&quot;,this._onMove),this._map.off(\&quot;touchmove\&quot;,this._onMove),delete this._map),r.remove(this._element),this._popup&amp;&amp;this._popup.remove(),this},n.prototype.getLngLat=function(){return this._lngLat},n.prototype.setLngLat=function(e){return this._lngLat=t.LngLat.convert(e),this._pos=null,this._popup&amp;&amp;this._popup.setLngLat(this._lngLat),this._update(),this},n.prototype.getElement=function(){return this._element},n.prototype.setPopup=function(t){if(this._popup&amp;&amp;(this._popup.remove(),this._popup=null),t){if(!(\&quot;offset\&quot;in t.options)){var e=Math.sqrt(Math.pow(13.5,2)/2);t.options.offset=this._defaultMarker?{top:[0,0],\&quot;top-left\&quot;:[0,0],\&quot;top-right\&quot;:[0,0],bottom:[0,-38.1],\&quot;bottom-left\&quot;:[e,-1*(24.6+e)],\&quot;bottom-right\&quot;:[-e,-1*(24.6+e)],left:[13.5,-24.6],right:[-13.5,-24.6]}:this._offset}this._popup=t,this._lngLat&amp;&amp;this._popup.setLngLat(this._lngLat)}return this},n.prototype._onMapClick=function(t){var e=t.originalEvent.target,r=this._element;this._popup&amp;&amp;(e===r||r.contains(e))&amp;&amp;this.togglePopup()},n.prototype.getPopup=function(){return this._popup},n.prototype.togglePopup=function(){var t=this._popup;return t?(t.isOpen()?t.remove():t.addTo(this._map),this):this},n.prototype._update=function(t){this._map&amp;&amp;(this._map.transform.renderWorldCopies&amp;&amp;(this._lngLat=Bn(this._lngLat,this._pos,this._map.transform)),this._pos=this._map.project(this._lngLat)._add(this._offset),t&amp;&amp;\&quot;moveend\&quot;!==t.type||(this._pos=this._pos.round()),r.setTransform(this._element,Nn[this._anchor]+\&quot; translate(\&quot;+this._pos.x+\&quot;px, \&quot;+this._pos.y+\&quot;px)\&quot;))},n.prototype.getOffset=function(){return this._offset},n.prototype.setOffset=function(e){return this._offset=t.Point.convert(e),this._update(),this},n.prototype._onMove=function(e){this._pos=e.point.sub(this._positionDelta),this._lngLat=this._map.unproject(this._pos),this.setLngLat(this._lngLat),this._element.style.pointerEvents=\&quot;none\&quot;,\&quot;pending\&quot;===this._state&amp;&amp;(this._state=\&quot;active\&quot;,this.fire(new t.Event(\&quot;dragstart\&quot;))),this.fire(new t.Event(\&quot;drag\&quot;))},n.prototype._onUp=function(){this._element.style.pointerEvents=\&quot;auto\&quot;,this._positionDelta=null,this._map.off(\&quot;mousemove\&quot;,this._onMove),this._map.off(\&quot;touchmove\&quot;,this._onMove),\&quot;active\&quot;===this._state&amp;&amp;this.fire(new t.Event(\&quot;dragend\&quot;)),this._state=\&quot;inactive\&quot;},n.prototype._addDragHandler=function(t){this._element.contains(t.originalEvent.target)&amp;&amp;(t.preventDefault(),this._positionDelta=t.point.sub(this._pos).add(this._offset),this._state=\&quot;pending\&quot;,this._map.on(\&quot;mousemove\&quot;,this._onMove),this._map.on(\&quot;touchmove\&quot;,this._onMove),this._map.once(\&quot;mouseup\&quot;,this._onUp),this._map.once(\&quot;touchend\&quot;,this._onUp))},n.prototype.setDraggable=function(t){return this._draggable=!!t,this._map&amp;&amp;(t?(this._map.on(\&quot;mousedown\&quot;,this._addDragHandler),this._map.on(\&quot;touchstart\&quot;,this._addDragHandler)):(this._map.off(\&quot;mousedown\&quot;,this._addDragHandler),this._map.off(\&quot;touchstart\&quot;,this._addDragHandler))),this},n.prototype.isDraggable=function(){return this._draggable},n}(t.Evented),qn={positionOptions:{enableHighAccuracy:!1,maximumAge:0,timeout:6e3},fitBoundsOptions:{maxZoom:15},trackUserLocation:!1,showUserLocation:!0},Hn=function(e){function n(r){e.call(this),this.options=t.extend({},qn,r),t.bindAll([\&quot;_onSuccess\&quot;,\&quot;_onError\&quot;,\&quot;_finish\&quot;,\&quot;_setupUI\&quot;,\&quot;_updateCamera\&quot;,\&quot;_updateMarker\&quot;],this)}return e&amp;&amp;(n.__proto__=e),n.prototype=Object.create(e&amp;&amp;e.prototype),n.prototype.constructor=n,n.prototype.onAdd=function(e){var n;return this._map=e,this._container=r.create(\&quot;div\&quot;,\&quot;mapboxgl-ctrl mapboxgl-ctrl-group\&quot;),n=this._setupUI,void 0!==Vn?n(Vn):void 0!==t.window.navigator.permissions?t.window.navigator.permissions.query({name:\&quot;geolocation\&quot;}).then(function(t){Vn=\&quot;denied\&quot;!==t.state,n(Vn)}):(Vn=!!t.window.navigator.geolocation,n(Vn)),this._container},n.prototype.onRemove=function(){void 0!==this._geolocationWatchID&amp;&amp;(t.window.navigator.geolocation.clearWatch(this._geolocationWatchID),this._geolocationWatchID=void 0),this.options.showUserLocation&amp;&amp;this._userLocationDotMarker&amp;&amp;this._userLocationDotMarker.remove(),r.remove(this._container),this._map=void 0},n.prototype._onSuccess=function(e){if(this.options.trackUserLocation)switch(this._lastKnownPosition=e,this._watchState){case\&quot;WAITING_ACTIVE\&quot;:case\&quot;ACTIVE_LOCK\&quot;:case\&quot;ACTIVE_ERROR\&quot;:this._watchState=\&quot;ACTIVE_LOCK\&quot;,this._geolocateButton.classList.remove(\&quot;mapboxgl-ctrl-geolocate-waiting\&quot;),this._geolocateButton.classList.remove(\&quot;mapboxgl-ctrl-geolocate-active-error\&quot;),this._geolocateButton.classList.add(\&quot;mapboxgl-ctrl-geolocate-active\&quot;);break;case\&quot;BACKGROUND\&quot;:case\&quot;BACKGROUND_ERROR\&quot;:this._watchState=\&quot;BACKGROUND\&quot;,this._geolocateButton.classList.remove(\&quot;mapboxgl-ctrl-geolocate-waiting\&quot;),this._geolocateButton.classList.remove(\&quot;mapboxgl-ctrl-geolocate-background-error\&quot;),this._geolocateButton.classList.add(\&quot;mapboxgl-ctrl-geolocate-background\&quot;)}this.options.showUserLocation&amp;&amp;\&quot;OFF\&quot;!==this._watchState&amp;&amp;this._updateMarker(e),this.options.trackUserLocation&amp;&amp;\&quot;ACTIVE_LOCK\&quot;!==this._watchState||this._updateCamera(e),this.options.showUserLocation&amp;&amp;this._dotElement.classList.remove(\&quot;mapboxgl-user-location-dot-stale\&quot;),this.fire(new t.Event(\&quot;geolocate\&quot;,e)),this._finish()},n.prototype._updateCamera=function(e){var r=new t.LngLat(e.coords.longitude,e.coords.latitude),n=e.coords.accuracy,a=this._map.getBearing(),i=t.extend({bearing:a},this.options.fitBoundsOptions);this._map.fitBounds(r.toBounds(n),i,{geolocateSource:!0})},n.prototype._updateMarker=function(t){t?this._userLocationDotMarker.setLngLat([t.coords.longitude,t.coords.latitude]).addTo(this._map):this._userLocationDotMarker.remove()},n.prototype._onError=function(e){if(this.options.trackUserLocation)if(1===e.code)this._watchState=\&quot;OFF\&quot;,this._geolocateButton.classList.remove(\&quot;mapboxgl-ctrl-geolocate-waiting\&quot;),this._geolocateButton.classList.remove(\&quot;mapboxgl-ctrl-geolocate-active\&quot;),this._geolocateButton.classList.remove(\&quot;mapboxgl-ctrl-geolocate-active-error\&quot;),this._geolocateButton.classList.remove(\&quot;mapboxgl-ctrl-geolocate-background\&quot;),this._geolocateButton.classList.remove(\&quot;mapboxgl-ctrl-geolocate-background-error\&quot;),void 0!==this._geolocationWatchID&amp;&amp;this._clearWatch();else switch(this._watchState){case\&quot;WAITING_ACTIVE\&quot;:this._watchState=\&quot;ACTIVE_ERROR\&quot;,this._geolocateButton.classList.remove(\&quot;mapboxgl-ctrl-geolocate-active\&quot;),this._geolocateButton.classList.add(\&quot;mapboxgl-ctrl-geolocate-active-error\&quot;);break;case\&quot;ACTIVE_LOCK\&quot;:this._watchState=\&quot;ACTIVE_ERROR\&quot;,this._geolocateButton.classList.remove(\&quot;mapboxgl-ctrl-geolocate-active\&quot;),this._geolocateButton.classList.add(\&quot;mapboxgl-ctrl-geolocate-active-error\&quot;),this._geolocateButton.classList.add(\&quot;mapboxgl-ctrl-geolocate-waiting\&quot;);break;case\&quot;BACKGROUND\&quot;:this._watchState=\&quot;BACKGROUND_ERROR\&quot;,this._geolocateButton.classList.remove(\&quot;mapboxgl-ctrl-geolocate-background\&quot;),this._geolocateButton.classList.add(\&quot;mapboxgl-ctrl-geolocate-background-error\&quot;),this._geolocateButton.classList.add(\&quot;mapboxgl-ctrl-geolocate-waiting\&quot;)}\&quot;OFF\&quot;!==this._watchState&amp;&amp;this.options.showUserLocation&amp;&amp;this._dotElement.classList.add(\&quot;mapboxgl-user-location-dot-stale\&quot;),this.fire(new t.Event(\&quot;error\&quot;,e)),this._finish()},n.prototype._finish=function(){this._timeoutId&amp;&amp;clearTimeout(this._timeoutId),this._timeoutId=void 0},n.prototype._setupUI=function(e){var n=this;!1!==e?(this._container.addEventListener(\&quot;contextmenu\&quot;,function(t){return t.preventDefault()}),this._geolocateButton=r.create(\&quot;button\&quot;,\&quot;mapboxgl-ctrl-icon mapboxgl-ctrl-geolocate\&quot;,this._container),this._geolocateButton.type=\&quot;button\&quot;,this._geolocateButton.setAttribute(\&quot;aria-label\&quot;,\&quot;Geolocate\&quot;),this.options.trackUserLocation&amp;&amp;(this._geolocateButton.setAttribute(\&quot;aria-pressed\&quot;,\&quot;false\&quot;),this._watchState=\&quot;OFF\&quot;),this.options.showUserLocation&amp;&amp;(this._dotElement=r.create(\&quot;div\&quot;,\&quot;mapboxgl-user-location-dot\&quot;),this._userLocationDotMarker=new Un(this._dotElement),this.options.trackUserLocation&amp;&amp;(this._watchState=\&quot;OFF\&quot;)),this._geolocateButton.addEventListener(\&quot;click\&quot;,this.trigger.bind(this)),this._setup=!0,this.options.trackUserLocation&amp;&amp;this._map.on(\&quot;movestart\&quot;,function(e){e.geolocateSource||\&quot;ACTIVE_LOCK\&quot;!==n._watchState||(n._watchState=\&quot;BACKGROUND\&quot;,n._geolocateButton.classList.add(\&quot;mapboxgl-ctrl-geolocate-background\&quot;),n._geolocateButton.classList.remove(\&quot;mapboxgl-ctrl-geolocate-active\&quot;),n.fire(new t.Event(\&quot;trackuserlocationend\&quot;)))})):t.warnOnce(\&quot;Geolocation support is not available, the GeolocateControl will not be visible.\&quot;)},n.prototype.trigger=function(){if(!this._setup)return t.warnOnce(\&quot;Geolocate control triggered before added to a map\&quot;),!1;if(this.options.trackUserLocation){switch(this._watchState){case\&quot;OFF\&quot;:this._watchState=\&quot;WAITING_ACTIVE\&quot;,this.fire(new t.Event(\&quot;trackuserlocationstart\&quot;));break;case\&quot;WAITING_ACTIVE\&quot;:case\&quot;ACTIVE_LOCK\&quot;:case\&quot;ACTIVE_ERROR\&quot;:case\&quot;BACKGROUND_ERROR\&quot;:this._watchState=\&quot;OFF\&quot;,this._geolocateButton.classList.remove(\&quot;mapboxgl-ctrl-geolocate-waiting\&quot;),this._geolocateButton.classList.remove(\&quot;mapboxgl-ctrl-geolocate-active\&quot;),this._geolocateButton.classList.remove(\&quot;mapboxgl-ctrl-geolocate-active-error\&quot;),this._geolocateButton.classList.remove(\&quot;mapboxgl-ctrl-geolocate-background\&quot;),this._geolocateButton.classList.remove(\&quot;mapboxgl-ctrl-geolocate-background-error\&quot;),this.fire(new t.Event(\&quot;trackuserlocationend\&quot;));break;case\&quot;BACKGROUND\&quot;:this._watchState=\&quot;ACTIVE_LOCK\&quot;,this._geolocateButton.classList.remove(\&quot;mapboxgl-ctrl-geolocate-background\&quot;),this._lastKnownPosition&amp;&amp;this._updateCamera(this._lastKnownPosition),this.fire(new t.Event(\&quot;trackuserlocationstart\&quot;))}switch(this._watchState){case\&quot;WAITING_ACTIVE\&quot;:this._geolocateButton.classList.add(\&quot;mapboxgl-ctrl-geolocate-waiting\&quot;),this._geolocateButton.classList.add(\&quot;mapboxgl-ctrl-geolocate-active\&quot;);break;case\&quot;ACTIVE_LOCK\&quot;:this._geolocateButton.classList.add(\&quot;mapboxgl-ctrl-geolocate-active\&quot;);break;case\&quot;ACTIVE_ERROR\&quot;:this._geolocateButton.classList.add(\&quot;mapboxgl-ctrl-geolocate-waiting\&quot;),this._geolocateButton.classList.add(\&quot;mapboxgl-ctrl-geolocate-active-error\&quot;);break;case\&quot;BACKGROUND\&quot;:this._geolocateButton.classList.add(\&quot;mapboxgl-ctrl-geolocate-background\&quot;);break;case\&quot;BACKGROUND_ERROR\&quot;:this._geolocateButton.classList.add(\&quot;mapboxgl-ctrl-geolocate-waiting\&quot;),this._geolocateButton.classList.add(\&quot;mapboxgl-ctrl-geolocate-background-error\&quot;)}\&quot;OFF\&quot;===this._watchState&amp;&amp;void 0!==this._geolocationWatchID?this._clearWatch():void 0===this._geolocationWatchID&amp;&amp;(this._geolocateButton.classList.add(\&quot;mapboxgl-ctrl-geolocate-waiting\&quot;),this._geolocateButton.setAttribute(\&quot;aria-pressed\&quot;,\&quot;true\&quot;),this._geolocationWatchID=t.window.navigator.geolocation.watchPosition(this._onSuccess,this._onError,this.options.positionOptions))}else t.window.navigator.geolocation.getCurrentPosition(this._onSuccess,this._onError,this.options.positionOptions),this._timeoutId=setTimeout(this._finish,1e4);return!0},n.prototype._clearWatch=function(){t.window.navigator.geolocation.clearWatch(this._geolocationWatchID),this._geolocationWatchID=void 0,this._geolocateButton.classList.remove(\&quot;mapboxgl-ctrl-geolocate-waiting\&quot;),this._geolocateButton.setAttribute(\&quot;aria-pressed\&quot;,\&quot;false\&quot;),this.options.showUserLocation&amp;&amp;this._updateMarker(null)},n}(t.Evented),Gn={maxWidth:100,unit:\&quot;metric\&quot;},Yn=function(e){this.options=t.extend({},Gn,e),t.bindAll([\&quot;_onMove\&quot;,\&quot;setUnit\&quot;],this)};function Wn(t,e,r){var n,a,i,o,s,l,c=r&amp;&amp;r.maxWidth||100,u=t._container.clientHeight/2,h=(n=t.unproject([0,u]),a=t.unproject([c,u]),i=Math.PI/180,o=n.lat*i,s=a.lat*i,l=Math.sin(o)*Math.sin(s)+Math.cos(o)*Math.cos(s)*Math.cos((a.lng-n.lng)*i),6371e3*Math.acos(Math.min(l,1)));if(r&amp;&amp;\&quot;imperial\&quot;===r.unit){var f=3.2808*h;f&gt;5280?Xn(e,c,f/5280,\&quot;mi\&quot;):Xn(e,c,f,\&quot;ft\&quot;)}else r&amp;&amp;\&quot;nautical\&quot;===r.unit?Xn(e,c,h/1852,\&quot;nm\&quot;):Xn(e,c,h,\&quot;m\&quot;)}function Xn(t,e,r,n){var a,i,o,s=(a=r,(i=Math.pow(10,(\&quot;\&quot;+Math.floor(a)).length-1))*(o=(o=a/i)&gt;=10?10:o&gt;=5?5:o&gt;=3?3:o&gt;=2?2:o&gt;=1?1:function(t){var e=Math.pow(10,Math.ceil(-Math.log(t)/Math.LN10));return Math.round(t*e)/e}(o))),l=s/r;\&quot;m\&quot;===n&amp;&amp;s&gt;=1e3&amp;&amp;(s/=1e3,n=\&quot;km\&quot;),t.style.width=e*l+\&quot;px\&quot;,t.innerHTML=s+n}Yn.prototype.getDefaultPosition=function(){return\&quot;bottom-left\&quot;},Yn.prototype._onMove=function(){Wn(this._map,this._container,this.options)},Yn.prototype.onAdd=function(t){return this._map=t,this._container=r.create(\&quot;div\&quot;,\&quot;mapboxgl-ctrl mapboxgl-ctrl-scale\&quot;,t.getContainer()),this._map.on(\&quot;move\&quot;,this._onMove),this._onMove(),this._container},Yn.prototype.onRemove=function(){r.remove(this._container),this._map.off(\&quot;move\&quot;,this._onMove),this._map=void 0},Yn.prototype.setUnit=function(t){this.options.unit=t,Wn(this._map,this._container,this.options)};var Zn=function(e){this._fullscreen=!1,e&amp;&amp;e.container&amp;&amp;(e.container instanceof t.window.HTMLElement?this._container=e.container:t.warnOnce(\&quot;Full screen control 'container' must be a DOM element.\&quot;)),t.bindAll([\&quot;_onClickFullscreen\&quot;,\&quot;_changeIcon\&quot;],this),\&quot;onfullscreenchange\&quot;in t.window.document?this._fullscreenchange=\&quot;fullscreenchange\&quot;:\&quot;onmozfullscreenchange\&quot;in t.window.document?this._fullscreenchange=\&quot;mozfullscreenchange\&quot;:\&quot;onwebkitfullscreenchange\&quot;in t.window.document?this._fullscreenchange=\&quot;webkitfullscreenchange\&quot;:\&quot;onmsfullscreenchange\&quot;in t.window.document&amp;&amp;(this._fullscreenchange=\&quot;MSFullscreenChange\&quot;),this._className=\&quot;mapboxgl-ctrl\&quot;};Zn.prototype.onAdd=function(e){return this._map=e,this._container||(this._container=this._map.getContainer()),this._controlContainer=r.create(\&quot;div\&quot;,this._className+\&quot; mapboxgl-ctrl-group\&quot;),this._checkFullscreenSupport()?this._setupUI():(this._controlContainer.style.display=\&quot;none\&quot;,t.warnOnce(\&quot;This device does not support fullscreen mode.\&quot;)),this._controlContainer},Zn.prototype.onRemove=function(){r.remove(this._controlContainer),this._map=null,t.window.document.removeEventListener(this._fullscreenchange,this._changeIcon)},Zn.prototype._checkFullscreenSupport=function(){return!!(t.window.document.fullscreenEnabled||t.window.document.mozFullScreenEnabled||t.window.document.msFullscreenEnabled||t.window.document.webkitFullscreenEnabled)},Zn.prototype._setupUI=function(){(this._fullscreenButton=r.create(\&quot;button\&quot;,this._className+\&quot;-icon \&quot;+this._className+\&quot;-fullscreen\&quot;,this._controlContainer)).type=\&quot;button\&quot;,this._updateTitle(),this._fullscreenButton.addEventListener(\&quot;click\&quot;,this._onClickFullscreen),t.window.document.addEventListener(this._fullscreenchange,this._changeIcon)},Zn.prototype._updateTitle=function(){var t=this._isFullscreen()?\&quot;Exit fullscreen\&quot;:\&quot;Enter fullscreen\&quot;;this._fullscreenButton.setAttribute(\&quot;aria-label\&quot;,t),this._fullscreenButton.title=t},Zn.prototype._isFullscreen=function(){return this._fullscreen},Zn.prototype._changeIcon=function(){(t.window.document.fullscreenElement||t.window.document.mozFullScreenElement||t.window.document.webkitFullscreenElement||t.window.document.msFullscreenElement)===this._container!==this._fullscreen&amp;&amp;(this._fullscreen=!this._fullscreen,this._fullscreenButton.classList.toggle(this._className+\&quot;-shrink\&quot;),this._fullscreenButton.classList.toggle(this._className+\&quot;-fullscreen\&quot;),this._updateTitle())},Zn.prototype._onClickFullscreen=function(){this._isFullscreen()?t.window.document.exitFullscreen?t.window.document.exitFullscreen():t.window.document.mozCancelFullScreen?t.window.document.mozCancelFullScreen():t.window.document.msExitFullscreen?t.window.document.msExitFullscreen():t.window.document.webkitCancelFullScreen&amp;&amp;t.window.document.webkitCancelFullScreen():this._container.requestFullscreen?this._container.requestFullscreen():this._container.mozRequestFullScreen?this._container.mozRequestFullScreen():this._container.msRequestFullscreen?this._container.msRequestFullscreen():this._container.webkitRequestFullscreen&amp;&amp;this._container.webkitRequestFullscreen()};var Jn={closeButton:!0,closeOnClick:!0,className:\&quot;\&quot;,maxWidth:\&quot;240px\&quot;},Kn=function(e){function n(r){e.call(this),this.options=t.extend(Object.create(Jn),r),t.bindAll([\&quot;_update\&quot;,\&quot;_onClickClose\&quot;,\&quot;remove\&quot;],this)}return e&amp;&amp;(n.__proto__=e),n.prototype=Object.create(e&amp;&amp;e.prototype),n.prototype.constructor=n,n.prototype.addTo=function(e){var r=this;return this._map=e,this.options.closeOnClick&amp;&amp;this._map.on(\&quot;click\&quot;,this._onClickClose),this._map.on(\&quot;remove\&quot;,this.remove),this._update(),this._trackPointer?(this._map.on(\&quot;mousemove\&quot;,function(t){r._update(t.point)}),this._map.on(\&quot;mouseup\&quot;,function(t){r._update(t.point)}),this._container.classList.add(\&quot;mapboxgl-popup-track-pointer\&quot;),this._map._canvasContainer.classList.add(\&quot;mapboxgl-track-pointer\&quot;)):this._map.on(\&quot;move\&quot;,this._update),this.fire(new t.Event(\&quot;open\&quot;)),this},n.prototype.isOpen=function(){return!!this._map},n.prototype.remove=function(){return this._content&amp;&amp;r.remove(this._content),this._container&amp;&amp;(r.remove(this._container),delete this._container),this._map&amp;&amp;(this._map.off(\&quot;move\&quot;,this._update),this._map.off(\&quot;click\&quot;,this._onClickClose),this._map.off(\&quot;remove\&quot;,this.remove),this._map.off(\&quot;mousemove\&quot;),delete this._map),this.fire(new t.Event(\&quot;close\&quot;)),this},n.prototype.getLngLat=function(){return this._lngLat},n.prototype.setLngLat=function(e){return this._lngLat=t.LngLat.convert(e),this._pos=null,this._trackPointer=!1,this._update(),this._map&amp;&amp;(this._map.on(\&quot;move\&quot;,this._update),this._map.off(\&quot;mousemove\&quot;),this._container.classList.remove(\&quot;mapboxgl-popup-track-pointer\&quot;),this._map._canvasContainer.classList.remove(\&quot;mapboxgl-track-pointer\&quot;)),this},n.prototype.trackPointer=function(){var t=this;return this._trackPointer=!0,this._pos=null,this._map&amp;&amp;(this._map.off(\&quot;move\&quot;,this._update),this._map.on(\&quot;mousemove\&quot;,function(e){t._update(e.point)}),this._map.on(\&quot;drag\&quot;,function(e){t._update(e.point)}),this._container.classList.add(\&quot;mapboxgl-popup-track-pointer\&quot;),this._map._canvasContainer.classList.add(\&quot;mapboxgl-track-pointer\&quot;)),this},n.prototype.getElement=function(){return this._container},n.prototype.setText=function(e){return this.setDOMContent(t.window.document.createTextNode(e))},n.prototype.setHTML=function(e){var r,n=t.window.document.createDocumentFragment(),a=t.window.document.createElement(\&quot;body\&quot;);for(a.innerHTML=e;r=a.firstChild;)n.appendChild(r);return this.setDOMContent(n)},n.prototype.getMaxWidth=function(){return this._container.style.maxWidth},n.prototype.setMaxWidth=function(t){return this.options.maxWidth=t,this._update(),this},n.prototype.setDOMContent=function(t){return this._createContent(),this._content.appendChild(t),this._update(),this},n.prototype._createContent=function(){this._content&amp;&amp;r.remove(this._content),this._content=r.create(\&quot;div\&quot;,\&quot;mapboxgl-popup-content\&quot;,this._container),this.options.closeButton&amp;&amp;(this._closeButton=r.create(\&quot;button\&quot;,\&quot;mapboxgl-popup-close-button\&quot;,this._content),this._closeButton.type=\&quot;button\&quot;,this._closeButton.setAttribute(\&quot;aria-label\&quot;,\&quot;Close popup\&quot;),this._closeButton.innerHTML=\&quot;&amp;#215;\&quot;,this._closeButton.addEventListener(\&quot;click\&quot;,this._onClickClose))},n.prototype._update=function(e){var n=this,a=this._lngLat||this._trackPointer;if(this._map&amp;&amp;a&amp;&amp;this._content&amp;&amp;(this._container||(this._container=r.create(\&quot;div\&quot;,\&quot;mapboxgl-popup\&quot;,this._map.getContainer()),this._tip=r.create(\&quot;div\&quot;,\&quot;mapboxgl-popup-tip\&quot;,this._container),this._container.appendChild(this._content),this.options.className&amp;&amp;this.options.className.split(\&quot; \&quot;).forEach(function(t){return n._container.classList.add(t)})),this.options.maxWidth&amp;&amp;this._container.style.maxWidth!==this.options.maxWidth&amp;&amp;(this._container.style.maxWidth=this.options.maxWidth),this._map.transform.renderWorldCopies&amp;&amp;!this._trackPointer&amp;&amp;(this._lngLat=Bn(this._lngLat,this._pos,this._map.transform)),!this._trackPointer||e)){var i=this._pos=this._trackPointer&amp;&amp;e?e:this._map.project(this._lngLat),o=this.options.anchor,s=function e(r){if(r){if(\&quot;number\&quot;==typeof r){var n=Math.round(Math.sqrt(.5*Math.pow(r,2)));return{center:new t.Point(0,0),top:new t.Point(0,r),\&quot;top-left\&quot;:new t.Point(n,n),\&quot;top-right\&quot;:new t.Point(-n,n),bottom:new t.Point(0,-r),\&quot;bottom-left\&quot;:new t.Point(n,-n),\&quot;bottom-right\&quot;:new t.Point(-n,-n),left:new t.Point(r,0),right:new t.Point(-r,0)}}if(r instanceof t.Point||Array.isArray(r)){var a=t.Point.convert(r);return{center:a,top:a,\&quot;top-left\&quot;:a,\&quot;top-right\&quot;:a,bottom:a,\&quot;bottom-left\&quot;:a,\&quot;bottom-right\&quot;:a,left:a,right:a}}return{center:t.Point.convert(r.center||[0,0]),top:t.Point.convert(r.top||[0,0]),\&quot;top-left\&quot;:t.Point.convert(r[\&quot;top-left\&quot;]||[0,0]),\&quot;top-right\&quot;:t.Point.convert(r[\&quot;top-right\&quot;]||[0,0]),bottom:t.Point.convert(r.bottom||[0,0]),\&quot;bottom-left\&quot;:t.Point.convert(r[\&quot;bottom-left\&quot;]||[0,0]),\&quot;bottom-right\&quot;:t.Point.convert(r[\&quot;bottom-right\&quot;]||[0,0]),left:t.Point.convert(r.left||[0,0]),right:t.Point.convert(r.right||[0,0])}}return e(new t.Point(0,0))}(this.options.offset);if(!o){var l,c=this._container.offsetWidth,u=this._container.offsetHeight;l=i.y+s.bottom.y&lt;u?[\&quot;top\&quot;]:i.y&gt;this._map.transform.height-u?[\&quot;bottom\&quot;]:[],i.x&lt;c/2?l.push(\&quot;left\&quot;):i.x&gt;this._map.transform.width-c/2&amp;&amp;l.push(\&quot;right\&quot;),o=0===l.length?\&quot;bottom\&quot;:l.join(\&quot;-\&quot;)}var h=i.add(s[o]).round();r.setTransform(this._container,Nn[o]+\&quot; translate(\&quot;+h.x+\&quot;px,\&quot;+h.y+\&quot;px)\&quot;),jn(this._container,o,\&quot;popup\&quot;)}},n.prototype._onClickClose=function(){this.remove()},n}(t.Evented),Qn={version:t.version,supported:e,setRTLTextPlugin:t.setRTLTextPlugin,Map:In,NavigationControl:Fn,GeolocateControl:Hn,AttributionControl:En,ScaleControl:Yn,FullscreenControl:Zn,Popup:Kn,Marker:Un,Style:Re,LngLat:t.LngLat,LngLatBounds:t.LngLatBounds,Point:t.Point,MercatorCoordinate:t.MercatorCoordinate,Evented:t.Evented,config:t.config,get accessToken(){return t.config.ACCESS_TOKEN},set accessToken(e){t.config.ACCESS_TOKEN=e},get baseApiUrl(){return t.config.API_URL},set baseApiUrl(e){t.config.API_URL=e},get workerCount(){return It.workerCount},set workerCount(t){It.workerCount=t},get maxParallelImageRequests(){return t.config.MAX_PARALLEL_IMAGE_REQUESTS},set maxParallelImageRequests(e){t.config.MAX_PARALLEL_IMAGE_REQUESTS=e},clearStorage:function(e){t.clearTileCache(e)},workerUrl:\&quot;\&quot;};return Qn}),r},\&quot;object\&quot;==typeof r&amp;&amp;\&quot;undefined\&quot;!=typeof e?e.exports=a():(n=n||self).mapboxgl=a()},{}],428:[function(t,e,r){\&quot;use strict\&quot;;e.exports=function(t){for(var e=1&lt;&lt;t+1,r=new Array(e),n=0;n&lt;e;++n)r[n]=i(t,n);return r};var n=t(\&quot;convex-hull\&quot;);function a(t,e,r){for(var n=new Array(t),a=0;a&lt;t;++a)n[a]=0,a===e&amp;&amp;(n[a]+=.5),a===r&amp;&amp;(n[a]+=.5);return n}function i(t,e){if(0===e||e===(1&lt;&lt;t+1)-1)return[];for(var r=[],i=[],o=0;o&lt;=t;++o)if(e&amp;1&lt;&lt;o){r.push(a(t,o-1,o-1)),i.push(null);for(var s=0;s&lt;=t;++s)~e&amp;1&lt;&lt;s&amp;&amp;(r.push(a(t,o-1,s-1)),i.push([o,s]))}var l=n(r),c=[];t:for(o=0;o&lt;l.length;++o){var u=l[o],h=[];for(s=0;s&lt;u.length;++s){if(!i[u[s]])continue t;h.push(i[u[s]].slice())}c.push(h)}return c}},{\&quot;convex-hull\&quot;:131}],429:[function(t,e,r){var n=t(\&quot;./normalize\&quot;),a=t(\&quot;gl-mat4/create\&quot;),i=t(\&quot;gl-mat4/clone\&quot;),o=t(\&quot;gl-mat4/determinant\&quot;),s=t(\&quot;gl-mat4/invert\&quot;),l=t(\&quot;gl-mat4/transpose\&quot;),c={length:t(\&quot;gl-vec3/length\&quot;),normalize:t(\&quot;gl-vec3/normalize\&quot;),dot:t(\&quot;gl-vec3/dot\&quot;),cross:t(\&quot;gl-vec3/cross\&quot;)},u=a(),h=a(),f=[0,0,0,0],p=[[0,0,0],[0,0,0],[0,0,0]],d=[0,0,0];function g(t,e,r,n,a){t[0]=e[0]*n+r[0]*a,t[1]=e[1]*n+r[1]*a,t[2]=e[2]*n+r[2]*a}e.exports=function(t,e,r,a,v,m){if(e||(e=[0,0,0]),r||(r=[0,0,0]),a||(a=[0,0,0]),v||(v=[0,0,0,1]),m||(m=[0,0,0,1]),!n(u,t))return!1;if(i(h,u),h[3]=0,h[7]=0,h[11]=0,h[15]=1,Math.abs(o(h)&lt;1e-8))return!1;var y,x,b,_,w,k,T,A=u[3],M=u[7],S=u[11],E=u[12],C=u[13],L=u[14],P=u[15];if(0!==A||0!==M||0!==S){if(f[0]=A,f[1]=M,f[2]=S,f[3]=P,!s(h,h))return!1;l(h,h),y=v,b=h,_=(x=f)[0],w=x[1],k=x[2],T=x[3],y[0]=b[0]*_+b[4]*w+b[8]*k+b[12]*T,y[1]=b[1]*_+b[5]*w+b[9]*k+b[13]*T,y[2]=b[2]*_+b[6]*w+b[10]*k+b[14]*T,y[3]=b[3]*_+b[7]*w+b[11]*k+b[15]*T}else v[0]=v[1]=v[2]=0,v[3]=1;if(e[0]=E,e[1]=C,e[2]=L,function(t,e){t[0][0]=e[0],t[0][1]=e[1],t[0][2]=e[2],t[1][0]=e[4],t[1][1]=e[5],t[1][2]=e[6],t[2][0]=e[8],t[2][1]=e[9],t[2][2]=e[10]}(p,u),r[0]=c.length(p[0]),c.normalize(p[0],p[0]),a[0]=c.dot(p[0],p[1]),g(p[1],p[1],p[0],1,-a[0]),r[1]=c.length(p[1]),c.normalize(p[1],p[1]),a[0]/=r[1],a[1]=c.dot(p[0],p[2]),g(p[2],p[2],p[0],1,-a[1]),a[2]=c.dot(p[1],p[2]),g(p[2],p[2],p[1],1,-a[2]),r[2]=c.length(p[2]),c.normalize(p[2],p[2]),a[1]/=r[2],a[2]/=r[2],c.cross(d,p[1],p[2]),c.dot(p[0],d)&lt;0)for(var O=0;O&lt;3;O++)r[O]*=-1,p[O][0]*=-1,p[O][1]*=-1,p[O][2]*=-1;return m[0]=.5*Math.sqrt(Math.max(1+p[0][0]-p[1][1]-p[2][2],0)),m[1]=.5*Math.sqrt(Math.max(1-p[0][0]+p[1][1]-p[2][2],0)),m[2]=.5*Math.sqrt(Math.max(1-p[0][0]-p[1][1]+p[2][2],0)),m[3]=.5*Math.sqrt(Math.max(1+p[0][0]+p[1][1]+p[2][2],0)),p[2][1]&gt;p[1][2]&amp;&amp;(m[0]=-m[0]),p[0][2]&gt;p[2][0]&amp;&amp;(m[1]=-m[1]),p[1][0]&gt;p[0][1]&amp;&amp;(m[2]=-m[2]),!0}},{\&quot;./normalize\&quot;:430,\&quot;gl-mat4/clone\&quot;:261,\&quot;gl-mat4/create\&quot;:262,\&quot;gl-mat4/determinant\&quot;:263,\&quot;gl-mat4/invert\&quot;:267,\&quot;gl-mat4/transpose\&quot;:278,\&quot;gl-vec3/cross\&quot;:335,\&quot;gl-vec3/dot\&quot;:340,\&quot;gl-vec3/length\&quot;:350,\&quot;gl-vec3/normalize\&quot;:357}],430:[function(t,e,r){e.exports=function(t,e){var r=e[15];if(0===r)return!1;for(var n=1/r,a=0;a&lt;16;a++)t[a]=e[a]*n;return!0}},{}],431:[function(t,e,r){var n=t(\&quot;gl-vec3/lerp\&quot;),a=t(\&quot;mat4-recompose\&quot;),i=t(\&quot;mat4-decompose\&quot;),o=t(\&quot;gl-mat4/determinant\&quot;),s=t(\&quot;quat-slerp\&quot;),l=h(),c=h(),u=h();function h(){return{translate:f(),scale:f(1),skew:f(),perspective:[0,0,0,1],quaternion:[0,0,0,1]}}function f(t){return[t||0,t||0,t||0]}e.exports=function(t,e,r,h){if(0===o(e)||0===o(r))return!1;var f=i(e,l.translate,l.scale,l.skew,l.perspective,l.quaternion),p=i(r,c.translate,c.scale,c.skew,c.perspective,c.quaternion);return!(!f||!p||(n(u.translate,l.translate,c.translate,h),n(u.skew,l.skew,c.skew,h),n(u.scale,l.scale,c.scale,h),n(u.perspective,l.perspective,c.perspective,h),s(u.quaternion,l.quaternion,c.quaternion,h),a(t,u.translate,u.scale,u.skew,u.perspective,u.quaternion),0))}},{\&quot;gl-mat4/determinant\&quot;:263,\&quot;gl-vec3/lerp\&quot;:351,\&quot;mat4-decompose\&quot;:429,\&quot;mat4-recompose\&quot;:432,\&quot;quat-slerp\&quot;:484}],432:[function(t,e,r){var n={identity:t(\&quot;gl-mat4/identity\&quot;),translate:t(\&quot;gl-mat4/translate\&quot;),multiply:t(\&quot;gl-mat4/multiply\&quot;),create:t(\&quot;gl-mat4/create\&quot;),scale:t(\&quot;gl-mat4/scale\&quot;),fromRotationTranslation:t(\&quot;gl-mat4/fromRotationTranslation\&quot;)},a=(n.create(),n.create());e.exports=function(t,e,r,i,o,s){return n.identity(t),n.fromRotationTranslation(t,s,e),t[3]=o[0],t[7]=o[1],t[11]=o[2],t[15]=o[3],n.identity(a),0!==i[2]&amp;&amp;(a[9]=i[2],n.multiply(t,t,a)),0!==i[1]&amp;&amp;(a[9]=0,a[8]=i[1],n.multiply(t,t,a)),0!==i[0]&amp;&amp;(a[8]=0,a[4]=i[0],n.multiply(t,t,a)),n.scale(t,t,r),t}},{\&quot;gl-mat4/create\&quot;:262,\&quot;gl-mat4/fromRotationTranslation\&quot;:265,\&quot;gl-mat4/identity\&quot;:266,\&quot;gl-mat4/multiply\&quot;:269,\&quot;gl-mat4/scale\&quot;:276,\&quot;gl-mat4/translate\&quot;:277}],433:[function(t,e,r){\&quot;use strict\&quot;;e.exports=Math.log2||function(t){return Math.log(t)*Math.LOG2E}},{}],434:[function(t,e,r){\&quot;use strict\&quot;;var n=t(\&quot;binary-search-bounds\&quot;),a=t(\&quot;mat4-interpolate\&quot;),i=t(\&quot;gl-mat4/invert\&quot;),o=t(\&quot;gl-mat4/rotateX\&quot;),s=t(\&quot;gl-mat4/rotateY\&quot;),l=t(\&quot;gl-mat4/rotateZ\&quot;),c=t(\&quot;gl-mat4/lookAt\&quot;),u=t(\&quot;gl-mat4/translate\&quot;),h=(t(\&quot;gl-mat4/scale\&quot;),t(\&quot;gl-vec3/normalize\&quot;)),f=[0,0,0];function p(t){this._components=t.slice(),this._time=[0],this.prevMatrix=t.slice(),this.nextMatrix=t.slice(),this.computedMatrix=t.slice(),this.computedInverse=t.slice(),this.computedEye=[0,0,0],this.computedUp=[0,0,0],this.computedCenter=[0,0,0],this.computedRadius=[0],this._limits=[-1/0,1/0]}e.exports=function(t){return new p((t=t||{}).matrix||[1,0,0,0,0,1,0,0,0,0,1,0,0,0,0,1])};var d=p.prototype;d.recalcMatrix=function(t){var e=this._time,r=n.le(e,t),o=this.computedMatrix;if(!(r&lt;0)){var s=this._components;if(r===e.length-1)for(var l=16*r,c=0;c&lt;16;++c)o[c]=s[l++];else{var u=e[r+1]-e[r],f=(l=16*r,this.prevMatrix),p=!0;for(c=0;c&lt;16;++c)f[c]=s[l++];var d=this.nextMatrix;for(c=0;c&lt;16;++c)d[c]=s[l++],p=p&amp;&amp;f[c]===d[c];if(u&lt;1e-6||p)for(c=0;c&lt;16;++c)o[c]=f[c];else a(o,f,d,(t-e[r])/u)}var g=this.computedUp;g[0]=o[1],g[1]=o[5],g[2]=o[9],h(g,g);var v=this.computedInverse;i(v,o);var m=this.computedEye,y=v[15];m[0]=v[12]/y,m[1]=v[13]/y,m[2]=v[14]/y;var x=this.computedCenter,b=Math.exp(this.computedRadius[0]);for(c=0;c&lt;3;++c)x[c]=m[c]-o[2+4*c]*b}},d.idle=function(t){if(!(t&lt;this.lastT())){for(var e=this._components,r=e.length-16,n=0;n&lt;16;++n)e.push(e[r++]);this._time.push(t)}},d.flush=function(t){var e=n.gt(this._time,t)-2;e&lt;0||(this._time.splice(0,e),this._components.splice(0,16*e))},d.lastT=function(){return this._time[this._time.length-1]},d.lookAt=function(t,e,r,n){this.recalcMatrix(t),e=e||this.computedEye,r=r||f,n=n||this.computedUp,this.setMatrix(t,c(this.computedMatrix,e,r,n));for(var a=0,i=0;i&lt;3;++i)a+=Math.pow(r[i]-e[i],2);a=Math.log(Math.sqrt(a)),this.computedRadius[0]=a},d.rotate=function(t,e,r,n){this.recalcMatrix(t);var a=this.computedInverse;e&amp;&amp;s(a,a,e),r&amp;&amp;o(a,a,r),n&amp;&amp;l(a,a,n),this.setMatrix(t,i(this.computedMatrix,a))};var g=[0,0,0];d.pan=function(t,e,r,n){g[0]=-(e||0),g[1]=-(r||0),g[2]=-(n||0),this.recalcMatrix(t);var a=this.computedInverse;u(a,a,g),this.setMatrix(t,i(a,a))},d.translate=function(t,e,r,n){g[0]=e||0,g[1]=r||0,g[2]=n||0,this.recalcMatrix(t);var a=this.computedMatrix;u(a,a,g),this.setMatrix(t,a)},d.setMatrix=function(t,e){if(!(t&lt;this.lastT())){this._time.push(t);for(var r=0;r&lt;16;++r)this._components.push(e[r])}},d.setDistance=function(t,e){this.computedRadius[0]=e},d.setDistanceLimits=function(t,e){var r=this._limits;r[0]=t,r[1]=e},d.getDistanceLimits=function(t){var e=this._limits;return t?(t[0]=e[0],t[1]=e[1],t):e}},{\&quot;binary-search-bounds\&quot;:92,\&quot;gl-mat4/invert\&quot;:267,\&quot;gl-mat4/lookAt\&quot;:268,\&quot;gl-mat4/rotateX\&quot;:273,\&quot;gl-mat4/rotateY\&quot;:274,\&quot;gl-mat4/rotateZ\&quot;:275,\&quot;gl-mat4/scale\&quot;:276,\&quot;gl-mat4/translate\&quot;:277,\&quot;gl-vec3/normalize\&quot;:357,\&quot;mat4-interpolate\&quot;:431}],435:[function(t,e,r){\&quot;use strict\&quot;;e.exports=function(t){var e=t.length;if(e&lt;3){for(var r=new Array(e),a=0;a&lt;e;++a)r[a]=a;return 2===e&amp;&amp;t[0][0]===t[1][0]&amp;&amp;t[0][1]===t[1][1]?[0]:r}for(var i=new Array(e),a=0;a&lt;e;++a)i[a]=a;i.sort(function(e,r){var n=t[e][0]-t[r][0];return n||t[e][1]-t[r][1]});for(var o=[i[0],i[1]],s=[i[0],i[1]],a=2;a&lt;e;++a){for(var l=i[a],c=t[l],u=o.length;u&gt;1&amp;&amp;n(t[o[u-2]],t[o[u-1]],c)&lt;=0;)u-=1,o.pop();for(o.push(l),u=s.length;u&gt;1&amp;&amp;n(t[s[u-2]],t[s[u-1]],c)&gt;=0;)u-=1,s.pop();s.push(l)}for(var r=new Array(s.length+o.length-2),h=0,a=0,f=o.length;a&lt;f;++a)r[h++]=o[a];for(var p=s.length-2;p&gt;0;--p)r[h++]=s[p];return r};var n=t(\&quot;robust-orientation\&quot;)[3]},{\&quot;robust-orientation\&quot;:508}],436:[function(t,e,r){\&quot;use strict\&quot;;e.exports=function(t,e){e||(e=t,t=window);var r=0,a=0,i=0,o={shift:!1,alt:!1,control:!1,meta:!1},s=!1;function l(t){var e=!1;return\&quot;altKey\&quot;in t&amp;&amp;(e=e||t.altKey!==o.alt,o.alt=!!t.altKey),\&quot;shiftKey\&quot;in t&amp;&amp;(e=e||t.shiftKey!==o.shift,o.shift=!!t.shiftKey),\&quot;ctrlKey\&quot;in t&amp;&amp;(e=e||t.ctrlKey!==o.control,o.control=!!t.ctrlKey),\&quot;metaKey\&quot;in t&amp;&amp;(e=e||t.metaKey!==o.meta,o.meta=!!t.metaKey),e}function c(t,s){var c=n.x(s),u=n.y(s);\&quot;buttons\&quot;in s&amp;&amp;(t=0|s.buttons),(t!==r||c!==a||u!==i||l(s))&amp;&amp;(r=0|t,a=c||0,i=u||0,e&amp;&amp;e(r,a,i,o))}function u(t){c(0,t)}function h(){(r||a||i||o.shift||o.alt||o.meta||o.control)&amp;&amp;(a=i=0,r=0,o.shift=o.alt=o.control=o.meta=!1,e&amp;&amp;e(0,0,0,o))}function f(t){l(t)&amp;&amp;e&amp;&amp;e(r,a,i,o)}function p(t){0===n.buttons(t)?c(0,t):c(r,t)}function d(t){c(r|n.buttons(t),t)}function g(t){c(r&amp;~n.buttons(t),t)}function v(){s||(s=!0,t.addEventListener(\&quot;mousemove\&quot;,p),t.addEventListener(\&quot;mousedown\&quot;,d),t.addEventListener(\&quot;mouseup\&quot;,g),t.addEventListener(\&quot;mouseleave\&quot;,u),t.addEventListener(\&quot;mouseenter\&quot;,u),t.addEventListener(\&quot;mouseout\&quot;,u),t.addEventListener(\&quot;mouseover\&quot;,u),t.addEventListener(\&quot;blur\&quot;,h),t.addEventListener(\&quot;keyup\&quot;,f),t.addEventListener(\&quot;keydown\&quot;,f),t.addEventListener(\&quot;keypress\&quot;,f),t!==window&amp;&amp;(window.addEventListener(\&quot;blur\&quot;,h),window.addEventListener(\&quot;keyup\&quot;,f),window.addEventListener(\&quot;keydown\&quot;,f),window.addEventListener(\&quot;keypress\&quot;,f)))}v();var m={element:t};return Object.defineProperties(m,{enabled:{get:function(){return s},set:function(e){e?v():s&amp;&amp;(s=!1,t.removeEventListener(\&quot;mousemove\&quot;,p),t.removeEventListener(\&quot;mousedown\&quot;,d),t.removeEventListener(\&quot;mouseup\&quot;,g),t.removeEventListener(\&quot;mouseleave\&quot;,u),t.removeEventListener(\&quot;mouseenter\&quot;,u),t.removeEventListener(\&quot;mouseout\&quot;,u),t.removeEventListener(\&quot;mouseover\&quot;,u),t.removeEventListener(\&quot;blur\&quot;,h),t.removeEventListener(\&quot;keyup\&quot;,f),t.removeEventListener(\&quot;keydown\&quot;,f),t.removeEventListener(\&quot;keypress\&quot;,f),t!==window&amp;&amp;(window.removeEventListener(\&quot;blur\&quot;,h),window.removeEventListener(\&quot;keyup\&quot;,f),window.removeEventListener(\&quot;keydown\&quot;,f),window.removeEventListener(\&quot;keypress\&quot;,f)))},enumerable:!0},buttons:{get:function(){return r},enumerable:!0},x:{get:function(){return a},enumerable:!0},y:{get:function(){return i},enumerable:!0},mods:{get:function(){return o},enumerable:!0}}),m};var n=t(\&quot;mouse-event\&quot;)},{\&quot;mouse-event\&quot;:438}],437:[function(t,e,r){var n={left:0,top:0};e.exports=function(t,e,r){e=e||t.currentTarget||t.srcElement,Array.isArray(r)||(r=[0,0]);var a=t.clientX||0,i=t.clientY||0,o=(s=e,s===window||s===document||s===document.body?n:s.getBoundingClientRect());var s;return r[0]=a-o.left,r[1]=i-o.top,r}},{}],438:[function(t,e,r){\&quot;use strict\&quot;;function n(t){return t.target||t.srcElement||window}r.buttons=function(t){if(\&quot;object\&quot;==typeof t){if(\&quot;buttons\&quot;in t)return t.buttons;if(\&quot;which\&quot;in t){if(2===(e=t.which))return 4;if(3===e)return 2;if(e&gt;0)return 1&lt;&lt;e-1}else if(\&quot;button\&quot;in t){var e;if(1===(e=t.button))return 4;if(2===e)return 2;if(e&gt;=0)return 1&lt;&lt;e}}return 0},r.element=n,r.x=function(t){if(\&quot;object\&quot;==typeof t){if(\&quot;offsetX\&quot;in t)return t.offsetX;var e=n(t).getBoundingClientRect();return t.clientX-e.left}return 0},r.y=function(t){if(\&quot;object\&quot;==typeof t){if(\&quot;offsetY\&quot;in t)return t.offsetY;var e=n(t).getBoundingClientRect();return t.clientY-e.top}return 0}},{}],439:[function(t,e,r){\&quot;use strict\&quot;;var n=t(\&quot;to-px\&quot;);e.exports=function(t,e,r){\&quot;function\&quot;==typeof t&amp;&amp;(r=!!e,e=t,t=window);var a=n(\&quot;ex\&quot;,t),i=function(t){r&amp;&amp;t.preventDefault();var n=t.deltaX||0,i=t.deltaY||0,o=t.deltaZ||0,s=t.deltaMode,l=1;switch(s){case 1:l=a;break;case 2:l=window.innerHeight}if(i*=l,o*=l,(n*=l)||i||o)return e(n,i,o,t)};return t.addEventListener(\&quot;wheel\&quot;,i),i}},{\&quot;to-px\&quot;:537}],440:[function(t,e,r){\&quot;use strict\&quot;;var n=t(\&quot;typedarray-pool\&quot;);function a(t){return\&quot;a\&quot;+t}function i(t){return\&quot;d\&quot;+t}function o(t,e){return\&quot;c\&quot;+t+\&quot;_\&quot;+e}function s(t){return\&quot;s\&quot;+t}function l(t,e){return\&quot;t\&quot;+t+\&quot;_\&quot;+e}function c(t){return\&quot;o\&quot;+t}function u(t){return\&quot;x\&quot;+t}function h(t){return\&quot;p\&quot;+t}function f(t,e){return\&quot;d\&quot;+t+\&quot;_\&quot;+e}function p(t){return\&quot;i\&quot;+t}function d(t,e){return\&quot;u\&quot;+t+\&quot;_\&quot;+e}function g(t){return\&quot;b\&quot;+t}function v(t){return\&quot;y\&quot;+t}function m(t){return\&quot;e\&quot;+t}function y(t){return\&quot;v\&quot;+t}e.exports=function(t){function e(t){throw new Error(\&quot;ndarray-extract-contour: \&quot;+t)}\&quot;object\&quot;!=typeof t&amp;&amp;e(\&quot;Must specify arguments\&quot;);var r=t.order;Array.isArray(r)||e(\&quot;Must specify order\&quot;);var M=t.arrayArguments||1;M&lt;1&amp;&amp;e(\&quot;Must have at least one array argument\&quot;);var S=t.scalarArguments||0;S&lt;0&amp;&amp;e(\&quot;Scalar arg count must be &gt; 0\&quot;);\&quot;function\&quot;!=typeof t.vertex&amp;&amp;e(\&quot;Must specify vertex creation function\&quot;);\&quot;function\&quot;!=typeof t.cell&amp;&amp;e(\&quot;Must specify cell creation function\&quot;);\&quot;function\&quot;!=typeof t.phase&amp;&amp;e(\&quot;Must specify phase function\&quot;);for(var E=t.getters||[],C=new Array(M),L=0;L&lt;M;++L)E.indexOf(L)&gt;=0?C[L]=!0:C[L]=!1;return function(t,e,r,M,S,E){var C=E.length,L=S.length;if(L&lt;2)throw new Error(\&quot;ndarray-extract-contour: Dimension must be at least 2\&quot;);for(var P=\&quot;extractContour\&quot;+S.join(\&quot;_\&quot;),O=[],z=[],I=[],D=0;D&lt;C;++D)I.push(a(D));for(var D=0;D&lt;M;++D)I.push(u(D));for(var D=0;D&lt;L;++D)z.push(s(D)+\&quot;=\&quot;+a(0)+\&quot;.shape[\&quot;+D+\&quot;]|0\&quot;);for(var D=0;D&lt;C;++D){z.push(i(D)+\&quot;=\&quot;+a(D)+\&quot;.data\&quot;,c(D)+\&quot;=\&quot;+a(D)+\&quot;.offset|0\&quot;);for(var R=0;R&lt;L;++R)z.push(l(D,R)+\&quot;=\&quot;+a(D)+\&quot;.stride[\&quot;+R+\&quot;]|0\&quot;)}for(var D=0;D&lt;C;++D){z.push(h(D)+\&quot;=\&quot;+c(D)),z.push(o(D,0));for(var R=1;R&lt;1&lt;&lt;L;++R){for(var F=[],B=0;B&lt;L;++B)R&amp;1&lt;&lt;B&amp;&amp;F.push(\&quot;-\&quot;+l(D,B));z.push(f(D,R)+\&quot;=(\&quot;+F.join(\&quot;\&quot;)+\&quot;)|0\&quot;),z.push(o(D,R)+\&quot;=0\&quot;)}}for(var D=0;D&lt;C;++D)for(var R=0;R&lt;L;++R){var N=[l(D,S[R])];R&gt;0&amp;&amp;N.push(l(D,S[R-1])+\&quot;*\&quot;+s(S[R-1])),z.push(d(D,S[R])+\&quot;=(\&quot;+N.join(\&quot;-\&quot;)+\&quot;)|0\&quot;)}for(var D=0;D&lt;L;++D)z.push(p(D)+\&quot;=0\&quot;);z.push(_+\&quot;=0\&quot;);for(var j=[\&quot;2\&quot;],D=L-2;D&gt;=0;--D)j.push(s(S[D]));z.push(w+\&quot;=(\&quot;+j.join(\&quot;*\&quot;)+\&quot;)|0\&quot;,b+\&quot;=mallocUint32(\&quot;+w+\&quot;)\&quot;,x+\&quot;=mallocUint32(\&quot;+w+\&quot;)\&quot;,k+\&quot;=0\&quot;),z.push(g(0)+\&quot;=0\&quot;);for(var R=1;R&lt;1&lt;&lt;L;++R){for(var V=[],U=[],B=0;B&lt;L;++B)R&amp;1&lt;&lt;B&amp;&amp;(0===U.length?V.push(\&quot;1\&quot;):V.unshift(U.join(\&quot;*\&quot;))),U.push(s(S[B]));var q=\&quot;\&quot;;V[0].indexOf(s(S[L-2]))&lt;0&amp;&amp;(q=\&quot;-\&quot;);var H=A(L,R,S);z.push(m(H)+\&quot;=(-\&quot;+V.join(\&quot;-\&quot;)+\&quot;)|0\&quot;,v(H)+\&quot;=(\&quot;+q+V.join(\&quot;-\&quot;)+\&quot;)|0\&quot;,g(H)+\&quot;=0\&quot;)}function G(t,e){O.push(\&quot;for(\&quot;,p(S[t]),\&quot;=\&quot;,e,\&quot;;\&quot;,p(S[t]),\&quot;&lt;\&quot;,s(S[t]),\&quot;;\&quot;,\&quot;++\&quot;,p(S[t]),\&quot;){\&quot;)}function Y(t){for(var e=0;e&lt;C;++e)O.push(h(e),\&quot;+=\&quot;,d(e,S[t]),\&quot;;\&quot;);O.push(\&quot;}\&quot;)}function W(){for(var t=1;t&lt;1&lt;&lt;L;++t)O.push(T,\&quot;=\&quot;,m(t),\&quot;;\&quot;,m(t),\&quot;=\&quot;,v(t),\&quot;;\&quot;,v(t),\&quot;=\&quot;,T,\&quot;;\&quot;)}z.push(y(0)+\&quot;=0\&quot;,T+\&quot;=0\&quot;),function t(e,r){if(e&lt;0)return void function(t){for(var e=0;e&lt;C;++e)E[e]?O.push(o(e,0),\&quot;=\&quot;,i(e),\&quot;.get(\&quot;,h(e),\&quot;);\&quot;):O.push(o(e,0),\&quot;=\&quot;,i(e),\&quot;[\&quot;,h(e),\&quot;];\&quot;);for(var r=[],e=0;e&lt;C;++e)r.push(o(e,0));for(var e=0;e&lt;M;++e)r.push(u(e));O.push(g(0),\&quot;=\&quot;,b,\&quot;[\&quot;,k,\&quot;]=phase(\&quot;,r.join(),\&quot;);\&quot;);for(var n=1;n&lt;1&lt;&lt;L;++n)O.push(g(n),\&quot;=\&quot;,b,\&quot;[\&quot;,k,\&quot;+\&quot;,m(n),\&quot;];\&quot;);for(var a=[],n=1;n&lt;1&lt;&lt;L;++n)a.push(\&quot;(\&quot;+g(0)+\&quot;!==\&quot;+g(n)+\&quot;)\&quot;);O.push(\&quot;if(\&quot;,a.join(\&quot;||\&quot;),\&quot;){\&quot;);for(var s=[],e=0;e&lt;L;++e)s.push(p(e));for(var e=0;e&lt;C;++e){s.push(o(e,0));for(var n=1;n&lt;1&lt;&lt;L;++n)E[e]?O.push(o(e,n),\&quot;=\&quot;,i(e),\&quot;.get(\&quot;,h(e),\&quot;+\&quot;,f(e,n),\&quot;);\&quot;):O.push(o(e,n),\&quot;=\&quot;,i(e),\&quot;[\&quot;,h(e),\&quot;+\&quot;,f(e,n),\&quot;];\&quot;),s.push(o(e,n))}for(var e=0;e&lt;1&lt;&lt;L;++e)s.push(g(e));for(var e=0;e&lt;M;++e)s.push(u(e));O.push(\&quot;vertex(\&quot;,s.join(),\&quot;);\&quot;,y(0),\&quot;=\&quot;,x,\&quot;[\&quot;,k,\&quot;]=\&quot;,_,\&quot;++;\&quot;);for(var l=(1&lt;&lt;L)-1,c=g(l),n=0;n&lt;L;++n)if(0==(t&amp;~(1&lt;&lt;n))){for(var d=l^1&lt;&lt;n,v=g(d),w=[],T=d;T&gt;0;T=T-1&amp;d)w.push(x+\&quot;[\&quot;+k+\&quot;+\&quot;+m(T)+\&quot;]\&quot;);w.push(y(0));for(var T=0;T&lt;C;++T)1&amp;n?w.push(o(T,l),o(T,d)):w.push(o(T,d),o(T,l));1&amp;n?w.push(c,v):w.push(v,c);for(var T=0;T&lt;M;++T)w.push(u(T));O.push(\&quot;if(\&quot;,c,\&quot;!==\&quot;,v,\&quot;){\&quot;,\&quot;face(\&quot;,w.join(),\&quot;)}\&quot;)}O.push(\&quot;}\&quot;,k,\&quot;+=1;\&quot;)}(r);!function(t){for(var e=t-1;e&gt;=0;--e)G(e,0);for(var r=[],e=0;e&lt;C;++e)E[e]?r.push(i(e)+\&quot;.get(\&quot;+h(e)+\&quot;)\&quot;):r.push(i(e)+\&quot;[\&quot;+h(e)+\&quot;]\&quot;);for(var e=0;e&lt;M;++e)r.push(u(e));O.push(b,\&quot;[\&quot;,k,\&quot;++]=phase(\&quot;,r.join(),\&quot;);\&quot;);for(var e=0;e&lt;t;++e)Y(e);for(var n=0;n&lt;C;++n)O.push(h(n),\&quot;+=\&quot;,d(n,S[t]),\&quot;;\&quot;)}(e);O.push(\&quot;if(\&quot;,s(S[e]),\&quot;&gt;0){\&quot;,p(S[e]),\&quot;=1;\&quot;);t(e-1,r|1&lt;&lt;S[e]);for(var n=0;n&lt;C;++n)O.push(h(n),\&quot;+=\&quot;,d(n,S[e]),\&quot;;\&quot;);e===L-1&amp;&amp;(O.push(k,\&quot;=0;\&quot;),W());G(e,2);t(e-1,r);e===L-1&amp;&amp;(O.push(\&quot;if(\&quot;,p(S[L-1]),\&quot;&amp;1){\&quot;,k,\&quot;=0;}\&quot;),W());Y(e);O.push(\&quot;}\&quot;)}(L-1,0),O.push(\&quot;freeUint32(\&quot;,x,\&quot;);freeUint32(\&quot;,b,\&quot;);\&quot;);var X=[\&quot;'use strict';\&quot;,\&quot;function \&quot;,P,\&quot;(\&quot;,I.join(),\&quot;){\&quot;,\&quot;var \&quot;,z.join(),\&quot;;\&quot;,O.join(\&quot;\&quot;),\&quot;}\&quot;,\&quot;return \&quot;,P].join(\&quot;\&quot;);return new Function(\&quot;vertex\&quot;,\&quot;face\&quot;,\&quot;phase\&quot;,\&quot;mallocUint32\&quot;,\&quot;freeUint32\&quot;,X)(t,e,r,n.mallocUint32,n.freeUint32)}(t.vertex,t.cell,t.phase,S,r,C)};var x=\&quot;V\&quot;,b=\&quot;P\&quot;,_=\&quot;N\&quot;,w=\&quot;Q\&quot;,k=\&quot;X\&quot;,T=\&quot;T\&quot;;function A(t,e,r){for(var n=0,a=0;a&lt;t;++a)e&amp;1&lt;&lt;a&amp;&amp;(n|=1&lt;&lt;r[a]);return n}},{\&quot;typedarray-pool\&quot;:543}],441:[function(t,e,r){\&quot;use strict\&quot;;var n=t(\&quot;cwise/lib/wrapper\&quot;)({args:[\&quot;index\&quot;,\&quot;array\&quot;,\&quot;scalar\&quot;],pre:{body:\&quot;{}\&quot;,args:[],thisVars:[],localVars:[]},body:{body:\&quot;{_inline_1_arg1_=_inline_1_arg2_.apply(void 0,_inline_1_arg0_)}\&quot;,args:[{name:\&quot;_inline_1_arg0_\&quot;,lvalue:!1,rvalue:!0,count:1},{name:\&quot;_inline_1_arg1_\&quot;,lvalue:!0,rvalue:!1,count:1},{name:\&quot;_inline_1_arg2_\&quot;,lvalue:!1,rvalue:!0,count:1}],thisVars:[],localVars:[]},post:{body:\&quot;{}\&quot;,args:[],thisVars:[],localVars:[]},debug:!1,funcName:\&quot;cwise\&quot;,blockSize:64});e.exports=function(t,e){return n(t,e),t}},{\&quot;cwise/lib/wrapper\&quot;:150}],442:[function(t,e,r){\&quot;use strict\&quot;;e.exports=function(t,e,r){if(Array.isArray(r)){if(r.length!==e.dimension)throw new Error(\&quot;ndarray-gradient: invalid boundary conditions\&quot;)}else r=n(e.dimension,\&quot;string\&quot;==typeof r?r:\&quot;clamp\&quot;);if(t.dimension!==e.dimension+1)throw new Error(\&quot;ndarray-gradient: output dimension must be +1 input dimension\&quot;);if(t.shape[e.dimension]!==e.dimension)throw new Error(\&quot;ndarray-gradient: output shape must match input shape\&quot;);for(var a=0;a&lt;e.dimension;++a)if(t.shape[a]!==e.shape[a])throw new Error(\&quot;ndarray-gradient: shape mismatch\&quot;);if(0===e.size)return t;if(e.dimension&lt;=0)return t.set(0),t;return function(t){var e=t.join();if(m=o[e])return m;var r=t.length,n=[\&quot;function gradient(dst,src){var s=src.shape.slice();\&quot;];function a(e){for(var a=r-e.length,i=[],o=[],s=[],l=0;l&lt;r;++l)e.indexOf(l+1)&gt;=0?s.push(\&quot;0\&quot;):e.indexOf(-(l+1))&gt;=0?s.push(\&quot;s[\&quot;+l+\&quot;]-1\&quot;):(s.push(\&quot;-1\&quot;),i.push(\&quot;1\&quot;),o.push(\&quot;s[\&quot;+l+\&quot;]-2\&quot;));var c=\&quot;.lo(\&quot;+i.join()+\&quot;).hi(\&quot;+o.join()+\&quot;)\&quot;;if(0===i.length&amp;&amp;(c=\&quot;\&quot;),a&gt;0){n.push(\&quot;if(1\&quot;);for(var l=0;l&lt;r;++l)e.indexOf(l+1)&gt;=0||e.indexOf(-(l+1))&gt;=0||n.push(\&quot;&amp;&amp;s[\&quot;,l,\&quot;]&gt;2\&quot;);n.push(\&quot;){grad\&quot;,a,\&quot;(src.pick(\&quot;,s.join(),\&quot;)\&quot;,c);for(var l=0;l&lt;r;++l)e.indexOf(l+1)&gt;=0||e.indexOf(-(l+1))&gt;=0||n.push(\&quot;,dst.pick(\&quot;,s.join(),\&quot;,\&quot;,l,\&quot;)\&quot;,c);n.push(\&quot;);\&quot;)}for(var l=0;l&lt;e.length;++l){var u=Math.abs(e[l])-1,h=\&quot;dst.pick(\&quot;+s.join()+\&quot;,\&quot;+u+\&quot;)\&quot;+c;switch(t[u]){case\&quot;clamp\&quot;:var f=s.slice(),p=s.slice();e[l]&lt;0?f[u]=\&quot;s[\&quot;+u+\&quot;]-2\&quot;:p[u]=\&quot;1\&quot;,0===a?n.push(\&quot;if(s[\&quot;,u,\&quot;]&gt;1){dst.set(\&quot;,s.join(),\&quot;,\&quot;,u,\&quot;,0.5*(src.get(\&quot;,f.join(),\&quot;)-src.get(\&quot;,p.join(),\&quot;)))}else{dst.set(\&quot;,s.join(),\&quot;,\&quot;,u,\&quot;,0)};\&quot;):n.push(\&quot;if(s[\&quot;,u,\&quot;]&gt;1){diff(\&quot;,h,\&quot;,src.pick(\&quot;,f.join(),\&quot;)\&quot;,c,\&quot;,src.pick(\&quot;,p.join(),\&quot;)\&quot;,c,\&quot;);}else{zero(\&quot;,h,\&quot;);};\&quot;);break;case\&quot;mirror\&quot;:0===a?n.push(\&quot;dst.set(\&quot;,s.join(),\&quot;,\&quot;,u,\&quot;,0);\&quot;):n.push(\&quot;zero(\&quot;,h,\&quot;);\&quot;);break;case\&quot;wrap\&quot;:var d=s.slice(),g=s.slice();e[l]&lt;0?(d[u]=\&quot;s[\&quot;+u+\&quot;]-2\&quot;,g[u]=\&quot;0\&quot;):(d[u]=\&quot;s[\&quot;+u+\&quot;]-1\&quot;,g[u]=\&quot;1\&quot;),0===a?n.push(\&quot;if(s[\&quot;,u,\&quot;]&gt;2){dst.set(\&quot;,s.join(),\&quot;,\&quot;,u,\&quot;,0.5*(src.get(\&quot;,d.join(),\&quot;)-src.get(\&quot;,g.join(),\&quot;)))}else{dst.set(\&quot;,s.join(),\&quot;,\&quot;,u,\&quot;,0)};\&quot;):n.push(\&quot;if(s[\&quot;,u,\&quot;]&gt;2){diff(\&quot;,h,\&quot;,src.pick(\&quot;,d.join(),\&quot;)\&quot;,c,\&quot;,src.pick(\&quot;,g.join(),\&quot;)\&quot;,c,\&quot;);}else{zero(\&quot;,h,\&quot;);};\&quot;);break;default:throw new Error(\&quot;ndarray-gradient: Invalid boundary condition\&quot;)}}a&gt;0&amp;&amp;n.push(\&quot;};\&quot;)}for(var s=0;s&lt;1&lt;&lt;r;++s){for(var h=[],f=0;f&lt;r;++f)s&amp;1&lt;&lt;f&amp;&amp;h.push(f+1);for(var p=0;p&lt;1&lt;&lt;h.length;++p){for(var d=h.slice(),f=0;f&lt;h.length;++f)p&amp;1&lt;&lt;f&amp;&amp;(d[f]=-d[f]);a(d)}}n.push(\&quot;return dst;};return gradient\&quot;);for(var g=[\&quot;diff\&quot;,\&quot;zero\&quot;],v=[l,c],s=1;s&lt;=r;++s)g.push(\&quot;grad\&quot;+s),v.push(u(s));g.push(n.join(\&quot;\&quot;));var m=Function.apply(void 0,g).apply(void 0,v);return i[e]=m,m}(r)(t,e)};var n=t(\&quot;dup\&quot;),a=t(\&quot;cwise-compiler\&quot;),i={},o={},s={body:\&quot;\&quot;,args:[],thisVars:[],localVars:[]},l=a({args:[\&quot;array\&quot;,\&quot;array\&quot;,\&quot;array\&quot;],pre:s,post:s,body:{args:[{name:\&quot;out\&quot;,lvalue:!0,rvalue:!1,count:1},{name:\&quot;left\&quot;,lvalue:!1,rvalue:!0,count:1},{name:\&quot;right\&quot;,lvalue:!1,rvalue:!0,count:1}],body:\&quot;out=0.5*(left-right)\&quot;,thisVars:[],localVars:[]},funcName:\&quot;cdiff\&quot;}),c=a({args:[\&quot;array\&quot;],pre:s,post:s,body:{args:[{name:\&quot;out\&quot;,lvalue:!0,rvalue:!1,count:1}],body:\&quot;out=0\&quot;,thisVars:[],localVars:[]},funcName:\&quot;zero\&quot;});function u(t){if(t in i)return i[t];for(var e=[],r=0;r&lt;t;++r)e.push(\&quot;out\&quot;,r,\&quot;s=0.5*(inp\&quot;,r,\&quot;l-inp\&quot;,r,\&quot;r);\&quot;);var o=[\&quot;array\&quot;],l=[\&quot;junk\&quot;];for(r=0;r&lt;t;++r){o.push(\&quot;array\&quot;),l.push(\&quot;out\&quot;+r+\&quot;s\&quot;);var c=n(t);c[r]=-1,o.push({array:0,offset:c.slice()}),c[r]=1,o.push({array:0,offset:c.slice()}),l.push(\&quot;inp\&quot;+r+\&quot;l\&quot;,\&quot;inp\&quot;+r+\&quot;r\&quot;)}return i[t]=a({args:o,pre:s,post:s,body:{body:e.join(\&quot;\&quot;),args:l.map(function(t){return{name:t,lvalue:0===t.indexOf(\&quot;out\&quot;),rvalue:0===t.indexOf(\&quot;inp\&quot;),count:\&quot;junk\&quot;!==t|0}}),thisVars:[],localVars:[]},funcName:\&quot;fdTemplate\&quot;+t})}},{\&quot;cwise-compiler\&quot;:147,dup:171}],443:[function(t,e,r){\&quot;use strict\&quot;;var n=t(\&quot;ndarray-warp\&quot;),a=t(\&quot;gl-matrix-invert\&quot;);e.exports=function(t,e,r){var i=e.dimension,o=a([],r);return n(t,e,function(t,e){for(var r=0;r&lt;i;++r){t[r]=o[(i+1)*i+r];for(var n=0;n&lt;i;++n)t[r]+=o[(i+1)*n+r]*e[n]}var a=o[(i+1)*(i+1)-1];for(n=0;n&lt;i;++n)a+=o[(i+1)*n+i]*e[n];var s=1/a;for(r=0;r&lt;i;++r)t[r]*=s;return t}),t}},{\&quot;gl-matrix-invert\&quot;:279,\&quot;ndarray-warp\&quot;:450}],444:[function(t,e,r){\&quot;use strict\&quot;;function n(t,e){var r=Math.floor(e),n=e-r,a=0&lt;=r&amp;&amp;r&lt;t.shape[0],i=0&lt;=r+1&amp;&amp;r+1&lt;t.shape[0];return(1-n)*(a?+t.get(r):0)+n*(i?+t.get(r+1):0)}function a(t,e,r){var n=Math.floor(e),a=e-n,i=0&lt;=n&amp;&amp;n&lt;t.shape[0],o=0&lt;=n+1&amp;&amp;n+1&lt;t.shape[0],s=Math.floor(r),l=r-s,c=0&lt;=s&amp;&amp;s&lt;t.shape[1],u=0&lt;=s+1&amp;&amp;s+1&lt;t.shape[1],h=i&amp;&amp;c?t.get(n,s):0,f=i&amp;&amp;u?t.get(n,s+1):0;return(1-l)*((1-a)*h+a*(o&amp;&amp;c?t.get(n+1,s):0))+l*((1-a)*f+a*(o&amp;&amp;u?t.get(n+1,s+1):0))}function i(t,e,r,n){var a=Math.floor(e),i=e-a,o=0&lt;=a&amp;&amp;a&lt;t.shape[0],s=0&lt;=a+1&amp;&amp;a+1&lt;t.shape[0],l=Math.floor(r),c=r-l,u=0&lt;=l&amp;&amp;l&lt;t.shape[1],h=0&lt;=l+1&amp;&amp;l+1&lt;t.shape[1],f=Math.floor(n),p=n-f,d=0&lt;=f&amp;&amp;f&lt;t.shape[2],g=0&lt;=f+1&amp;&amp;f+1&lt;t.shape[2],v=o&amp;&amp;u&amp;&amp;d?t.get(a,l,f):0,m=o&amp;&amp;h&amp;&amp;d?t.get(a,l+1,f):0,y=s&amp;&amp;u&amp;&amp;d?t.get(a+1,l,f):0,x=s&amp;&amp;h&amp;&amp;d?t.get(a+1,l+1,f):0,b=o&amp;&amp;u&amp;&amp;g?t.get(a,l,f+1):0,_=o&amp;&amp;h&amp;&amp;g?t.get(a,l+1,f+1):0;return(1-p)*((1-c)*((1-i)*v+i*y)+c*((1-i)*m+i*x))+p*((1-c)*((1-i)*b+i*(s&amp;&amp;u&amp;&amp;g?t.get(a+1,l,f+1):0))+c*((1-i)*_+i*(s&amp;&amp;h&amp;&amp;g?t.get(a+1,l+1,f+1):0)))}e.exports=function(t,e,r,o){switch(t.shape.length){case 0:return 0;case 1:return n(t,e);case 2:return a(t,e,r);case 3:return i(t,e,r,o);default:return function(t){var e,r,n=0|t.shape.length,a=new Array(n),i=new Array(n),o=new Array(n),s=new Array(n);for(e=0;e&lt;n;++e)r=+arguments[e+1],a[e]=Math.floor(r),i[e]=r-a[e],o[e]=0&lt;=a[e]&amp;&amp;a[e]&lt;t.shape[e],s[e]=0&lt;=a[e]+1&amp;&amp;a[e]+1&lt;t.shape[e];var l,c,u,h=0;t:for(e=0;e&lt;1&lt;&lt;n;++e){for(c=1,u=t.offset,l=0;l&lt;n;++l)if(e&amp;1&lt;&lt;l){if(!s[l])continue t;c*=i[l],u+=t.stride[l]*(a[l]+1)}else{if(!o[l])continue t;c*=1-i[l],u+=t.stride[l]*a[l]}h+=c*t.data[u]}return h}.apply(void 0,arguments)}},e.exports.d1=n,e.exports.d2=a,e.exports.d3=i},{}],445:[function(t,e,r){\&quot;use strict\&quot;;var n=t(\&quot;cwise-compiler\&quot;),a={body:\&quot;\&quot;,args:[],thisVars:[],localVars:[]};function i(t){if(!t)return a;for(var e=0;e&lt;t.args.length;++e){var r=t.args[e];t.args[e]=0===e?{name:r,lvalue:!0,rvalue:!!t.rvalue,count:t.count||1}:{name:r,lvalue:!1,rvalue:!0,count:1}}return t.thisVars||(t.thisVars=[]),t.localVars||(t.localVars=[]),t}function o(t){for(var e=[],r=0;r&lt;t.args.length;++r)e.push(\&quot;a\&quot;+r);return new Function(\&quot;P\&quot;,[\&quot;return function \&quot;,t.funcName,\&quot;_ndarrayops(\&quot;,e.join(\&quot;,\&quot;),\&quot;) {P(\&quot;,e.join(\&quot;,\&quot;),\&quot;);return a0}\&quot;].join(\&quot;\&quot;))(function(t){return n({args:t.args,pre:i(t.pre),body:i(t.body),post:i(t.proc),funcName:t.funcName})}(t))}var s={add:\&quot;+\&quot;,sub:\&quot;-\&quot;,mul:\&quot;*\&quot;,div:\&quot;/\&quot;,mod:\&quot;%\&quot;,band:\&quot;&amp;\&quot;,bor:\&quot;|\&quot;,bxor:\&quot;^\&quot;,lshift:\&quot;&lt;&lt;\&quot;,rshift:\&quot;&gt;&gt;\&quot;,rrshift:\&quot;&gt;&gt;&gt;\&quot;};!function(){for(var t in s){var e=s[t];r[t]=o({args:[\&quot;array\&quot;,\&quot;array\&quot;,\&quot;array\&quot;],body:{args:[\&quot;a\&quot;,\&quot;b\&quot;,\&quot;c\&quot;],body:\&quot;a=b\&quot;+e+\&quot;c\&quot;},funcName:t}),r[t+\&quot;eq\&quot;]=o({args:[\&quot;array\&quot;,\&quot;array\&quot;],body:{args:[\&quot;a\&quot;,\&quot;b\&quot;],body:\&quot;a\&quot;+e+\&quot;=b\&quot;},rvalue:!0,funcName:t+\&quot;eq\&quot;}),r[t+\&quot;s\&quot;]=o({args:[\&quot;array\&quot;,\&quot;array\&quot;,\&quot;scalar\&quot;],body:{args:[\&quot;a\&quot;,\&quot;b\&quot;,\&quot;s\&quot;],body:\&quot;a=b\&quot;+e+\&quot;s\&quot;},funcName:t+\&quot;s\&quot;}),r[t+\&quot;seq\&quot;]=o({args:[\&quot;array\&quot;,\&quot;scalar\&quot;],body:{args:[\&quot;a\&quot;,\&quot;s\&quot;],body:\&quot;a\&quot;+e+\&quot;=s\&quot;},rvalue:!0,funcName:t+\&quot;seq\&quot;})}}();var l={not:\&quot;!\&quot;,bnot:\&quot;~\&quot;,neg:\&quot;-\&quot;,recip:\&quot;1.0/\&quot;};!function(){for(var t in l){var e=l[t];r[t]=o({args:[\&quot;array\&quot;,\&quot;array\&quot;],body:{args:[\&quot;a\&quot;,\&quot;b\&quot;],body:\&quot;a=\&quot;+e+\&quot;b\&quot;},funcName:t}),r[t+\&quot;eq\&quot;]=o({args:[\&quot;array\&quot;],body:{args:[\&quot;a\&quot;],body:\&quot;a=\&quot;+e+\&quot;a\&quot;},rvalue:!0,count:2,funcName:t+\&quot;eq\&quot;})}}();var c={and:\&quot;&amp;&amp;\&quot;,or:\&quot;||\&quot;,eq:\&quot;===\&quot;,neq:\&quot;!==\&quot;,lt:\&quot;&lt;\&quot;,gt:\&quot;&gt;\&quot;,leq:\&quot;&lt;=\&quot;,geq:\&quot;&gt;=\&quot;};!function(){for(var t in c){var e=c[t];r[t]=o({args:[\&quot;array\&quot;,\&quot;array\&quot;,\&quot;array\&quot;],body:{args:[\&quot;a\&quot;,\&quot;b\&quot;,\&quot;c\&quot;],body:\&quot;a=b\&quot;+e+\&quot;c\&quot;},funcName:t}),r[t+\&quot;s\&quot;]=o({args:[\&quot;array\&quot;,\&quot;array\&quot;,\&quot;scalar\&quot;],body:{args:[\&quot;a\&quot;,\&quot;b\&quot;,\&quot;s\&quot;],body:\&quot;a=b\&quot;+e+\&quot;s\&quot;},funcName:t+\&quot;s\&quot;}),r[t+\&quot;eq\&quot;]=o({args:[\&quot;array\&quot;,\&quot;array\&quot;],body:{args:[\&quot;a\&quot;,\&quot;b\&quot;],body:\&quot;a=a\&quot;+e+\&quot;b\&quot;},rvalue:!0,count:2,funcName:t+\&quot;eq\&quot;}),r[t+\&quot;seq\&quot;]=o({args:[\&quot;array\&quot;,\&quot;scalar\&quot;],body:{args:[\&quot;a\&quot;,\&quot;s\&quot;],body:\&quot;a=a\&quot;+e+\&quot;s\&quot;},rvalue:!0,count:2,funcName:t+\&quot;seq\&quot;})}}();var u=[\&quot;abs\&quot;,\&quot;acos\&quot;,\&quot;asin\&quot;,\&quot;atan\&quot;,\&quot;ceil\&quot;,\&quot;cos\&quot;,\&quot;exp\&quot;,\&quot;floor\&quot;,\&quot;log\&quot;,\&quot;round\&quot;,\&quot;sin\&quot;,\&quot;sqrt\&quot;,\&quot;tan\&quot;];!function(){for(var t=0;t&lt;u.length;++t){var e=u[t];r[e]=o({args:[\&quot;array\&quot;,\&quot;array\&quot;],pre:{args:[],body:\&quot;this_f=Math.\&quot;+e,thisVars:[\&quot;this_f\&quot;]},body:{args:[\&quot;a\&quot;,\&quot;b\&quot;],body:\&quot;a=this_f(b)\&quot;,thisVars:[\&quot;this_f\&quot;]},funcName:e}),r[e+\&quot;eq\&quot;]=o({args:[\&quot;array\&quot;],pre:{args:[],body:\&quot;this_f=Math.\&quot;+e,thisVars:[\&quot;this_f\&quot;]},body:{args:[\&quot;a\&quot;],body:\&quot;a=this_f(a)\&quot;,thisVars:[\&quot;this_f\&quot;]},rvalue:!0,count:2,funcName:e+\&quot;eq\&quot;})}}();var h=[\&quot;max\&quot;,\&quot;min\&quot;,\&quot;atan2\&quot;,\&quot;pow\&quot;];!function(){for(var t=0;t&lt;h.length;++t){var e=h[t];r[e]=o({args:[\&quot;array\&quot;,\&quot;array\&quot;,\&quot;array\&quot;],pre:{args:[],body:\&quot;this_f=Math.\&quot;+e,thisVars:[\&quot;this_f\&quot;]},body:{args:[\&quot;a\&quot;,\&quot;b\&quot;,\&quot;c\&quot;],body:\&quot;a=this_f(b,c)\&quot;,thisVars:[\&quot;this_f\&quot;]},funcName:e}),r[e+\&quot;s\&quot;]=o({args:[\&quot;array\&quot;,\&quot;array\&quot;,\&quot;scalar\&quot;],pre:{args:[],body:\&quot;this_f=Math.\&quot;+e,thisVars:[\&quot;this_f\&quot;]},body:{args:[\&quot;a\&quot;,\&quot;b\&quot;,\&quot;c\&quot;],body:\&quot;a=this_f(b,c)\&quot;,thisVars:[\&quot;this_f\&quot;]},funcName:e+\&quot;s\&quot;}),r[e+\&quot;eq\&quot;]=o({args:[\&quot;array\&quot;,\&quot;array\&quot;],pre:{args:[],body:\&quot;this_f=Math.\&quot;+e,thisVars:[\&quot;this_f\&quot;]},body:{args:[\&quot;a\&quot;,\&quot;b\&quot;],body:\&quot;a=this_f(a,b)\&quot;,thisVars:[\&quot;this_f\&quot;]},rvalue:!0,count:2,funcName:e+\&quot;eq\&quot;}),r[e+\&quot;seq\&quot;]=o({args:[\&quot;array\&quot;,\&quot;scalar\&quot;],pre:{args:[],body:\&quot;this_f=Math.\&quot;+e,thisVars:[\&quot;this_f\&quot;]},body:{args:[\&quot;a\&quot;,\&quot;b\&quot;],body:\&quot;a=this_f(a,b)\&quot;,thisVars:[\&quot;this_f\&quot;]},rvalue:!0,count:2,funcName:e+\&quot;seq\&quot;})}}();var f=[\&quot;atan2\&quot;,\&quot;pow\&quot;];!function(){for(var t=0;t&lt;f.length;++t){var e=f[t];r[e+\&quot;op\&quot;]=o({args:[\&quot;array\&quot;,\&quot;array\&quot;,\&quot;array\&quot;],pre:{args:[],body:\&quot;this_f=Math.\&quot;+e,thisVars:[\&quot;this_f\&quot;]},body:{args:[\&quot;a\&quot;,\&quot;b\&quot;,\&quot;c\&quot;],body:\&quot;a=this_f(c,b)\&quot;,thisVars:[\&quot;this_f\&quot;]},funcName:e+\&quot;op\&quot;}),r[e+\&quot;ops\&quot;]=o({args:[\&quot;array\&quot;,\&quot;array\&quot;,\&quot;scalar\&quot;],pre:{args:[],body:\&quot;this_f=Math.\&quot;+e,thisVars:[\&quot;this_f\&quot;]},body:{args:[\&quot;a\&quot;,\&quot;b\&quot;,\&quot;c\&quot;],body:\&quot;a=this_f(c,b)\&quot;,thisVars:[\&quot;this_f\&quot;]},funcName:e+\&quot;ops\&quot;}),r[e+\&quot;opeq\&quot;]=o({args:[\&quot;array\&quot;,\&quot;array\&quot;],pre:{args:[],body:\&quot;this_f=Math.\&quot;+e,thisVars:[\&quot;this_f\&quot;]},body:{args:[\&quot;a\&quot;,\&quot;b\&quot;],body:\&quot;a=this_f(b,a)\&quot;,thisVars:[\&quot;this_f\&quot;]},rvalue:!0,count:2,funcName:e+\&quot;opeq\&quot;}),r[e+\&quot;opseq\&quot;]=o({args:[\&quot;array\&quot;,\&quot;scalar\&quot;],pre:{args:[],body:\&quot;this_f=Math.\&quot;+e,thisVars:[\&quot;this_f\&quot;]},body:{args:[\&quot;a\&quot;,\&quot;b\&quot;],body:\&quot;a=this_f(b,a)\&quot;,thisVars:[\&quot;this_f\&quot;]},rvalue:!0,count:2,funcName:e+\&quot;opseq\&quot;})}}(),r.any=n({args:[\&quot;array\&quot;],pre:a,body:{args:[{name:\&quot;a\&quot;,lvalue:!1,rvalue:!0,count:1}],body:\&quot;if(a){return true}\&quot;,localVars:[],thisVars:[]},post:{args:[],localVars:[],thisVars:[],body:\&quot;return false\&quot;},funcName:\&quot;any\&quot;}),r.all=n({args:[\&quot;array\&quot;],pre:a,body:{args:[{name:\&quot;x\&quot;,lvalue:!1,rvalue:!0,count:1}],body:\&quot;if(!x){return false}\&quot;,localVars:[],thisVars:[]},post:{args:[],localVars:[],thisVars:[],body:\&quot;return true\&quot;},funcName:\&quot;all\&quot;}),r.sum=n({args:[\&quot;array\&quot;],pre:{args:[],localVars:[],thisVars:[\&quot;this_s\&quot;],body:\&quot;this_s=0\&quot;},body:{args:[{name:\&quot;a\&quot;,lvalue:!1,rvalue:!0,count:1}],body:\&quot;this_s+=a\&quot;,localVars:[],thisVars:[\&quot;this_s\&quot;]},post:{args:[],localVars:[],thisVars:[\&quot;this_s\&quot;],body:\&quot;return this_s\&quot;},funcName:\&quot;sum\&quot;}),r.prod=n({args:[\&quot;array\&quot;],pre:{args:[],localVars:[],thisVars:[\&quot;this_s\&quot;],body:\&quot;this_s=1\&quot;},body:{args:[{name:\&quot;a\&quot;,lvalue:!1,rvalue:!0,count:1}],body:\&quot;this_s*=a\&quot;,localVars:[],thisVars:[\&quot;this_s\&quot;]},post:{args:[],localVars:[],thisVars:[\&quot;this_s\&quot;],body:\&quot;return this_s\&quot;},funcName:\&quot;prod\&quot;}),r.norm2squared=n({args:[\&quot;array\&quot;],pre:{args:[],localVars:[],thisVars:[\&quot;this_s\&quot;],body:\&quot;this_s=0\&quot;},body:{args:[{name:\&quot;a\&quot;,lvalue:!1,rvalue:!0,count:2}],body:\&quot;this_s+=a*a\&quot;,localVars:[],thisVars:[\&quot;this_s\&quot;]},post:{args:[],localVars:[],thisVars:[\&quot;this_s\&quot;],body:\&quot;return this_s\&quot;},funcName:\&quot;norm2squared\&quot;}),r.norm2=n({args:[\&quot;array\&quot;],pre:{args:[],localVars:[],thisVars:[\&quot;this_s\&quot;],body:\&quot;this_s=0\&quot;},body:{args:[{name:\&quot;a\&quot;,lvalue:!1,rvalue:!0,count:2}],body:\&quot;this_s+=a*a\&quot;,localVars:[],thisVars:[\&quot;this_s\&quot;]},post:{args:[],localVars:[],thisVars:[\&quot;this_s\&quot;],body:\&quot;return Math.sqrt(this_s)\&quot;},funcName:\&quot;norm2\&quot;}),r.norminf=n({args:[\&quot;array\&quot;],pre:{args:[],localVars:[],thisVars:[\&quot;this_s\&quot;],body:\&quot;this_s=0\&quot;},body:{args:[{name:\&quot;a\&quot;,lvalue:!1,rvalue:!0,count:4}],body:\&quot;if(-a&gt;this_s){this_s=-a}else if(a&gt;this_s){this_s=a}\&quot;,localVars:[],thisVars:[\&quot;this_s\&quot;]},post:{args:[],localVars:[],thisVars:[\&quot;this_s\&quot;],body:\&quot;return this_s\&quot;},funcName:\&quot;norminf\&quot;}),r.norm1=n({args:[\&quot;array\&quot;],pre:{args:[],localVars:[],thisVars:[\&quot;this_s\&quot;],body:\&quot;this_s=0\&quot;},body:{args:[{name:\&quot;a\&quot;,lvalue:!1,rvalue:!0,count:3}],body:\&quot;this_s+=a&lt;0?-a:a\&quot;,localVars:[],thisVars:[\&quot;this_s\&quot;]},post:{args:[],localVars:[],thisVars:[\&quot;this_s\&quot;],body:\&quot;return this_s\&quot;},funcName:\&quot;norm1\&quot;}),r.sup=n({args:[\&quot;array\&quot;],pre:{body:\&quot;this_h=-Infinity\&quot;,args:[],thisVars:[\&quot;this_h\&quot;],localVars:[]},body:{body:\&quot;if(_inline_1_arg0_&gt;this_h)this_h=_inline_1_arg0_\&quot;,args:[{name:\&quot;_inline_1_arg0_\&quot;,lvalue:!1,rvalue:!0,count:2}],thisVars:[\&quot;this_h\&quot;],localVars:[]},post:{body:\&quot;return this_h\&quot;,args:[],thisVars:[\&quot;this_h\&quot;],localVars:[]}}),r.inf=n({args:[\&quot;array\&quot;],pre:{body:\&quot;this_h=Infinity\&quot;,args:[],thisVars:[\&quot;this_h\&quot;],localVars:[]},body:{body:\&quot;if(_inline_1_arg0_&lt;this_h)this_h=_inline_1_arg0_\&quot;,args:[{name:\&quot;_inline_1_arg0_\&quot;,lvalue:!1,rvalue:!0,count:2}],thisVars:[\&quot;this_h\&quot;],localVars:[]},post:{body:\&quot;return this_h\&quot;,args:[],thisVars:[\&quot;this_h\&quot;],localVars:[]}}),r.argmin=n({args:[\&quot;index\&quot;,\&quot;array\&quot;,\&quot;shape\&quot;],pre:{body:\&quot;{this_v=Infinity;this_i=_inline_0_arg2_.slice(0)}\&quot;,args:[{name:\&quot;_inline_0_arg0_\&quot;,lvalue:!1,rvalue:!1,count:0},{name:\&quot;_inline_0_arg1_\&quot;,lvalue:!1,rvalue:!1,count:0},{name:\&quot;_inline_0_arg2_\&quot;,lvalue:!1,rvalue:!0,count:1}],thisVars:[\&quot;this_i\&quot;,\&quot;this_v\&quot;],localVars:[]},body:{body:\&quot;{if(_inline_1_arg1_&lt;this_v){this_v=_inline_1_arg1_;for(var _inline_1_k=0;_inline_1_k&lt;_inline_1_arg0_.length;++_inline_1_k){this_i[_inline_1_k]=_inline_1_arg0_[_inline_1_k]}}}\&quot;,args:[{name:\&quot;_inline_1_arg0_\&quot;,lvalue:!1,rvalue:!0,count:2},{name:\&quot;_inline_1_arg1_\&quot;,lvalue:!1,rvalue:!0,count:2}],thisVars:[\&quot;this_i\&quot;,\&quot;this_v\&quot;],localVars:[\&quot;_inline_1_k\&quot;]},post:{body:\&quot;{return this_i}\&quot;,args:[],thisVars:[\&quot;this_i\&quot;],localVars:[]}}),r.argmax=n({args:[\&quot;index\&quot;,\&quot;array\&quot;,\&quot;shape\&quot;],pre:{body:\&quot;{this_v=-Infinity;this_i=_inline_0_arg2_.slice(0)}\&quot;,args:[{name:\&quot;_inline_0_arg0_\&quot;,lvalue:!1,rvalue:!1,count:0},{name:\&quot;_inline_0_arg1_\&quot;,lvalue:!1,rvalue:!1,count:0},{name:\&quot;_inline_0_arg2_\&quot;,lvalue:!1,rvalue:!0,count:1}],thisVars:[\&quot;this_i\&quot;,\&quot;this_v\&quot;],localVars:[]},body:{body:\&quot;{if(_inline_1_arg1_&gt;this_v){this_v=_inline_1_arg1_;for(var _inline_1_k=0;_inline_1_k&lt;_inline_1_arg0_.length;++_inline_1_k){this_i[_inline_1_k]=_inline_1_arg0_[_inline_1_k]}}}\&quot;,args:[{name:\&quot;_inline_1_arg0_\&quot;,lvalue:!1,rvalue:!0,count:2},{name:\&quot;_inline_1_arg1_\&quot;,lvalue:!1,rvalue:!0,count:2}],thisVars:[\&quot;this_i\&quot;,\&quot;this_v\&quot;],localVars:[\&quot;_inline_1_k\&quot;]},post:{body:\&quot;{return this_i}\&quot;,args:[],thisVars:[\&quot;this_i\&quot;],localVars:[]}}),r.random=o({args:[\&quot;array\&quot;],pre:{args:[],body:\&quot;this_f=Math.random\&quot;,thisVars:[\&quot;this_f\&quot;]},body:{args:[\&quot;a\&quot;],body:\&quot;a=this_f()\&quot;,thisVars:[\&quot;this_f\&quot;]},funcName:\&quot;random\&quot;}),r.assign=o({args:[\&quot;array\&quot;,\&quot;array\&quot;],body:{args:[\&quot;a\&quot;,\&quot;b\&quot;],body:\&quot;a=b\&quot;},funcName:\&quot;assign\&quot;}),r.assigns=o({args:[\&quot;array\&quot;,\&quot;scalar\&quot;],body:{args:[\&quot;a\&quot;,\&quot;b\&quot;],body:\&quot;a=b\&quot;},funcName:\&quot;assigns\&quot;}),r.equals=n({args:[\&quot;array\&quot;,\&quot;array\&quot;],pre:a,body:{args:[{name:\&quot;x\&quot;,lvalue:!1,rvalue:!0,count:1},{name:\&quot;y\&quot;,lvalue:!1,rvalue:!0,count:1}],body:\&quot;if(x!==y){return false}\&quot;,localVars:[],thisVars:[]},post:{args:[],localVars:[],thisVars:[],body:\&quot;return true\&quot;},funcName:\&quot;equals\&quot;})},{\&quot;cwise-compiler\&quot;:147}],446:[function(t,e,r){\&quot;use strict\&quot;;var n=t(\&quot;ndarray\&quot;),a=t(\&quot;./doConvert.js\&quot;);e.exports=function(t,e){for(var r=[],i=t,o=1;Array.isArray(i);)r.push(i.length),o*=i.length,i=i[0];return 0===r.length?n():(e||(e=n(new Float64Array(o),r)),a(e,t),e)}},{\&quot;./doConvert.js\&quot;:447,ndarray:451}],447:[function(t,e,r){e.exports=t(\&quot;cwise-compiler\&quot;)({args:[\&quot;array\&quot;,\&quot;scalar\&quot;,\&quot;index\&quot;],pre:{body:\&quot;{}\&quot;,args:[],thisVars:[],localVars:[]},body:{body:\&quot;{\\nvar _inline_1_v=_inline_1_arg1_,_inline_1_i\\nfor(_inline_1_i=0;_inline_1_i&lt;_inline_1_arg2_.length-1;++_inline_1_i) {\\n_inline_1_v=_inline_1_v[_inline_1_arg2_[_inline_1_i]]\\n}\\n_inline_1_arg0_=_inline_1_v[_inline_1_arg2_[_inline_1_arg2_.length-1]]\\n}\&quot;,args:[{name:\&quot;_inline_1_arg0_\&quot;,lvalue:!0,rvalue:!1,count:1},{name:\&quot;_inline_1_arg1_\&quot;,lvalue:!1,rvalue:!0,count:1},{name:\&quot;_inline_1_arg2_\&quot;,lvalue:!1,rvalue:!0,count:4}],thisVars:[],localVars:[\&quot;_inline_1_i\&quot;,\&quot;_inline_1_v\&quot;]},post:{body:\&quot;{}\&quot;,args:[],thisVars:[],localVars:[]},funcName:\&quot;convert\&quot;,blockSize:64})},{\&quot;cwise-compiler\&quot;:147}],448:[function(t,e,r){\&quot;use strict\&quot;;var n=t(\&quot;typedarray-pool\&quot;),a=32;function i(t){switch(t){case\&quot;uint8\&quot;:return[n.mallocUint8,n.freeUint8];case\&quot;uint16\&quot;:return[n.mallocUint16,n.freeUint16];case\&quot;uint32\&quot;:return[n.mallocUint32,n.freeUint32];case\&quot;int8\&quot;:return[n.mallocInt8,n.freeInt8];case\&quot;int16\&quot;:return[n.mallocInt16,n.freeInt16];case\&quot;int32\&quot;:return[n.mallocInt32,n.freeInt32];case\&quot;float32\&quot;:return[n.mallocFloat,n.freeFloat];case\&quot;float64\&quot;:return[n.mallocDouble,n.freeDouble];default:return null}}function o(t){for(var e=[],r=0;r&lt;t;++r)e.push(\&quot;s\&quot;+r);for(r=0;r&lt;t;++r)e.push(\&quot;n\&quot;+r);for(r=1;r&lt;t;++r)e.push(\&quot;d\&quot;+r);for(r=1;r&lt;t;++r)e.push(\&quot;e\&quot;+r);for(r=1;r&lt;t;++r)e.push(\&quot;f\&quot;+r);return e}e.exports=function(t,e){var r=[\&quot;'use strict'\&quot;],n=[\&quot;ndarraySortWrapper\&quot;,t.join(\&quot;d\&quot;),e].join(\&quot;\&quot;);r.push([\&quot;function \&quot;,n,\&quot;(\&quot;,[\&quot;array\&quot;].join(\&quot;,\&quot;),\&quot;){\&quot;].join(\&quot;\&quot;));for(var s=[\&quot;data=array.data,offset=array.offset|0,shape=array.shape,stride=array.stride\&quot;],l=0;l&lt;t.length;++l)s.push([\&quot;s\&quot;,l,\&quot;=stride[\&quot;,l,\&quot;]|0,n\&quot;,l,\&quot;=shape[\&quot;,l,\&quot;]|0\&quot;].join(\&quot;\&quot;));var c=new Array(t.length),u=[];for(l=0;l&lt;t.length;++l)0!==(p=t[l])&amp;&amp;(0===u.length?c[p]=\&quot;1\&quot;:c[p]=u.join(\&quot;*\&quot;),u.push(\&quot;n\&quot;+p));var h=-1,f=-1;for(l=0;l&lt;t.length;++l){var p,d=t[l];0!==d&amp;&amp;(h&gt;0?s.push([\&quot;d\&quot;,d,\&quot;=s\&quot;,d,\&quot;-d\&quot;,h,\&quot;*n\&quot;,h].join(\&quot;\&quot;)):s.push([\&quot;d\&quot;,d,\&quot;=s\&quot;,d].join(\&quot;\&quot;)),h=d),0!=(p=t.length-1-l)&amp;&amp;(f&gt;0?s.push([\&quot;e\&quot;,p,\&quot;=s\&quot;,p,\&quot;-e\&quot;,f,\&quot;*n\&quot;,f,\&quot;,f\&quot;,p,\&quot;=\&quot;,c[p],\&quot;-f\&quot;,f,\&quot;*n\&quot;,f].join(\&quot;\&quot;)):s.push([\&quot;e\&quot;,p,\&quot;=s\&quot;,p,\&quot;,f\&quot;,p,\&quot;=\&quot;,c[p]].join(\&quot;\&quot;)),f=p)}r.push(\&quot;var \&quot;+s.join(\&quot;,\&quot;));var g=[\&quot;0\&quot;,\&quot;n0-1\&quot;,\&quot;data\&quot;,\&quot;offset\&quot;].concat(o(t.length));r.push([\&quot;if(n0&lt;=\&quot;,a,\&quot;){\&quot;,\&quot;insertionSort(\&quot;,g.join(\&quot;,\&quot;),\&quot;)}else{\&quot;,\&quot;quickSort(\&quot;,g.join(\&quot;,\&quot;),\&quot;)}\&quot;].join(\&quot;\&quot;)),r.push(\&quot;}return \&quot;+n);var v=new Function(\&quot;insertionSort\&quot;,\&quot;quickSort\&quot;,r.join(\&quot;\\n\&quot;)),m=function(t,e){var r=[\&quot;'use strict'\&quot;],n=[\&quot;ndarrayInsertionSort\&quot;,t.join(\&quot;d\&quot;),e].join(\&quot;\&quot;),a=[\&quot;left\&quot;,\&quot;right\&quot;,\&quot;data\&quot;,\&quot;offset\&quot;].concat(o(t.length)),s=i(e),l=[\&quot;i,j,cptr,ptr=left*s0+offset\&quot;];if(t.length&gt;1){for(var c=[],u=1;u&lt;t.length;++u)l.push(\&quot;i\&quot;+u),c.push(\&quot;n\&quot;+u);s?l.push(\&quot;scratch=malloc(\&quot;+c.join(\&quot;*\&quot;)+\&quot;)\&quot;):l.push(\&quot;scratch=new Array(\&quot;+c.join(\&quot;*\&quot;)+\&quot;)\&quot;),l.push(\&quot;dptr\&quot;,\&quot;sptr\&quot;,\&quot;a\&quot;,\&quot;b\&quot;)}else l.push(\&quot;scratch\&quot;);function h(t){return\&quot;generic\&quot;===e?[\&quot;data.get(\&quot;,t,\&quot;)\&quot;].join(\&quot;\&quot;):[\&quot;data[\&quot;,t,\&quot;]\&quot;].join(\&quot;\&quot;)}function f(t,r){return\&quot;generic\&quot;===e?[\&quot;data.set(\&quot;,t,\&quot;,\&quot;,r,\&quot;)\&quot;].join(\&quot;\&quot;):[\&quot;data[\&quot;,t,\&quot;]=\&quot;,r].join(\&quot;\&quot;)}if(r.push([\&quot;function \&quot;,n,\&quot;(\&quot;,a.join(\&quot;,\&quot;),\&quot;){var \&quot;,l.join(\&quot;,\&quot;)].join(\&quot;\&quot;),\&quot;for(i=left+1;i&lt;=right;++i){\&quot;,\&quot;j=i;ptr+=s0\&quot;,\&quot;cptr=ptr\&quot;),t.length&gt;1){for(r.push(\&quot;dptr=0;sptr=ptr\&quot;),u=t.length-1;u&gt;=0;--u)0!==(p=t[u])&amp;&amp;r.push([\&quot;for(i\&quot;,p,\&quot;=0;i\&quot;,p,\&quot;&lt;n\&quot;,p,\&quot;;++i\&quot;,p,\&quot;){\&quot;].join(\&quot;\&quot;));for(r.push(\&quot;scratch[dptr++]=\&quot;,h(\&quot;sptr\&quot;)),u=0;u&lt;t.length;++u)0!==(p=t[u])&amp;&amp;r.push(\&quot;sptr+=d\&quot;+p,\&quot;}\&quot;);for(r.push(\&quot;__g:while(j--\\x3eleft){\&quot;,\&quot;dptr=0\&quot;,\&quot;sptr=cptr-s0\&quot;),u=1;u&lt;t.length;++u)1===u&amp;&amp;r.push(\&quot;__l:\&quot;),r.push([\&quot;for(i\&quot;,u,\&quot;=0;i\&quot;,u,\&quot;&lt;n\&quot;,u,\&quot;;++i\&quot;,u,\&quot;){\&quot;].join(\&quot;\&quot;));for(r.push([\&quot;a=\&quot;,h(\&quot;sptr\&quot;),\&quot;\\nb=scratch[dptr]\\nif(a&lt;b){break __g}\\nif(a&gt;b){break __l}\&quot;].join(\&quot;\&quot;)),u=t.length-1;u&gt;=1;--u)r.push(\&quot;sptr+=e\&quot;+u,\&quot;dptr+=f\&quot;+u,\&quot;}\&quot;);for(r.push(\&quot;dptr=cptr;sptr=cptr-s0\&quot;),u=t.length-1;u&gt;=0;--u)0!==(p=t[u])&amp;&amp;r.push([\&quot;for(i\&quot;,p,\&quot;=0;i\&quot;,p,\&quot;&lt;n\&quot;,p,\&quot;;++i\&quot;,p,\&quot;){\&quot;].join(\&quot;\&quot;));for(r.push(f(\&quot;dptr\&quot;,h(\&quot;sptr\&quot;))),u=0;u&lt;t.length;++u)0!==(p=t[u])&amp;&amp;r.push([\&quot;dptr+=d\&quot;,p,\&quot;;sptr+=d\&quot;,p].join(\&quot;\&quot;),\&quot;}\&quot;);for(r.push(\&quot;cptr-=s0\\n}\&quot;),r.push(\&quot;dptr=cptr;sptr=0\&quot;),u=t.length-1;u&gt;=0;--u)0!==(p=t[u])&amp;&amp;r.push([\&quot;for(i\&quot;,p,\&quot;=0;i\&quot;,p,\&quot;&lt;n\&quot;,p,\&quot;;++i\&quot;,p,\&quot;){\&quot;].join(\&quot;\&quot;));for(r.push(f(\&quot;dptr\&quot;,\&quot;scratch[sptr++]\&quot;)),u=0;u&lt;t.length;++u){var p;0!==(p=t[u])&amp;&amp;r.push(\&quot;dptr+=d\&quot;+p,\&quot;}\&quot;)}}else r.push(\&quot;scratch=\&quot;+h(\&quot;ptr\&quot;),\&quot;while((j--\\x3eleft)&amp;&amp;(\&quot;+h(\&quot;cptr-s0\&quot;)+\&quot;&gt;scratch)){\&quot;,f(\&quot;cptr\&quot;,h(\&quot;cptr-s0\&quot;)),\&quot;cptr-=s0\&quot;,\&quot;}\&quot;,f(\&quot;cptr\&quot;,\&quot;scratch\&quot;));return r.push(\&quot;}\&quot;),t.length&gt;1&amp;&amp;s&amp;&amp;r.push(\&quot;free(scratch)\&quot;),r.push(\&quot;} return \&quot;+n),s?new Function(\&quot;malloc\&quot;,\&quot;free\&quot;,r.join(\&quot;\\n\&quot;))(s[0],s[1]):new Function(r.join(\&quot;\\n\&quot;))()}(t,e),y=function(t,e,r){var n=[\&quot;'use strict'\&quot;],s=[\&quot;ndarrayQuickSort\&quot;,t.join(\&quot;d\&quot;),e].join(\&quot;\&quot;),l=[\&quot;left\&quot;,\&quot;right\&quot;,\&quot;data\&quot;,\&quot;offset\&quot;].concat(o(t.length)),c=i(e),u=0;n.push([\&quot;function \&quot;,s,\&quot;(\&quot;,l.join(\&quot;,\&quot;),\&quot;){\&quot;].join(\&quot;\&quot;));var h=[\&quot;sixth=((right-left+1)/6)|0\&quot;,\&quot;index1=left+sixth\&quot;,\&quot;index5=right-sixth\&quot;,\&quot;index3=(left+right)&gt;&gt;1\&quot;,\&quot;index2=index3-sixth\&quot;,\&quot;index4=index3+sixth\&quot;,\&quot;el1=index1\&quot;,\&quot;el2=index2\&quot;,\&quot;el3=index3\&quot;,\&quot;el4=index4\&quot;,\&quot;el5=index5\&quot;,\&quot;less=left+1\&quot;,\&quot;great=right-1\&quot;,\&quot;pivots_are_equal=true\&quot;,\&quot;tmp\&quot;,\&quot;tmp0\&quot;,\&quot;x\&quot;,\&quot;y\&quot;,\&quot;z\&quot;,\&quot;k\&quot;,\&quot;ptr0\&quot;,\&quot;ptr1\&quot;,\&quot;ptr2\&quot;,\&quot;comp_pivot1=0\&quot;,\&quot;comp_pivot2=0\&quot;,\&quot;comp=0\&quot;];if(t.length&gt;1){for(var f=[],p=1;p&lt;t.length;++p)f.push(\&quot;n\&quot;+p),h.push(\&quot;i\&quot;+p);for(p=0;p&lt;8;++p)h.push(\&quot;b_ptr\&quot;+p);h.push(\&quot;ptr3\&quot;,\&quot;ptr4\&quot;,\&quot;ptr5\&quot;,\&quot;ptr6\&quot;,\&quot;ptr7\&quot;,\&quot;pivot_ptr\&quot;,\&quot;ptr_shift\&quot;,\&quot;elementSize=\&quot;+f.join(\&quot;*\&quot;)),c?h.push(\&quot;pivot1=malloc(elementSize)\&quot;,\&quot;pivot2=malloc(elementSize)\&quot;):h.push(\&quot;pivot1=new Array(elementSize),pivot2=new Array(elementSize)\&quot;)}else h.push(\&quot;pivot1\&quot;,\&quot;pivot2\&quot;);function d(t){return[\&quot;(offset+\&quot;,t,\&quot;*s0)\&quot;].join(\&quot;\&quot;)}function g(t){return\&quot;generic\&quot;===e?[\&quot;data.get(\&quot;,t,\&quot;)\&quot;].join(\&quot;\&quot;):[\&quot;data[\&quot;,t,\&quot;]\&quot;].join(\&quot;\&quot;)}function v(t,r){return\&quot;generic\&quot;===e?[\&quot;data.set(\&quot;,t,\&quot;,\&quot;,r,\&quot;)\&quot;].join(\&quot;\&quot;):[\&quot;data[\&quot;,t,\&quot;]=\&quot;,r].join(\&quot;\&quot;)}function m(e,r,a){if(1===e.length)n.push(\&quot;ptr0=\&quot;+d(e[0]));else for(var i=0;i&lt;e.length;++i)n.push([\&quot;b_ptr\&quot;,i,\&quot;=s0*\&quot;,e[i]].join(\&quot;\&quot;));for(r&amp;&amp;n.push(\&quot;pivot_ptr=0\&quot;),n.push(\&quot;ptr_shift=offset\&quot;),i=t.length-1;i&gt;=0;--i)0!==(o=t[i])&amp;&amp;n.push([\&quot;for(i\&quot;,o,\&quot;=0;i\&quot;,o,\&quot;&lt;n\&quot;,o,\&quot;;++i\&quot;,o,\&quot;){\&quot;].join(\&quot;\&quot;));if(e.length&gt;1)for(i=0;i&lt;e.length;++i)n.push([\&quot;ptr\&quot;,i,\&quot;=b_ptr\&quot;,i,\&quot;+ptr_shift\&quot;].join(\&quot;\&quot;));for(n.push(a),r&amp;&amp;n.push(\&quot;++pivot_ptr\&quot;),i=0;i&lt;t.length;++i){var o;0!==(o=t[i])&amp;&amp;(e.length&gt;1?n.push(\&quot;ptr_shift+=d\&quot;+o):n.push(\&quot;ptr0+=d\&quot;+o),n.push(\&quot;}\&quot;))}}function y(e,r,a,i){if(1===r.length)n.push(\&quot;ptr0=\&quot;+d(r[0]));else{for(var o=0;o&lt;r.length;++o)n.push([\&quot;b_ptr\&quot;,o,\&quot;=s0*\&quot;,r[o]].join(\&quot;\&quot;));n.push(\&quot;ptr_shift=offset\&quot;)}for(a&amp;&amp;n.push(\&quot;pivot_ptr=0\&quot;),e&amp;&amp;n.push(e+\&quot;:\&quot;),o=1;o&lt;t.length;++o)n.push([\&quot;for(i\&quot;,o,\&quot;=0;i\&quot;,o,\&quot;&lt;n\&quot;,o,\&quot;;++i\&quot;,o,\&quot;){\&quot;].join(\&quot;\&quot;));if(r.length&gt;1)for(o=0;o&lt;r.length;++o)n.push([\&quot;ptr\&quot;,o,\&quot;=b_ptr\&quot;,o,\&quot;+ptr_shift\&quot;].join(\&quot;\&quot;));for(n.push(i),o=t.length-1;o&gt;=1;--o)a&amp;&amp;n.push(\&quot;pivot_ptr+=f\&quot;+o),r.length&gt;1?n.push(\&quot;ptr_shift+=e\&quot;+o):n.push(\&quot;ptr0+=e\&quot;+o),n.push(\&quot;}\&quot;)}function x(){t.length&gt;1&amp;&amp;c&amp;&amp;n.push(\&quot;free(pivot1)\&quot;,\&quot;free(pivot2)\&quot;)}function b(e,r){var a=\&quot;el\&quot;+e,i=\&quot;el\&quot;+r;if(t.length&gt;1){var o=\&quot;__l\&quot;+ ++u;y(o,[a,i],!1,[\&quot;comp=\&quot;,g(\&quot;ptr0\&quot;),\&quot;-\&quot;,g(\&quot;ptr1\&quot;),\&quot;\\n\&quot;,\&quot;if(comp&gt;0){tmp0=\&quot;,a,\&quot;;\&quot;,a,\&quot;=\&quot;,i,\&quot;;\&quot;,i,\&quot;=tmp0;break \&quot;,o,\&quot;}\\n\&quot;,\&quot;if(comp&lt;0){break \&quot;,o,\&quot;}\&quot;].join(\&quot;\&quot;))}else n.push([\&quot;if(\&quot;,g(d(a)),\&quot;&gt;\&quot;,g(d(i)),\&quot;){tmp0=\&quot;,a,\&quot;;\&quot;,a,\&quot;=\&quot;,i,\&quot;;\&quot;,i,\&quot;=tmp0}\&quot;].join(\&quot;\&quot;))}function _(e,r){t.length&gt;1?m([e,r],!1,v(\&quot;ptr0\&quot;,g(\&quot;ptr1\&quot;))):n.push(v(d(e),g(d(r))))}function w(e,r,a){if(t.length&gt;1){var i=\&quot;__l\&quot;+ ++u;y(i,[r],!0,[e,\&quot;=\&quot;,g(\&quot;ptr0\&quot;),\&quot;-pivot\&quot;,a,\&quot;[pivot_ptr]\\n\&quot;,\&quot;if(\&quot;,e,\&quot;!==0){break \&quot;,i,\&quot;}\&quot;].join(\&quot;\&quot;))}else n.push([e,\&quot;=\&quot;,g(d(r)),\&quot;-pivot\&quot;,a].join(\&quot;\&quot;))}function k(e,r){t.length&gt;1?m([e,r],!1,[\&quot;tmp=\&quot;,g(\&quot;ptr0\&quot;),\&quot;\\n\&quot;,v(\&quot;ptr0\&quot;,g(\&quot;ptr1\&quot;)),\&quot;\\n\&quot;,v(\&quot;ptr1\&quot;,\&quot;tmp\&quot;)].join(\&quot;\&quot;)):n.push([\&quot;ptr0=\&quot;,d(e),\&quot;\\n\&quot;,\&quot;ptr1=\&quot;,d(r),\&quot;\\n\&quot;,\&quot;tmp=\&quot;,g(\&quot;ptr0\&quot;),\&quot;\\n\&quot;,v(\&quot;ptr0\&quot;,g(\&quot;ptr1\&quot;)),\&quot;\\n\&quot;,v(\&quot;ptr1\&quot;,\&quot;tmp\&quot;)].join(\&quot;\&quot;))}function T(e,r,a){t.length&gt;1?(m([e,r,a],!1,[\&quot;tmp=\&quot;,g(\&quot;ptr0\&quot;),\&quot;\\n\&quot;,v(\&quot;ptr0\&quot;,g(\&quot;ptr1\&quot;)),\&quot;\\n\&quot;,v(\&quot;ptr1\&quot;,g(\&quot;ptr2\&quot;)),\&quot;\\n\&quot;,v(\&quot;ptr2\&quot;,\&quot;tmp\&quot;)].join(\&quot;\&quot;)),n.push(\&quot;++\&quot;+r,\&quot;--\&quot;+a)):n.push([\&quot;ptr0=\&quot;,d(e),\&quot;\\n\&quot;,\&quot;ptr1=\&quot;,d(r),\&quot;\\n\&quot;,\&quot;ptr2=\&quot;,d(a),\&quot;\\n\&quot;,\&quot;++\&quot;,r,\&quot;\\n\&quot;,\&quot;--\&quot;,a,\&quot;\\n\&quot;,\&quot;tmp=\&quot;,g(\&quot;ptr0\&quot;),\&quot;\\n\&quot;,v(\&quot;ptr0\&quot;,g(\&quot;ptr1\&quot;)),\&quot;\\n\&quot;,v(\&quot;ptr1\&quot;,g(\&quot;ptr2\&quot;)),\&quot;\\n\&quot;,v(\&quot;ptr2\&quot;,\&quot;tmp\&quot;)].join(\&quot;\&quot;))}function A(t,e){k(t,e),n.push(\&quot;--\&quot;+e)}function M(e,r,a){t.length&gt;1?m([e,r],!0,[v(\&quot;ptr0\&quot;,g(\&quot;ptr1\&quot;)),\&quot;\\n\&quot;,v(\&quot;ptr1\&quot;,[\&quot;pivot\&quot;,a,\&quot;[pivot_ptr]\&quot;].join(\&quot;\&quot;))].join(\&quot;\&quot;)):n.push(v(d(e),g(d(r))),v(d(r),\&quot;pivot\&quot;+a))}function S(e,r){n.push([\&quot;if((\&quot;,r,\&quot;-\&quot;,e,\&quot;)&lt;=\&quot;,a,\&quot;){\\n\&quot;,\&quot;insertionSort(\&quot;,e,\&quot;,\&quot;,r,\&quot;,data,offset,\&quot;,o(t.length).join(\&quot;,\&quot;),\&quot;)\\n\&quot;,\&quot;}else{\\n\&quot;,s,\&quot;(\&quot;,e,\&quot;,\&quot;,r,\&quot;,data,offset,\&quot;,o(t.length).join(\&quot;,\&quot;),\&quot;)\\n\&quot;,\&quot;}\&quot;].join(\&quot;\&quot;))}function E(e,r,a){t.length&gt;1?(n.push([\&quot;__l\&quot;,++u,\&quot;:while(true){\&quot;].join(\&quot;\&quot;)),m([e],!0,[\&quot;if(\&quot;,g(\&quot;ptr0\&quot;),\&quot;!==pivot\&quot;,r,\&quot;[pivot_ptr]){break __l\&quot;,u,\&quot;}\&quot;].join(\&quot;\&quot;)),n.push(a,\&quot;}\&quot;)):n.push([\&quot;while(\&quot;,g(d(e)),\&quot;===pivot\&quot;,r,\&quot;){\&quot;,a,\&quot;}\&quot;].join(\&quot;\&quot;))}return n.push(\&quot;var \&quot;+h.join(\&quot;,\&quot;)),b(1,2),b(4,5),b(1,3),b(2,3),b(1,4),b(3,4),b(2,5),b(2,3),b(4,5),t.length&gt;1?m([\&quot;el1\&quot;,\&quot;el2\&quot;,\&quot;el3\&quot;,\&quot;el4\&quot;,\&quot;el5\&quot;,\&quot;index1\&quot;,\&quot;index3\&quot;,\&quot;index5\&quot;],!0,[\&quot;pivot1[pivot_ptr]=\&quot;,g(\&quot;ptr1\&quot;),\&quot;\\n\&quot;,\&quot;pivot2[pivot_ptr]=\&quot;,g(\&quot;ptr3\&quot;),\&quot;\\n\&quot;,\&quot;pivots_are_equal=pivots_are_equal&amp;&amp;(pivot1[pivot_ptr]===pivot2[pivot_ptr])\\n\&quot;,\&quot;x=\&quot;,g(\&quot;ptr0\&quot;),\&quot;\\n\&quot;,\&quot;y=\&quot;,g(\&quot;ptr2\&quot;),\&quot;\\n\&quot;,\&quot;z=\&quot;,g(\&quot;ptr4\&quot;),\&quot;\\n\&quot;,v(\&quot;ptr5\&quot;,\&quot;x\&quot;),\&quot;\\n\&quot;,v(\&quot;ptr6\&quot;,\&quot;y\&quot;),\&quot;\\n\&quot;,v(\&quot;ptr7\&quot;,\&quot;z\&quot;)].join(\&quot;\&quot;)):n.push([\&quot;pivot1=\&quot;,g(d(\&quot;el2\&quot;)),\&quot;\\n\&quot;,\&quot;pivot2=\&quot;,g(d(\&quot;el4\&quot;)),\&quot;\\n\&quot;,\&quot;pivots_are_equal=pivot1===pivot2\\n\&quot;,\&quot;x=\&quot;,g(d(\&quot;el1\&quot;)),\&quot;\\n\&quot;,\&quot;y=\&quot;,g(d(\&quot;el3\&quot;)),\&quot;\\n\&quot;,\&quot;z=\&quot;,g(d(\&quot;el5\&quot;)),\&quot;\\n\&quot;,v(d(\&quot;index1\&quot;),\&quot;x\&quot;),\&quot;\\n\&quot;,v(d(\&quot;index3\&quot;),\&quot;y\&quot;),\&quot;\\n\&quot;,v(d(\&quot;index5\&quot;),\&quot;z\&quot;)].join(\&quot;\&quot;)),_(\&quot;index2\&quot;,\&quot;left\&quot;),_(\&quot;index4\&quot;,\&quot;right\&quot;),n.push(\&quot;if(pivots_are_equal){\&quot;),n.push(\&quot;for(k=less;k&lt;=great;++k){\&quot;),w(\&quot;comp\&quot;,\&quot;k\&quot;,1),n.push(\&quot;if(comp===0){continue}\&quot;),n.push(\&quot;if(comp&lt;0){\&quot;),n.push(\&quot;if(k!==less){\&quot;),k(\&quot;k\&quot;,\&quot;less\&quot;),n.push(\&quot;}\&quot;),n.push(\&quot;++less\&quot;),n.push(\&quot;}else{\&quot;),n.push(\&quot;while(true){\&quot;),w(\&quot;comp\&quot;,\&quot;great\&quot;,1),n.push(\&quot;if(comp&gt;0){\&quot;),n.push(\&quot;great--\&quot;),n.push(\&quot;}else if(comp&lt;0){\&quot;),T(\&quot;k\&quot;,\&quot;less\&quot;,\&quot;great\&quot;),n.push(\&quot;break\&quot;),n.push(\&quot;}else{\&quot;),A(\&quot;k\&quot;,\&quot;great\&quot;),n.push(\&quot;break\&quot;),n.push(\&quot;}\&quot;),n.push(\&quot;}\&quot;),n.push(\&quot;}\&quot;),n.push(\&quot;}\&quot;),n.push(\&quot;}else{\&quot;),n.push(\&quot;for(k=less;k&lt;=great;++k){\&quot;),w(\&quot;comp_pivot1\&quot;,\&quot;k\&quot;,1),n.push(\&quot;if(comp_pivot1&lt;0){\&quot;),n.push(\&quot;if(k!==less){\&quot;),k(\&quot;k\&quot;,\&quot;less\&quot;),n.push(\&quot;}\&quot;),n.push(\&quot;++less\&quot;),n.push(\&quot;}else{\&quot;),w(\&quot;comp_pivot2\&quot;,\&quot;k\&quot;,2),n.push(\&quot;if(comp_pivot2&gt;0){\&quot;),n.push(\&quot;while(true){\&quot;),w(\&quot;comp\&quot;,\&quot;great\&quot;,2),n.push(\&quot;if(comp&gt;0){\&quot;),n.push(\&quot;if(--great&lt;k){break}\&quot;),n.push(\&quot;continue\&quot;),n.push(\&quot;}else{\&quot;),w(\&quot;comp\&quot;,\&quot;great\&quot;,1),n.push(\&quot;if(comp&lt;0){\&quot;),T(\&quot;k\&quot;,\&quot;less\&quot;,\&quot;great\&quot;),n.push(\&quot;}else{\&quot;),A(\&quot;k\&quot;,\&quot;great\&quot;),n.push(\&quot;}\&quot;),n.push(\&quot;break\&quot;),n.push(\&quot;}\&quot;),n.push(\&quot;}\&quot;),n.push(\&quot;}\&quot;),n.push(\&quot;}\&quot;),n.push(\&quot;}\&quot;),n.push(\&quot;}\&quot;),M(\&quot;left\&quot;,\&quot;(less-1)\&quot;,1),M(\&quot;right\&quot;,\&quot;(great+1)\&quot;,2),S(\&quot;left\&quot;,\&quot;(less-2)\&quot;),S(\&quot;(great+2)\&quot;,\&quot;right\&quot;),n.push(\&quot;if(pivots_are_equal){\&quot;),x(),n.push(\&quot;return\&quot;),n.push(\&quot;}\&quot;),n.push(\&quot;if(less&lt;index1&amp;&amp;great&gt;index5){\&quot;),E(\&quot;less\&quot;,1,\&quot;++less\&quot;),E(\&quot;great\&quot;,2,\&quot;--great\&quot;),n.push(\&quot;for(k=less;k&lt;=great;++k){\&quot;),w(\&quot;comp_pivot1\&quot;,\&quot;k\&quot;,1),n.push(\&quot;if(comp_pivot1===0){\&quot;),n.push(\&quot;if(k!==less){\&quot;),k(\&quot;k\&quot;,\&quot;less\&quot;),n.push(\&quot;}\&quot;),n.push(\&quot;++less\&quot;),n.push(\&quot;}else{\&quot;),w(\&quot;comp_pivot2\&quot;,\&quot;k\&quot;,2),n.push(\&quot;if(comp_pivot2===0){\&quot;),n.push(\&quot;while(true){\&quot;),w(\&quot;comp\&quot;,\&quot;great\&quot;,2),n.push(\&quot;if(comp===0){\&quot;),n.push(\&quot;if(--great&lt;k){break}\&quot;),n.push(\&quot;continue\&quot;),n.push(\&quot;}else{\&quot;),w(\&quot;comp\&quot;,\&quot;great\&quot;,1),n.push(\&quot;if(comp&lt;0){\&quot;),T(\&quot;k\&quot;,\&quot;less\&quot;,\&quot;great\&quot;),n.push(\&quot;}else{\&quot;),A(\&quot;k\&quot;,\&quot;great\&quot;),n.push(\&quot;}\&quot;),n.push(\&quot;break\&quot;),n.push(\&quot;}\&quot;),n.push(\&quot;}\&quot;),n.push(\&quot;}\&quot;),n.push(\&quot;}\&quot;),n.push(\&quot;}\&quot;),n.push(\&quot;}\&quot;),x(),S(\&quot;less\&quot;,\&quot;great\&quot;),n.push(\&quot;}return \&quot;+s),t.length&gt;1&amp;&amp;c?new Function(\&quot;insertionSort\&quot;,\&quot;malloc\&quot;,\&quot;free\&quot;,n.join(\&quot;\\n\&quot;))(r,c[0],c[1]):new Function(\&quot;insertionSort\&quot;,n.join(\&quot;\\n\&quot;))(r)}(t,e,m);return v(m,y)}},{\&quot;typedarray-pool\&quot;:543}],449:[function(t,e,r){\&quot;use strict\&quot;;var n=t(\&quot;./lib/compile_sort.js\&quot;),a={};e.exports=function(t){var e=t.order,r=t.dtype,i=[e,r].join(\&quot;:\&quot;),o=a[i];return o||(a[i]=o=n(e,r)),o(t),t}},{\&quot;./lib/compile_sort.js\&quot;:448}],450:[function(t,e,r){\&quot;use strict\&quot;;var n=t(\&quot;ndarray-linear-interpolate\&quot;),a=t(\&quot;cwise/lib/wrapper\&quot;)({args:[\&quot;index\&quot;,\&quot;array\&quot;,\&quot;scalar\&quot;,\&quot;scalar\&quot;,\&quot;scalar\&quot;],pre:{body:\&quot;{this_warped=new Array(_inline_3_arg4_)}\&quot;,args:[{name:\&quot;_inline_3_arg0_\&quot;,lvalue:!1,rvalue:!1,count:0},{name:\&quot;_inline_3_arg1_\&quot;,lvalue:!1,rvalue:!1,count:0},{name:\&quot;_inline_3_arg2_\&quot;,lvalue:!1,rvalue:!1,count:0},{name:\&quot;_inline_3_arg3_\&quot;,lvalue:!1,rvalue:!1,count:0},{name:\&quot;_inline_3_arg4_\&quot;,lvalue:!1,rvalue:!0,count:1}],thisVars:[\&quot;this_warped\&quot;],localVars:[]},body:{body:\&quot;{_inline_4_arg2_(this_warped,_inline_4_arg0_),_inline_4_arg1_=_inline_4_arg3_.apply(void 0,this_warped)}\&quot;,args:[{name:\&quot;_inline_4_arg0_\&quot;,lvalue:!1,rvalue:!0,count:1},{name:\&quot;_inline_4_arg1_\&quot;,lvalue:!0,rvalue:!1,count:1},{name:\&quot;_inline_4_arg2_\&quot;,lvalue:!1,rvalue:!0,count:1},{name:\&quot;_inline_4_arg3_\&quot;,lvalue:!1,rvalue:!0,count:1},{name:\&quot;_inline_4_arg4_\&quot;,lvalue:!1,rvalue:!1,count:0}],thisVars:[\&quot;this_warped\&quot;],localVars:[]},post:{body:\&quot;{}\&quot;,args:[],thisVars:[],localVars:[]},debug:!1,funcName:\&quot;warpND\&quot;,blockSize:64}),i=t(\&quot;cwise/lib/wrapper\&quot;)({args:[\&quot;index\&quot;,\&quot;array\&quot;,\&quot;scalar\&quot;,\&quot;scalar\&quot;,\&quot;scalar\&quot;],pre:{body:\&quot;{this_warped=[0]}\&quot;,args:[],thisVars:[\&quot;this_warped\&quot;],localVars:[]},body:{body:\&quot;{_inline_7_arg2_(this_warped,_inline_7_arg0_),_inline_7_arg1_=_inline_7_arg3_(_inline_7_arg4_,this_warped[0])}\&quot;,args:[{name:\&quot;_inline_7_arg0_\&quot;,lvalue:!1,rvalue:!0,count:1},{name:\&quot;_inline_7_arg1_\&quot;,lvalue:!0,rvalue:!1,count:1},{name:\&quot;_inline_7_arg2_\&quot;,lvalue:!1,rvalue:!0,count:1},{name:\&quot;_inline_7_arg3_\&quot;,lvalue:!1,rvalue:!0,count:1},{name:\&quot;_inline_7_arg4_\&quot;,lvalue:!1,rvalue:!0,count:1}],thisVars:[\&quot;this_warped\&quot;],localVars:[]},post:{body:\&quot;{}\&quot;,args:[],thisVars:[],localVars:[]},debug:!1,funcName:\&quot;warp1D\&quot;,blockSize:64}),o=t(\&quot;cwise/lib/wrapper\&quot;)({args:[\&quot;index\&quot;,\&quot;array\&quot;,\&quot;scalar\&quot;,\&quot;scalar\&quot;,\&quot;scalar\&quot;],pre:{body:\&quot;{this_warped=[0,0]}\&quot;,args:[],thisVars:[\&quot;this_warped\&quot;],localVars:[]},body:{body:\&quot;{_inline_10_arg2_(this_warped,_inline_10_arg0_),_inline_10_arg1_=_inline_10_arg3_(_inline_10_arg4_,this_warped[0],this_warped[1])}\&quot;,args:[{name:\&quot;_inline_10_arg0_\&quot;,lvalue:!1,rvalue:!0,count:1},{name:\&quot;_inline_10_arg1_\&quot;,lvalue:!0,rvalue:!1,count:1},{name:\&quot;_inline_10_arg2_\&quot;,lvalue:!1,rvalue:!0,count:1},{name:\&quot;_inline_10_arg3_\&quot;,lvalue:!1,rvalue:!0,count:1},{name:\&quot;_inline_10_arg4_\&quot;,lvalue:!1,rvalue:!0,count:1}],thisVars:[\&quot;this_warped\&quot;],localVars:[]},post:{body:\&quot;{}\&quot;,args:[],thisVars:[],localVars:[]},debug:!1,funcName:\&quot;warp2D\&quot;,blockSize:64}),s=t(\&quot;cwise/lib/wrapper\&quot;)({args:[\&quot;index\&quot;,\&quot;array\&quot;,\&quot;scalar\&quot;,\&quot;scalar\&quot;,\&quot;scalar\&quot;],pre:{body:\&quot;{this_warped=[0,0,0]}\&quot;,args:[],thisVars:[\&quot;this_warped\&quot;],localVars:[]},body:{body:\&quot;{_inline_13_arg2_(this_warped,_inline_13_arg0_),_inline_13_arg1_=_inline_13_arg3_(_inline_13_arg4_,this_warped[0],this_warped[1],this_warped[2])}\&quot;,args:[{name:\&quot;_inline_13_arg0_\&quot;,lvalue:!1,rvalue:!0,count:1},{name:\&quot;_inline_13_arg1_\&quot;,lvalue:!0,rvalue:!1,count:1},{name:\&quot;_inline_13_arg2_\&quot;,lvalue:!1,rvalue:!0,count:1},{name:\&quot;_inline_13_arg3_\&quot;,lvalue:!1,rvalue:!0,count:1},{name:\&quot;_inline_13_arg4_\&quot;,lvalue:!1,rvalue:!0,count:1}],thisVars:[\&quot;this_warped\&quot;],localVars:[]},post:{body:\&quot;{}\&quot;,args:[],thisVars:[],localVars:[]},debug:!1,funcName:\&quot;warp3D\&quot;,blockSize:64});e.exports=function(t,e,r){switch(e.shape.length){case 1:i(t,r,n.d1,e);break;case 2:o(t,r,n.d2,e);break;case 3:s(t,r,n.d3,e);break;default:a(t,r,n.bind(void 0,e),e.shape.length)}return t}},{\&quot;cwise/lib/wrapper\&quot;:150,\&quot;ndarray-linear-interpolate\&quot;:444}],451:[function(t,e,r){var n=t(\&quot;iota-array\&quot;),a=t(\&quot;is-buffer\&quot;),i=\&quot;undefined\&quot;!=typeof Float64Array;function o(t,e){return t[0]-e[0]}function s(){var t,e=this.stride,r=new Array(e.length);for(t=0;t&lt;r.length;++t)r[t]=[Math.abs(e[t]),t];r.sort(o);var n=new Array(r.length);for(t=0;t&lt;n.length;++t)n[t]=r[t][1];return n}function l(t,e){var r=[\&quot;View\&quot;,e,\&quot;d\&quot;,t].join(\&quot;\&quot;);e&lt;0&amp;&amp;(r=\&quot;View_Nil\&quot;+t);var a=\&quot;generic\&quot;===t;if(-1===e){var i=\&quot;function \&quot;+r+\&quot;(a){this.data=a;};var proto=\&quot;+r+\&quot;.prototype;proto.dtype='\&quot;+t+\&quot;';proto.index=function(){return -1};proto.size=0;proto.dimension=-1;proto.shape=proto.stride=proto.order=[];proto.lo=proto.hi=proto.transpose=proto.step=function(){return new \&quot;+r+\&quot;(this.data);};proto.get=proto.set=function(){};proto.pick=function(){return null};return function construct_\&quot;+r+\&quot;(a){return new \&quot;+r+\&quot;(a);}\&quot;;return new Function(i)()}if(0===e){i=\&quot;function \&quot;+r+\&quot;(a,d) {this.data = a;this.offset = d};var proto=\&quot;+r+\&quot;.prototype;proto.dtype='\&quot;+t+\&quot;';proto.index=function(){return this.offset};proto.dimension=0;proto.size=1;proto.shape=proto.stride=proto.order=[];proto.lo=proto.hi=proto.transpose=proto.step=function \&quot;+r+\&quot;_copy() {return new \&quot;+r+\&quot;(this.data,this.offset)};proto.pick=function \&quot;+r+\&quot;_pick(){return TrivialArray(this.data);};proto.valueOf=proto.get=function \&quot;+r+\&quot;_get(){return \&quot;+(a?\&quot;this.data.get(this.offset)\&quot;:\&quot;this.data[this.offset]\&quot;)+\&quot;};proto.set=function \&quot;+r+\&quot;_set(v){return \&quot;+(a?\&quot;this.data.set(this.offset,v)\&quot;:\&quot;this.data[this.offset]=v\&quot;)+\&quot;};return function construct_\&quot;+r+\&quot;(a,b,c,d){return new \&quot;+r+\&quot;(a,d)}\&quot;;return new Function(\&quot;TrivialArray\&quot;,i)(c[t][0])}i=[\&quot;'use strict'\&quot;];var o=n(e),l=o.map(function(t){return\&quot;i\&quot;+t}),u=\&quot;this.offset+\&quot;+o.map(function(t){return\&quot;this.stride[\&quot;+t+\&quot;]*i\&quot;+t}).join(\&quot;+\&quot;),h=o.map(function(t){return\&quot;b\&quot;+t}).join(\&quot;,\&quot;),f=o.map(function(t){return\&quot;c\&quot;+t}).join(\&quot;,\&quot;);i.push(\&quot;function \&quot;+r+\&quot;(a,\&quot;+h+\&quot;,\&quot;+f+\&quot;,d){this.data=a\&quot;,\&quot;this.shape=[\&quot;+h+\&quot;]\&quot;,\&quot;this.stride=[\&quot;+f+\&quot;]\&quot;,\&quot;this.offset=d|0}\&quot;,\&quot;var proto=\&quot;+r+\&quot;.prototype\&quot;,\&quot;proto.dtype='\&quot;+t+\&quot;'\&quot;,\&quot;proto.dimension=\&quot;+e),i.push(\&quot;Object.defineProperty(proto,'size',{get:function \&quot;+r+\&quot;_size(){return \&quot;+o.map(function(t){return\&quot;this.shape[\&quot;+t+\&quot;]\&quot;}).join(\&quot;*\&quot;),\&quot;}})\&quot;),1===e?i.push(\&quot;proto.order=[0]\&quot;):(i.push(\&quot;Object.defineProperty(proto,'order',{get:\&quot;),e&lt;4?(i.push(\&quot;function \&quot;+r+\&quot;_order(){\&quot;),2===e?i.push(\&quot;return (Math.abs(this.stride[0])&gt;Math.abs(this.stride[1]))?[1,0]:[0,1]}})\&quot;):3===e&amp;&amp;i.push(\&quot;var s0=Math.abs(this.stride[0]),s1=Math.abs(this.stride[1]),s2=Math.abs(this.stride[2]);if(s0&gt;s1){if(s1&gt;s2){return [2,1,0];}else if(s0&gt;s2){return [1,2,0];}else{return [1,0,2];}}else if(s0&gt;s2){return [2,0,1];}else if(s2&gt;s1){return [0,1,2];}else{return [0,2,1];}}})\&quot;)):i.push(\&quot;ORDER})\&quot;)),i.push(\&quot;proto.set=function \&quot;+r+\&quot;_set(\&quot;+l.join(\&quot;,\&quot;)+\&quot;,v){\&quot;),a?i.push(\&quot;return this.data.set(\&quot;+u+\&quot;,v)}\&quot;):i.push(\&quot;return this.data[\&quot;+u+\&quot;]=v}\&quot;),i.push(\&quot;proto.get=function \&quot;+r+\&quot;_get(\&quot;+l.join(\&quot;,\&quot;)+\&quot;){\&quot;),a?i.push(\&quot;return this.data.get(\&quot;+u+\&quot;)}\&quot;):i.push(\&quot;return this.data[\&quot;+u+\&quot;]}\&quot;),i.push(\&quot;proto.index=function \&quot;+r+\&quot;_index(\&quot;,l.join(),\&quot;){return \&quot;+u+\&quot;}\&quot;),i.push(\&quot;proto.hi=function \&quot;+r+\&quot;_hi(\&quot;+l.join(\&quot;,\&quot;)+\&quot;){return new \&quot;+r+\&quot;(this.data,\&quot;+o.map(function(t){return[\&quot;(typeof i\&quot;,t,\&quot;!=='number'||i\&quot;,t,\&quot;&lt;0)?this.shape[\&quot;,t,\&quot;]:i\&quot;,t,\&quot;|0\&quot;].join(\&quot;\&quot;)}).join(\&quot;,\&quot;)+\&quot;,\&quot;+o.map(function(t){return\&quot;this.stride[\&quot;+t+\&quot;]\&quot;}).join(\&quot;,\&quot;)+\&quot;,this.offset)}\&quot;);var p=o.map(function(t){return\&quot;a\&quot;+t+\&quot;=this.shape[\&quot;+t+\&quot;]\&quot;}),d=o.map(function(t){return\&quot;c\&quot;+t+\&quot;=this.stride[\&quot;+t+\&quot;]\&quot;});i.push(\&quot;proto.lo=function \&quot;+r+\&quot;_lo(\&quot;+l.join(\&quot;,\&quot;)+\&quot;){var b=this.offset,d=0,\&quot;+p.join(\&quot;,\&quot;)+\&quot;,\&quot;+d.join(\&quot;,\&quot;));for(var g=0;g&lt;e;++g)i.push(\&quot;if(typeof i\&quot;+g+\&quot;==='number'&amp;&amp;i\&quot;+g+\&quot;&gt;=0){d=i\&quot;+g+\&quot;|0;b+=c\&quot;+g+\&quot;*d;a\&quot;+g+\&quot;-=d}\&quot;);i.push(\&quot;return new \&quot;+r+\&quot;(this.data,\&quot;+o.map(function(t){return\&quot;a\&quot;+t}).join(\&quot;,\&quot;)+\&quot;,\&quot;+o.map(function(t){return\&quot;c\&quot;+t}).join(\&quot;,\&quot;)+\&quot;,b)}\&quot;),i.push(\&quot;proto.step=function \&quot;+r+\&quot;_step(\&quot;+l.join(\&quot;,\&quot;)+\&quot;){var \&quot;+o.map(function(t){return\&quot;a\&quot;+t+\&quot;=this.shape[\&quot;+t+\&quot;]\&quot;}).join(\&quot;,\&quot;)+\&quot;,\&quot;+o.map(function(t){return\&quot;b\&quot;+t+\&quot;=this.stride[\&quot;+t+\&quot;]\&quot;}).join(\&quot;,\&quot;)+\&quot;,c=this.offset,d=0,ceil=Math.ceil\&quot;);for(g=0;g&lt;e;++g)i.push(\&quot;if(typeof i\&quot;+g+\&quot;==='number'){d=i\&quot;+g+\&quot;|0;if(d&lt;0){c+=b\&quot;+g+\&quot;*(a\&quot;+g+\&quot;-1);a\&quot;+g+\&quot;=ceil(-a\&quot;+g+\&quot;/d)}else{a\&quot;+g+\&quot;=ceil(a\&quot;+g+\&quot;/d)}b\&quot;+g+\&quot;*=d}\&quot;);i.push(\&quot;return new \&quot;+r+\&quot;(this.data,\&quot;+o.map(function(t){return\&quot;a\&quot;+t}).join(\&quot;,\&quot;)+\&quot;,\&quot;+o.map(function(t){return\&quot;b\&quot;+t}).join(\&quot;,\&quot;)+\&quot;,c)}\&quot;);var v=new Array(e),m=new Array(e);for(g=0;g&lt;e;++g)v[g]=\&quot;a[i\&quot;+g+\&quot;]\&quot;,m[g]=\&quot;b[i\&quot;+g+\&quot;]\&quot;;i.push(\&quot;proto.transpose=function \&quot;+r+\&quot;_transpose(\&quot;+l+\&quot;){\&quot;+l.map(function(t,e){return t+\&quot;=(\&quot;+t+\&quot;===undefined?\&quot;+e+\&quot;:\&quot;+t+\&quot;|0)\&quot;}).join(\&quot;;\&quot;),\&quot;var a=this.shape,b=this.stride;return new \&quot;+r+\&quot;(this.data,\&quot;+v.join(\&quot;,\&quot;)+\&quot;,\&quot;+m.join(\&quot;,\&quot;)+\&quot;,this.offset)}\&quot;),i.push(\&quot;proto.pick=function \&quot;+r+\&quot;_pick(\&quot;+l+\&quot;){var a=[],b=[],c=this.offset\&quot;);for(g=0;g&lt;e;++g)i.push(\&quot;if(typeof i\&quot;+g+\&quot;==='number'&amp;&amp;i\&quot;+g+\&quot;&gt;=0){c=(c+this.stride[\&quot;+g+\&quot;]*i\&quot;+g+\&quot;)|0}else{a.push(this.shape[\&quot;+g+\&quot;]);b.push(this.stride[\&quot;+g+\&quot;])}\&quot;);return i.push(\&quot;var ctor=CTOR_LIST[a.length+1];return ctor(this.data,a,b,c)}\&quot;),i.push(\&quot;return function construct_\&quot;+r+\&quot;(data,shape,stride,offset){return new \&quot;+r+\&quot;(data,\&quot;+o.map(function(t){return\&quot;shape[\&quot;+t+\&quot;]\&quot;}).join(\&quot;,\&quot;)+\&quot;,\&quot;+o.map(function(t){return\&quot;stride[\&quot;+t+\&quot;]\&quot;}).join(\&quot;,\&quot;)+\&quot;,offset)}\&quot;),new Function(\&quot;CTOR_LIST\&quot;,\&quot;ORDER\&quot;,i.join(\&quot;\\n\&quot;))(c[t],s)}var c={float32:[],float64:[],int8:[],int16:[],int32:[],uint8:[],uint16:[],uint32:[],array:[],uint8_clamped:[],buffer:[],generic:[]};e.exports=function(t,e,r,n){if(void 0===t)return(0,c.array[0])([]);\&quot;number\&quot;==typeof t&amp;&amp;(t=[t]),void 0===e&amp;&amp;(e=[t.length]);var o=e.length;if(void 0===r){r=new Array(o);for(var s=o-1,u=1;s&gt;=0;--s)r[s]=u,u*=e[s]}if(void 0===n)for(n=0,s=0;s&lt;o;++s)r[s]&lt;0&amp;&amp;(n-=(e[s]-1)*r[s]);for(var h=function(t){if(a(t))return\&quot;buffer\&quot;;if(i)switch(Object.prototype.toString.call(t)){case\&quot;[object Float64Array]\&quot;:return\&quot;float64\&quot;;case\&quot;[object Float32Array]\&quot;:return\&quot;float32\&quot;;case\&quot;[object Int8Array]\&quot;:return\&quot;int8\&quot;;case\&quot;[object Int16Array]\&quot;:return\&quot;int16\&quot;;case\&quot;[object Int32Array]\&quot;:return\&quot;int32\&quot;;case\&quot;[object Uint8Array]\&quot;:return\&quot;uint8\&quot;;case\&quot;[object Uint16Array]\&quot;:return\&quot;uint16\&quot;;case\&quot;[object Uint32Array]\&quot;:return\&quot;uint32\&quot;;case\&quot;[object Uint8ClampedArray]\&quot;:return\&quot;uint8_clamped\&quot;}return Array.isArray(t)?\&quot;array\&quot;:\&quot;generic\&quot;}(t),f=c[h];f.length&lt;=o+1;)f.push(l(h,f.length-1));return(0,f[o+1])(t,e,r,n)}},{\&quot;iota-array\&quot;:417,\&quot;is-buffer\&quot;:419}],452:[function(t,e,r){\&quot;use strict\&quot;;var n=t(\&quot;double-bits\&quot;),a=Math.pow(2,-1074),i=-1&gt;&gt;&gt;0;e.exports=function(t,e){if(isNaN(t)||isNaN(e))return NaN;if(t===e)return t;if(0===t)return e&lt;0?-a:a;var r=n.hi(t),o=n.lo(t);e&gt;t==t&gt;0?o===i?(r+=1,o=0):o+=1:0===o?(o=i,r-=1):o-=1;return n.pack(o,r)}},{\&quot;double-bits\&quot;:168}],453:[function(t,e,r){var n=Math.PI,a=c(120);function i(t,e,r,n){return[\&quot;C\&quot;,t,e,r,n,r,n]}function o(t,e,r,n,a,i){return[\&quot;C\&quot;,t/3+2/3*r,e/3+2/3*n,a/3+2/3*r,i/3+2/3*n,a,i]}function s(t,e,r,i,o,c,u,h,f,p){if(p)k=p[0],T=p[1],_=p[2],w=p[3];else{var d=l(t,e,-o);t=d.x,e=d.y;var g=(t-(h=(d=l(h,f,-o)).x))/2,v=(e-(f=d.y))/2,m=g*g/(r*r)+v*v/(i*i);m&gt;1&amp;&amp;(r*=m=Math.sqrt(m),i*=m);var y=r*r,x=i*i,b=(c==u?-1:1)*Math.sqrt(Math.abs((y*x-y*v*v-x*g*g)/(y*v*v+x*g*g)));b==1/0&amp;&amp;(b=1);var _=b*r*v/i+(t+h)/2,w=b*-i*g/r+(e+f)/2,k=Math.asin(((e-w)/i).toFixed(9)),T=Math.asin(((f-w)/i).toFixed(9));(k=t&lt;_?n-k:k)&lt;0&amp;&amp;(k=2*n+k),(T=h&lt;_?n-T:T)&lt;0&amp;&amp;(T=2*n+T),u&amp;&amp;k&gt;T&amp;&amp;(k-=2*n),!u&amp;&amp;T&gt;k&amp;&amp;(T-=2*n)}if(Math.abs(T-k)&gt;a){var A=T,M=h,S=f;T=k+a*(u&amp;&amp;T&gt;k?1:-1);var E=s(h=_+r*Math.cos(T),f=w+i*Math.sin(T),r,i,o,0,u,M,S,[T,A,_,w])}var C=Math.tan((T-k)/4),L=4/3*r*C,P=4/3*i*C,O=[2*t-(t+L*Math.sin(k)),2*e-(e-P*Math.cos(k)),h+L*Math.sin(T),f-P*Math.cos(T),h,f];if(p)return O;E&amp;&amp;(O=O.concat(E));for(var z=0;z&lt;O.length;){var I=l(O[z],O[z+1],o);O[z++]=I.x,O[z++]=I.y}return O}function l(t,e,r){return{x:t*Math.cos(r)-e*Math.sin(r),y:t*Math.sin(r)+e*Math.cos(r)}}function c(t){return t*(n/180)}e.exports=function(t){for(var e,r=[],n=0,a=0,l=0,u=0,h=null,f=null,p=0,d=0,g=0,v=t.length;g&lt;v;g++){var m=t[g],y=m[0];switch(y){case\&quot;M\&quot;:l=m[1],u=m[2];break;case\&quot;A\&quot;:(m=s(p,d,m[1],m[2],c(m[3]),m[4],m[5],m[6],m[7])).unshift(\&quot;C\&quot;),m.length&gt;7&amp;&amp;(r.push(m.splice(0,7)),m.unshift(\&quot;C\&quot;));break;case\&quot;S\&quot;:var x=p,b=d;\&quot;C\&quot;!=e&amp;&amp;\&quot;S\&quot;!=e||(x+=x-n,b+=b-a),m=[\&quot;C\&quot;,x,b,m[1],m[2],m[3],m[4]];break;case\&quot;T\&quot;:\&quot;Q\&quot;==e||\&quot;T\&quot;==e?(h=2*p-h,f=2*d-f):(h=p,f=d),m=o(p,d,h,f,m[1],m[2]);break;case\&quot;Q\&quot;:h=m[1],f=m[2],m=o(p,d,m[1],m[2],m[3],m[4]);break;case\&quot;L\&quot;:m=i(p,d,m[1],m[2]);break;case\&quot;H\&quot;:m=i(p,d,m[1],d);break;case\&quot;V\&quot;:m=i(p,d,p,m[1]);break;case\&quot;Z\&quot;:m=i(p,d,l,u)}e=y,p=m[m.length-2],d=m[m.length-1],m.length&gt;4?(n=m[m.length-4],a=m[m.length-3]):(n=p,a=d),r.push(m)}return r}},{}],454:[function(t,e,r){r.vertexNormals=function(t,e,r){for(var n=e.length,a=new Array(n),i=void 0===r?1e-6:r,o=0;o&lt;n;++o)a[o]=[0,0,0];for(o=0;o&lt;t.length;++o)for(var s=t[o],l=0,c=s[s.length-1],u=s[0],h=0;h&lt;s.length;++h){l=c,c=u,u=s[(h+1)%s.length];for(var f=e[l],p=e[c],d=e[u],g=new Array(3),v=0,m=new Array(3),y=0,x=0;x&lt;3;++x)g[x]=f[x]-p[x],v+=g[x]*g[x],m[x]=d[x]-p[x],y+=m[x]*m[x];if(v*y&gt;i){var b=a[c],_=1/Math.sqrt(v*y);for(x=0;x&lt;3;++x){var w=(x+1)%3,k=(x+2)%3;b[x]+=_*(m[w]*g[k]-m[k]*g[w])}}}for(o=0;o&lt;n;++o){b=a[o];var T=0;for(x=0;x&lt;3;++x)T+=b[x]*b[x];if(T&gt;i)for(_=1/Math.sqrt(T),x=0;x&lt;3;++x)b[x]*=_;else for(x=0;x&lt;3;++x)b[x]=0}return a},r.faceNormals=function(t,e,r){for(var n=t.length,a=new Array(n),i=void 0===r?1e-6:r,o=0;o&lt;n;++o){for(var s=t[o],l=new Array(3),c=0;c&lt;3;++c)l[c]=e[s[c]];var u=new Array(3),h=new Array(3);for(c=0;c&lt;3;++c)u[c]=l[1][c]-l[0][c],h[c]=l[2][c]-l[0][c];var f=new Array(3),p=0;for(c=0;c&lt;3;++c){var d=(c+1)%3,g=(c+2)%3;f[c]=u[d]*h[g]-u[g]*h[d],p+=f[c]*f[c]}p=p&gt;i?1/Math.sqrt(p):0;for(c=0;c&lt;3;++c)f[c]*=p;a[o]=f}return a}},{}],455:[function(t,e,r){\&quot;use strict\&quot;;var n=Object.getOwnPropertySymbols,a=Object.prototype.hasOwnProperty,i=Object.prototype.propertyIsEnumerable;e.exports=function(){try{if(!Object.assign)return!1;var t=new String(\&quot;abc\&quot;);if(t[5]=\&quot;de\&quot;,\&quot;5\&quot;===Object.getOwnPropertyNames(t)[0])return!1;for(var e={},r=0;r&lt;10;r++)e[\&quot;_\&quot;+String.fromCharCode(r)]=r;if(\&quot;0123456789\&quot;!==Object.getOwnPropertyNames(e).map(function(t){return e[t]}).join(\&quot;\&quot;))return!1;var n={};return\&quot;abcdefghijklmnopqrst\&quot;.split(\&quot;\&quot;).forEach(function(t){n[t]=t}),\&quot;abcdefghijklmnopqrst\&quot;===Object.keys(Object.assign({},n)).join(\&quot;\&quot;)}catch(t){return!1}}()?Object.assign:function(t,e){for(var r,o,s=function(t){if(null==t)throw new TypeError(\&quot;Object.assign cannot be called with null or undefined\&quot;);return Object(t)}(t),l=1;l&lt;arguments.length;l++){for(var c in r=Object(arguments[l]))a.call(r,c)&amp;&amp;(s[c]=r[c]);if(n){o=n(r);for(var u=0;u&lt;o.length;u++)i.call(r,o[u])&amp;&amp;(s[o[u]]=r[o[u]])}}return s}},{}],456:[function(t,e,r){\&quot;use strict\&quot;;e.exports=function(t,e,r,n,a,i,o,s,l,c){var u=e+i+c;if(h&gt;0){var h=Math.sqrt(u+1);t[0]=.5*(o-l)/h,t[1]=.5*(s-n)/h,t[2]=.5*(r-i)/h,t[3]=.5*h}else{var f=Math.max(e,i,c),h=Math.sqrt(2*f-u+1);e&gt;=f?(t[0]=.5*h,t[1]=.5*(a+r)/h,t[2]=.5*(s+n)/h,t[3]=.5*(o-l)/h):i&gt;=f?(t[0]=.5*(r+a)/h,t[1]=.5*h,t[2]=.5*(l+o)/h,t[3]=.5*(s-n)/h):(t[0]=.5*(n+s)/h,t[1]=.5*(o+l)/h,t[2]=.5*h,t[3]=.5*(r-a)/h)}return t}},{}],457:[function(t,e,r){\&quot;use strict\&quot;;e.exports=function(t){var e=(t=t||{}).center||[0,0,0],r=t.rotation||[0,0,0,1],n=t.radius||1;e=[].slice.call(e,0,3),u(r=[].slice.call(r,0,4),r);var a=new h(r,e,Math.log(n));a.setDistanceLimits(t.zoomMin,t.zoomMax),(\&quot;eye\&quot;in t||\&quot;up\&quot;in t)&amp;&amp;a.lookAt(0,t.eye,t.center,t.up);return a};var n=t(\&quot;filtered-vector\&quot;),a=t(\&quot;gl-mat4/lookAt\&quot;),i=t(\&quot;gl-mat4/fromQuat\&quot;),o=t(\&quot;gl-mat4/invert\&quot;),s=t(\&quot;./lib/quatFromFrame\&quot;);function l(t,e,r){return Math.sqrt(Math.pow(t,2)+Math.pow(e,2)+Math.pow(r,2))}function c(t,e,r,n){return Math.sqrt(Math.pow(t,2)+Math.pow(e,2)+Math.pow(r,2)+Math.pow(n,2))}function u(t,e){var r=e[0],n=e[1],a=e[2],i=e[3],o=c(r,n,a,i);o&gt;1e-6?(t[0]=r/o,t[1]=n/o,t[2]=a/o,t[3]=i/o):(t[0]=t[1]=t[2]=0,t[3]=1)}function h(t,e,r){this.radius=n([r]),this.center=n(e),this.rotation=n(t),this.computedRadius=this.radius.curve(0),this.computedCenter=this.center.curve(0),this.computedRotation=this.rotation.curve(0),this.computedUp=[.1,0,0],this.computedEye=[.1,0,0],this.computedMatrix=[.1,0,0,0,0,0,0,0,0,0,0,0,0,0,0,0],this.recalcMatrix(0)}var f=h.prototype;f.lastT=function(){return Math.max(this.radius.lastT(),this.center.lastT(),this.rotation.lastT())},f.recalcMatrix=function(t){this.radius.curve(t),this.center.curve(t),this.rotation.curve(t);var e=this.computedRotation;u(e,e);var r=this.computedMatrix;i(r,e);var n=this.computedCenter,a=this.computedEye,o=this.computedUp,s=Math.exp(this.computedRadius[0]);a[0]=n[0]+s*r[2],a[1]=n[1]+s*r[6],a[2]=n[2]+s*r[10],o[0]=r[1],o[1]=r[5],o[2]=r[9];for(var l=0;l&lt;3;++l){for(var c=0,h=0;h&lt;3;++h)c+=r[l+4*h]*a[h];r[12+l]=-c}},f.getMatrix=function(t,e){this.recalcMatrix(t);var r=this.computedMatrix;if(e){for(var n=0;n&lt;16;++n)e[n]=r[n];return e}return r},f.idle=function(t){this.center.idle(t),this.radius.idle(t),this.rotation.idle(t)},f.flush=function(t){this.center.flush(t),this.radius.flush(t),this.rotation.flush(t)},f.pan=function(t,e,r,n){e=e||0,r=r||0,n=n||0,this.recalcMatrix(t);var a=this.computedMatrix,i=a[1],o=a[5],s=a[9],c=l(i,o,s);i/=c,o/=c,s/=c;var u=a[0],h=a[4],f=a[8],p=u*i+h*o+f*s,d=l(u-=i*p,h-=o*p,f-=s*p);u/=d,h/=d,f/=d;var g=a[2],v=a[6],m=a[10],y=g*i+v*o+m*s,x=g*u+v*h+m*f,b=l(g-=y*i+x*u,v-=y*o+x*h,m-=y*s+x*f);g/=b,v/=b,m/=b;var _=u*e+i*r,w=h*e+o*r,k=f*e+s*r;this.center.move(t,_,w,k);var T=Math.exp(this.computedRadius[0]);T=Math.max(1e-4,T+n),this.radius.set(t,Math.log(T))},f.rotate=function(t,e,r,n){this.recalcMatrix(t),e=e||0,r=r||0;var a=this.computedMatrix,i=a[0],o=a[4],s=a[8],u=a[1],h=a[5],f=a[9],p=a[2],d=a[6],g=a[10],v=e*i+r*u,m=e*o+r*h,y=e*s+r*f,x=-(d*y-g*m),b=-(g*v-p*y),_=-(p*m-d*v),w=Math.sqrt(Math.max(0,1-Math.pow(x,2)-Math.pow(b,2)-Math.pow(_,2))),k=c(x,b,_,w);k&gt;1e-6?(x/=k,b/=k,_/=k,w/=k):(x=b=_=0,w=1);var T=this.computedRotation,A=T[0],M=T[1],S=T[2],E=T[3],C=A*w+E*x+M*_-S*b,L=M*w+E*b+S*x-A*_,P=S*w+E*_+A*b-M*x,O=E*w-A*x-M*b-S*_;if(n){x=p,b=d,_=g;var z=Math.sin(n)/l(x,b,_);x*=z,b*=z,_*=z,O=O*(w=Math.cos(e))-(C=C*w+O*x+L*_-P*b)*x-(L=L*w+O*b+P*x-C*_)*b-(P=P*w+O*_+C*b-L*x)*_}var I=c(C,L,P,O);I&gt;1e-6?(C/=I,L/=I,P/=I,O/=I):(C=L=P=0,O=1),this.rotation.set(t,C,L,P,O)},f.lookAt=function(t,e,r,n){this.recalcMatrix(t),r=r||this.computedCenter,e=e||this.computedEye,n=n||this.computedUp;var i=this.computedMatrix;a(i,e,r,n);var o=this.computedRotation;s(o,i[0],i[1],i[2],i[4],i[5],i[6],i[8],i[9],i[10]),u(o,o),this.rotation.set(t,o[0],o[1],o[2],o[3]);for(var l=0,c=0;c&lt;3;++c)l+=Math.pow(r[c]-e[c],2);this.radius.set(t,.5*Math.log(Math.max(l,1e-6))),this.center.set(t,r[0],r[1],r[2])},f.translate=function(t,e,r,n){this.center.move(t,e||0,r||0,n||0)},f.setMatrix=function(t,e){var r=this.computedRotation;s(r,e[0],e[1],e[2],e[4],e[5],e[6],e[8],e[9],e[10]),u(r,r),this.rotation.set(t,r[0],r[1],r[2],r[3]);var n=this.computedMatrix;o(n,e);var a=n[15];if(Math.abs(a)&gt;1e-6){var i=n[12]/a,l=n[13]/a,c=n[14]/a;this.recalcMatrix(t);var h=Math.exp(this.computedRadius[0]);this.center.set(t,i-n[2]*h,l-n[6]*h,c-n[10]*h),this.radius.idle(t)}else this.center.idle(t),this.radius.idle(t)},f.setDistance=function(t,e){e&gt;0&amp;&amp;this.radius.set(t,Math.log(e))},f.setDistanceLimits=function(t,e){t=t&gt;0?Math.log(t):-1/0,e=e&gt;0?Math.log(e):1/0,e=Math.max(e,t),this.radius.bounds[0][0]=t,this.radius.bounds[1][0]=e},f.getDistanceLimits=function(t){var e=this.radius.bounds;return t?(t[0]=Math.exp(e[0][0]),t[1]=Math.exp(e[1][0]),t):[Math.exp(e[0][0]),Math.exp(e[1][0])]},f.toJSON=function(){return this.recalcMatrix(this.lastT()),{center:this.computedCenter.slice(),rotation:this.computedRotation.slice(),distance:Math.log(this.computedRadius[0]),zoomMin:this.radius.bounds[0][0],zoomMax:this.radius.bounds[1][0]}},f.fromJSON=function(t){var e=this.lastT(),r=t.center;r&amp;&amp;this.center.set(e,r[0],r[1],r[2]);var n=t.rotation;n&amp;&amp;this.rotation.set(e,n[0],n[1],n[2],n[3]);var a=t.distance;a&amp;&amp;a&gt;0&amp;&amp;this.radius.set(e,Math.log(a)),this.setDistanceLimits(t.zoomMin,t.zoomMax)}},{\&quot;./lib/quatFromFrame\&quot;:456,\&quot;filtered-vector\&quot;:228,\&quot;gl-mat4/fromQuat\&quot;:264,\&quot;gl-mat4/invert\&quot;:267,\&quot;gl-mat4/lookAt\&quot;:268}],458:[function(t,e,r){\&quot;use strict\&quot;;var n=t(\&quot;repeat-string\&quot;);e.exports=function(t,e,r){return n(r=\&quot;undefined\&quot;!=typeof r?r+\&quot;\&quot;:\&quot; \&quot;,e)+t}},{\&quot;repeat-string\&quot;:501}],459:[function(t,e,r){\&quot;use strict\&quot;;function n(t,e){if(\&quot;string\&quot;!=typeof t)return[t];var r=[t];\&quot;string\&quot;==typeof e||Array.isArray(e)?e={brackets:e}:e||(e={});var n=e.brackets?Array.isArray(e.brackets)?e.brackets:[e.brackets]:[\&quot;{}\&quot;,\&quot;[]\&quot;,\&quot;()\&quot;],a=e.escape||\&quot;___\&quot;,i=!!e.flat;n.forEach(function(t){var e=new RegExp([\&quot;\\\\\&quot;,t[0],\&quot;[^\\\\\&quot;,t[0],\&quot;\\\\\&quot;,t[1],\&quot;]*\\\\\&quot;,t[1]].join(\&quot;\&quot;)),n=[];function i(e,i,o){var s=r.push(e.slice(t[0].length,-t[1].length))-1;return n.push(s),a+s+a}r.forEach(function(t,n){for(var a,o=0;t!=a;)if(a=t,t=t.replace(e,i),o++&gt;1e4)throw Error(\&quot;References have circular dependency. Please, check them.\&quot;);r[n]=t}),n=n.reverse(),r=r.map(function(e){return n.forEach(function(r){e=e.replace(new RegExp(\&quot;(\\\\\&quot;+a+r+\&quot;\\\\\&quot;+a+\&quot;)\&quot;,\&quot;g\&quot;),t[0]+\&quot;$1\&quot;+t[1])}),e})});var o=new RegExp(\&quot;\\\\\&quot;+a+\&quot;([0-9]+)\\\\\&quot;+a);return i?r:function t(e,r,n){for(var a,i=[],s=0;a=o.exec(e);){if(s++&gt;1e4)throw Error(\&quot;Circular references in parenthesis\&quot;);i.push(e.slice(0,a.index)),i.push(t(r[a[1]],r)),e=e.slice(a.index+a[0].length)}return i.push(e),i}(r[0],r)}function a(t,e){if(e&amp;&amp;e.flat){var r,n=e&amp;&amp;e.escape||\&quot;___\&quot;,a=t[0];if(!a)return\&quot;\&quot;;for(var i=new RegExp(\&quot;\\\\\&quot;+n+\&quot;([0-9]+)\\\\\&quot;+n),o=0;a!=r;){if(o++&gt;1e4)throw Error(\&quot;Circular references in \&quot;+t);r=a,a=a.replace(i,s)}return a}return t.reduce(function t(e,r){return Array.isArray(r)&amp;&amp;(r=r.reduce(t,\&quot;\&quot;)),e+r},\&quot;\&quot;);function s(e,r){if(null==t[r])throw Error(\&quot;Reference \&quot;+r+\&quot;is undefined\&quot;);return t[r]}}function i(t,e){return Array.isArray(t)?a(t,e):n(t,e)}i.parse=n,i.stringify=a,e.exports=i},{}],460:[function(t,e,r){\&quot;use strict\&quot;;var n=t(\&quot;pick-by-alias\&quot;);e.exports=function(t){var e;arguments.length&gt;1&amp;&amp;(t=arguments);\&quot;string\&quot;==typeof t?t=t.split(/\\s/).map(parseFloat):\&quot;number\&quot;==typeof t&amp;&amp;(t=[t]);t.length&amp;&amp;\&quot;number\&quot;==typeof t[0]?e=1===t.length?{width:t[0],height:t[0],x:0,y:0}:2===t.length?{width:t[0],height:t[1],x:0,y:0}:{x:t[0],y:t[1],width:t[2]-t[0]||0,height:t[3]-t[1]||0}:t&amp;&amp;(t=n(t,{left:\&quot;x l left Left\&quot;,top:\&quot;y t top Top\&quot;,width:\&quot;w width W Width\&quot;,height:\&quot;h height W Width\&quot;,bottom:\&quot;b bottom Bottom\&quot;,right:\&quot;r right Right\&quot;}),e={x:t.left||0,y:t.top||0},null==t.width?t.right?e.width=t.right-e.x:e.width=0:e.width=t.width,null==t.height?t.bottom?e.height=t.bottom-e.y:e.height=0:e.height=t.height);return e}},{\&quot;pick-by-alias\&quot;:466}],461:[function(t,e,r){e.exports=function(t){var e=[];return t.replace(a,function(t,r,a){var o=r.toLowerCase();for(a=function(t){var e=t.match(i);return e?e.map(Number):[]}(a),\&quot;m\&quot;==o&amp;&amp;a.length&gt;2&amp;&amp;(e.push([r].concat(a.splice(0,2))),o=\&quot;l\&quot;,r=\&quot;m\&quot;==r?\&quot;l\&quot;:\&quot;L\&quot;);;){if(a.length==n[o])return a.unshift(r),e.push(a);if(a.length&lt;n[o])throw new Error(\&quot;malformed path data\&quot;);e.push([r].concat(a.splice(0,n[o])))}}),e};var n={a:7,c:6,h:1,l:2,m:2,q:4,s:4,t:2,v:1,z:0},a=/([astvzqmhlc])([^astvzqmhlc]*)/gi;var i=/-?[0-9]*\\.?[0-9]+(?:e[-+]?\\d+)?/gi},{}],462:[function(t,e,r){e.exports=function(t,e){e||(e=[0,\&quot;\&quot;]),t=String(t);var r=parseFloat(t,10);return e[0]=r,e[1]=t.match(/[\\d.\\-\\+]*\\s*(.*)/)[1]||\&quot;\&quot;,e}},{}],463:[function(t,e,r){(function(t){(function(){var r,n,a,i,o,s;\&quot;undefined\&quot;!=typeof performance&amp;&amp;null!==performance&amp;&amp;performance.now?e.exports=function(){return performance.now()}:\&quot;undefined\&quot;!=typeof t&amp;&amp;null!==t&amp;&amp;t.hrtime?(e.exports=function(){return(r()-o)/1e6},n=t.hrtime,i=(r=function(){var t;return 1e9*(t=n())[0]+t[1]})(),s=1e9*t.uptime(),o=i-s):Date.now?(e.exports=function(){return Date.now()-a},a=Date.now()):(e.exports=function(){return(new Date).getTime()-a},a=(new Date).getTime())}).call(this)}).call(this,t(\&quot;_process\&quot;))},{_process:483}],464:[function(t,e,r){\&quot;use strict\&quot;;e.exports=function(t){var e=t.length;if(e&lt;n){for(var r=1,i=0;i&lt;e;++i)for(var o=0;o&lt;i;++o)if(t[i]&lt;t[o])r=-r;else if(t[i]===t[o])return 0;return r}for(var s=a.mallocUint8(e),i=0;i&lt;e;++i)s[i]=0;for(var r=1,i=0;i&lt;e;++i)if(!s[i]){var l=1;s[i]=1;for(var o=t[i];o!==i;o=t[o]){if(s[o])return a.freeUint8(s),0;l+=1,s[o]=1}1&amp;l||(r=-r)}return a.freeUint8(s),r};var n=32,a=t(\&quot;typedarray-pool\&quot;)},{\&quot;typedarray-pool\&quot;:543}],465:[function(t,e,r){\&quot;use strict\&quot;;var n=t(\&quot;typedarray-pool\&quot;),a=t(\&quot;invert-permutation\&quot;);r.rank=function(t){var e=t.length;switch(e){case 0:case 1:return 0;case 2:return t[1]}var r,i,o,s=n.mallocUint32(e),l=n.mallocUint32(e),c=0;for(a(t,l),o=0;o&lt;e;++o)s[o]=t[o];for(o=e-1;o&gt;0;--o)i=l[o],r=s[o],s[o]=s[i],s[i]=r,l[o]=l[r],l[r]=i,c=(c+r)*o;return n.freeUint32(l),n.freeUint32(s),c},r.unrank=function(t,e,r){switch(t){case 0:return r||[];case 1:return r?(r[0]=0,r):[0];case 2:return r?(e?(r[0]=0,r[1]=1):(r[0]=1,r[1]=0),r):e?[0,1]:[1,0]}var n,a,i,o=1;for((r=r||new Array(t))[0]=0,i=1;i&lt;t;++i)r[i]=i,o=o*i|0;for(i=t-1;i&gt;0;--i)e=e-(n=e/o|0)*o|0,o=o/i|0,a=0|r[i],r[i]=0|r[n],r[n]=0|a;return r}},{\&quot;invert-permutation\&quot;:416,\&quot;typedarray-pool\&quot;:543}],466:[function(t,e,r){\&quot;use strict\&quot;;e.exports=function(t,e,r){var n,i,o={};if(\&quot;string\&quot;==typeof e&amp;&amp;(e=a(e)),Array.isArray(e)){var s={};for(i=0;i&lt;e.length;i++)s[e[i]]=!0;e=s}for(n in e)e[n]=a(e[n]);var l={};for(n in e){var c=e[n];if(Array.isArray(c))for(i=0;i&lt;c.length;i++){var u=c[i];if(r&amp;&amp;(l[u]=!0),u in t){if(o[n]=t[u],r)for(var h=i;h&lt;c.length;h++)l[c[h]]=!0;break}}else n in t&amp;&amp;(e[n]&amp;&amp;(o[n]=t[n]),r&amp;&amp;(l[n]=!0))}if(r)for(n in t)l[n]||(o[n]=t[n]);return o};var n={};function a(t){return n[t]?n[t]:(\&quot;string\&quot;==typeof t&amp;&amp;(t=n[t]=t.split(/\\s*,\\s*|\\s+/)),t)}},{}],467:[function(t,e,r){\&quot;use strict\&quot;;e.exports=function(t,e){for(var r=0|e.length,a=t.length,i=[new Array(r),new Array(r)],o=0;o&lt;r;++o)i[0][o]=[],i[1][o]=[];for(var o=0;o&lt;a;++o){var s=t[o];i[0][s[0]].push(s),i[1][s[1]].push(s)}for(var l=[],o=0;o&lt;r;++o)i[0][o].length+i[1][o].length===0&amp;&amp;l.push([o]);function c(t,e){var r=i[e][t[e]];r.splice(r.indexOf(t),1)}function u(t,r,a){for(var o,s,l,u=0;u&lt;2;++u)if(i[u][r].length&gt;0){o=i[u][r][0],l=u;break}s=o[1^l];for(var h=0;h&lt;2;++h)for(var f=i[h][r],p=0;p&lt;f.length;++p){var d=f[p],g=d[1^h],v=n(e[t],e[r],e[s],e[g]);v&gt;0&amp;&amp;(o=d,s=g,l=h)}return a?s:(o&amp;&amp;c(o,l),s)}function h(t,r){var a=i[r][t][0],o=[t];c(a,r);for(var s=a[1^r];;){for(;s!==t;)o.push(s),s=u(o[o.length-2],s,!1);if(i[0][t].length+i[1][t].length===0)break;var l=o[o.length-1],h=t,f=o[1],p=u(l,h,!0);if(n(e[l],e[h],e[f],e[p])&lt;0)break;o.push(t),s=u(l,h)}return o}function f(t,e){return e[1]===e[e.length-1]}for(var o=0;o&lt;r;++o)for(var p=0;p&lt;2;++p){for(var d=[];i[p][o].length&gt;0;){i[0][o].length;var g=h(o,p);f(d,g)?d.push.apply(d,g):(d.length&gt;0&amp;&amp;l.push(d),d=g)}d.length&gt;0&amp;&amp;l.push(d)}return l};var n=t(\&quot;compare-angle\&quot;)},{\&quot;compare-angle\&quot;:128}],468:[function(t,e,r){\&quot;use strict\&quot;;e.exports=function(t,e){for(var r=n(t,e.length),a=new Array(e.length),i=new Array(e.length),o=[],s=0;s&lt;e.length;++s){var l=r[s].length;i[s]=l,a[s]=!0,l&lt;=1&amp;&amp;o.push(s)}for(;o.length&gt;0;){var c=o.pop();a[c]=!1;for(var u=r[c],s=0;s&lt;u.length;++s){var h=u[s];0==--i[h]&amp;&amp;o.push(h)}}for(var f=new Array(e.length),p=[],s=0;s&lt;e.length;++s)if(a[s]){var c=p.length;f[s]=c,p.push(e[s])}else f[s]=-1;for(var d=[],s=0;s&lt;t.length;++s){var g=t[s];a[g[0]]&amp;&amp;a[g[1]]&amp;&amp;d.push([f[g[0]],f[g[1]]])}return[d,p]};var n=t(\&quot;edges-to-adjacency-list\&quot;)},{\&quot;edges-to-adjacency-list\&quot;:173}],469:[function(t,e,r){\&quot;use strict\&quot;;e.exports=function(t,e){var r=c(t,e);t=r[0];for(var h=(e=r[1]).length,f=(t.length,n(t,e.length)),p=0;p&lt;h;++p)if(f[p].length%2==1)throw new Error(\&quot;planar-graph-to-polyline: graph must be manifold\&quot;);var d=a(t,e);for(var g=(d=d.filter(function(t){for(var r=t.length,n=[0],a=0;a&lt;r;++a){var i=e[t[a]],l=e[t[(a+1)%r]],c=o(-i[0],i[1]),u=o(-i[0],l[1]),h=o(l[0],i[1]),f=o(l[0],l[1]);n=s(n,s(s(c,u),s(h,f)))}return n[n.length-1]&gt;0})).length,v=new Array(g),m=new Array(g),p=0;p&lt;g;++p){v[p]=p;var y=new Array(g),x=d[p].map(function(t){return e[t]}),b=i([x]),_=0;t:for(var w=0;w&lt;g;++w)if(y[w]=0,p!==w){for(var k=d[w],T=k.length,A=0;A&lt;T;++A){var M=b(e[k[A]]);if(0!==M){M&lt;0&amp;&amp;(y[w]=1,_+=1);continue t}}y[w]=1,_+=1}m[p]=[_,p,y]}m.sort(function(t,e){return e[0]-t[0]});for(var p=0;p&lt;g;++p)for(var y=m[p],S=y[1],E=y[2],w=0;w&lt;g;++w)E[w]&amp;&amp;(v[w]=S);for(var C=function(t){for(var e=new Array(t),r=0;r&lt;t;++r)e[r]=[];return e}(g),p=0;p&lt;g;++p)C[p].push(v[p]),C[v[p]].push(p);for(var L={},P=u(h,!1),p=0;p&lt;g;++p)for(var k=d[p],T=k.length,w=0;w&lt;T;++w){var O=k[w],z=k[(w+1)%T],I=Math.min(O,z)+\&quot;:\&quot;+Math.max(O,z);if(I in L){var D=L[I];C[D].push(p),C[p].push(D),P[O]=P[z]=!0}else L[I]=p}function R(t){for(var e=t.length,r=0;r&lt;e;++r)if(!P[t[r]])return!1;return!0}for(var F=[],B=u(g,-1),p=0;p&lt;g;++p)v[p]!==p||R(d[p])?B[p]=-1:(F.push(p),B[p]=0);var r=[];for(;F.length&gt;0;){var N=F.pop(),j=C[N];l(j,function(t,e){return t-e});var V,U=j.length,q=B[N];if(0===q){var k=d[N];V=[k]}for(var p=0;p&lt;U;++p){var H=j[p];if(!(B[H]&gt;=0)&amp;&amp;(B[H]=1^q,F.push(H),0===q)){var k=d[H];R(k)||(k.reverse(),V.push(k))}}0===q&amp;&amp;r.push(V)}return r};var n=t(\&quot;edges-to-adjacency-list\&quot;),a=t(\&quot;planar-dual\&quot;),i=t(\&quot;point-in-big-polygon\&quot;),o=t(\&quot;two-product\&quot;),s=t(\&quot;robust-sum\&quot;),l=t(\&quot;uniq\&quot;),c=t(\&quot;./lib/trim-leaves\&quot;);function u(t,e){for(var r=new Array(t),n=0;n&lt;t;++n)r[n]=e;return r}},{\&quot;./lib/trim-leaves\&quot;:468,\&quot;edges-to-adjacency-list\&quot;:173,\&quot;planar-dual\&quot;:467,\&quot;point-in-big-polygon\&quot;:473,\&quot;robust-sum\&quot;:513,\&quot;two-product\&quot;:541,uniq:545}],470:[function(t,e,r){\&quot;use strict\&quot;;e.exports=t(\&quot;./quad\&quot;)},{\&quot;./quad\&quot;:472}],471:[function(t,e,r){arguments[4][112][0].apply(r,arguments)},{dup:112}],472:[function(t,e,r){\&quot;use strict\&quot;;var n=t(\&quot;binary-search-bounds\&quot;),a=t(\&quot;clamp\&quot;),i=t(\&quot;parse-rect\&quot;),o=t(\&quot;array-bounds\&quot;),s=t(\&quot;pick-by-alias\&quot;),l=t(\&quot;defined\&quot;),c=t(\&quot;flatten-vertex-data\&quot;),u=t(\&quot;is-obj\&quot;),h=t(\&quot;dtype\&quot;),f=t(\&quot;math-log2\&quot;),p=1073741824;function d(t,e){for(var r=e[0],n=e[1],i=1/(e[2]-r),o=1/(e[3]-n),s=new Array(t.length),l=0,c=t.length/2;l&lt;c;l++)s[2*l]=a((t[2*l]-r)*i,0,1),s[2*l+1]=a((t[2*l+1]-n)*o,0,1);return s}e.exports=function(t,e){e||(e={}),t=c(t,\&quot;float64\&quot;),e=s(e,{bounds:\&quot;range bounds dataBox databox\&quot;,maxDepth:\&quot;depth maxDepth maxdepth level maxLevel maxlevel levels\&quot;,dtype:\&quot;type dtype format out dst output destination\&quot;});var r=l(e.maxDepth,255),a=l(e.bounds,o(t,2));a[0]===a[2]&amp;&amp;a[2]++,a[1]===a[3]&amp;&amp;a[3]++;var g,v=d(t,a),m=t.length&gt;&gt;&gt;1;e.dtype||(e.dtype=\&quot;array\&quot;),\&quot;string\&quot;==typeof e.dtype?g=new(h(e.dtype))(m):e.dtype&amp;&amp;(g=e.dtype,Array.isArray(g)&amp;&amp;(g.length=m));for(var y=0;y&lt;m;++y)g[y]=y;var x=[],b=[],_=[],w=[];!function t(e,n,a,i,o,s){if(!i.length)return null;var l=x[o]||(x[o]=[]);var c=_[o]||(_[o]=[]);var u=b[o]||(b[o]=[]);var h=l.length;o++;if(o&gt;r||s&gt;p){for(var f=0;f&lt;i.length;f++)l.push(i[f]),c.push(s),u.push(null,null,null,null);return h}l.push(i[0]);c.push(s);if(i.length&lt;=1)return u.push(null,null,null,null),h;var d=.5*a;var g=e+d,m=n+d;var y=[],w=[],k=[],T=[];for(var A=1,M=i.length;A&lt;M;A++){var S=i[A],E=v[2*S],C=v[2*S+1];E&lt;g?C&lt;m?y.push(S):w.push(S):C&lt;m?k.push(S):T.push(S)}s&lt;&lt;=2;u.push(t(e,n,d,y,o,s),t(e,m,d,w,o,s+1),t(g,n,d,k,o,s+2),t(g,m,d,T,o,s+3));return h}(0,0,1,g,0,1);for(var k=0,T=0;T&lt;x.length;T++){var A=x[T];if(g.set)g.set(A,k);else for(var M=0,S=A.length;M&lt;S;M++)g[M+k]=A[M];var E=k+x[T].length;w[T]=[k,E],k=E}return g.range=function(){var e,r=[],o=arguments.length;for(;o--;)r[o]=arguments[o];if(u(r[r.length-1])){var c=r.pop();r.length||null==c.x&amp;&amp;null==c.l&amp;&amp;null==c.left||(r=[c],e={}),e=s(c,{level:\&quot;level maxLevel\&quot;,d:\&quot;d diam diameter r radius px pxSize pixel pixelSize maxD size minSize\&quot;,lod:\&quot;lod details ranges offsets\&quot;})}else e={};r.length||(r=a);var h=i.apply(void 0,r),p=[Math.min(h.x,h.x+h.width),Math.min(h.y,h.y+h.height),Math.max(h.x,h.x+h.width),Math.max(h.y,h.y+h.height)],g=p[0],v=p[1],m=p[2],y=p[3],k=d([g,v,m,y],a),T=k[0],A=k[1],M=k[2],S=k[3],E=l(e.level,x.length);if(null!=e.d){var L;\&quot;number\&quot;==typeof e.d?L=[e.d,e.d]:e.d.length&amp;&amp;(L=e.d),E=Math.min(Math.max(Math.ceil(-f(Math.abs(L[0])/(a[2]-a[0]))),Math.ceil(-f(Math.abs(L[1])/(a[3]-a[1])))),E)}if(E=Math.min(E,x.length),e.lod)return function(t,e,r,a,i){for(var o=[],s=0;s&lt;i;s++){var l=_[s],c=w[s][0],u=C(t,e,s),h=C(r,a,s),f=n.ge(l,u),p=n.gt(l,h,f,l.length-1);o[s]=[f+c,p+c]}return o}(T,A,M,S,E);var P=[];return function e(r,n,a,i,o,s){if(null!==o&amp;&amp;null!==s){var l=r+a,c=n+a;if(!(T&gt;l||A&gt;c||M&lt;r||S&lt;n||i&gt;=E||o===s)){var u=x[i];void 0===s&amp;&amp;(s=u.length);for(var h=o;h&lt;s;h++){var f=u[h],p=t[2*f],d=t[2*f+1];p&gt;=g&amp;&amp;p&lt;=m&amp;&amp;d&gt;=v&amp;&amp;d&lt;=y&amp;&amp;P.push(f)}var _=b[i],w=_[4*o+0],k=_[4*o+1],C=_[4*o+2],L=_[4*o+3],O=function(t,e){for(var r=null,n=0;null===r;)if(r=t[4*e+n],++n&gt;t.length)return null;return r}(_,o+1),z=.5*a,I=i+1;e(r,n,z,I,w,k||C||L||O),e(r,n+z,z,I,k,C||L||O),e(r+z,n,z,I,C,L||O),e(r+z,n+z,z,I,L,O)}}}(0,0,1,0,0,1),P},g;function C(t,e,r){for(var n=1,a=.5,i=.5,o=.5,s=0;s&lt;r;s++)n&lt;&lt;=2,n+=t&lt;a?e&lt;i?0:1:e&lt;i?2:3,o*=.5,a+=t&lt;a?-o:o,i+=e&lt;i?-o:o;return n}}},{\&quot;array-bounds\&quot;:67,\&quot;binary-search-bounds\&quot;:471,clamp:116,defined:165,dtype:170,\&quot;flatten-vertex-data\&quot;:229,\&quot;is-obj\&quot;:422,\&quot;math-log2\&quot;:433,\&quot;parse-rect\&quot;:460,\&quot;pick-by-alias\&quot;:466}],473:[function(t,e,r){e.exports=function(t){for(var e=t.length,r=[],i=[],s=0;s&lt;e;++s)for(var u=t[s],h=u.length,f=h-1,p=0;p&lt;h;f=p++){var d=u[f],g=u[p];d[0]===g[0]?i.push([d,g]):r.push([d,g])}if(0===r.length)return 0===i.length?c:(v=l(i),function(t){return v(t[0],t[1])?0:1});var v;var m=a(r),y=function(t,e){return function(r){var a=o.le(e,r[0]);if(a&lt;0)return 1;var i=t[a];if(!i){if(!(a&gt;0&amp;&amp;e[a]===r[0]))return 1;i=t[a-1]}for(var s=1;i;){var l=i.key,c=n(r,l[0],l[1]);if(l[0][0]&lt;l[1][0])if(c&lt;0)i=i.left;else{if(!(c&gt;0))return 0;s=-1,i=i.right}else if(c&gt;0)i=i.left;else{if(!(c&lt;0))return 0;s=1,i=i.right}}return s}}(m.slabs,m.coordinates);return 0===i.length?y:function(t,e){return function(r){return t(r[0],r[1])?0:e(r)}}(l(i),y)};var n=t(\&quot;robust-orientation\&quot;)[3],a=t(\&quot;slab-decomposition\&quot;),i=t(\&quot;interval-tree-1d\&quot;),o=t(\&quot;binary-search-bounds\&quot;);function s(){return!0}function l(t){for(var e={},r=0;r&lt;t.length;++r){var n=t[r],a=n[0][0],o=n[0][1],l=n[1][1],c=[Math.min(o,l),Math.max(o,l)];a in e?e[a].push(c):e[a]=[c]}var u={},h=Object.keys(e);for(r=0;r&lt;h.length;++r){var f=e[h[r]];u[h[r]]=i(f)}return function(t){return function(e,r){var n=t[e];return!!n&amp;&amp;!!n.queryPoint(r,s)}}(u)}function c(t){return 1}},{\&quot;binary-search-bounds\&quot;:92,\&quot;interval-tree-1d\&quot;:415,\&quot;robust-orientation\&quot;:508,\&quot;slab-decomposition\&quot;:524}],474:[function(t,e,r){var n,a=t(\&quot;./lib/build-log\&quot;),i=t(\&quot;./lib/epsilon\&quot;),o=t(\&quot;./lib/intersecter\&quot;),s=t(\&quot;./lib/segment-chainer\&quot;),l=t(\&quot;./lib/segment-selector\&quot;),c=t(\&quot;./lib/geojson\&quot;),u=!1,h=i();function f(t,e,r){var a=n.segments(t),i=n.segments(e),o=r(n.combine(a,i));return n.polygon(o)}n={buildLog:function(t){return!0===t?u=a():!1===t&amp;&amp;(u=!1),!1!==u&amp;&amp;u.list},epsilon:function(t){return h.epsilon(t)},segments:function(t){var e=o(!0,h,u);return t.regions.forEach(e.addRegion),{segments:e.calculate(t.inverted),inverted:t.inverted}},combine:function(t,e){return{combined:o(!1,h,u).calculate(t.segments,t.inverted,e.segments,e.inverted),inverted1:t.inverted,inverted2:e.inverted}},selectUnion:function(t){return{segments:l.union(t.combined,u),inverted:t.inverted1||t.inverted2}},selectIntersect:function(t){return{segments:l.intersect(t.combined,u),inverted:t.inverted1&amp;&amp;t.inverted2}},selectDifference:function(t){return{segments:l.difference(t.combined,u),inverted:t.inverted1&amp;&amp;!t.inverted2}},selectDifferenceRev:function(t){return{segments:l.differenceRev(t.combined,u),inverted:!t.inverted1&amp;&amp;t.inverted2}},selectXor:function(t){return{segments:l.xor(t.combined,u),inverted:t.inverted1!==t.inverted2}},polygon:function(t){return{regions:s(t.segments,h,u),inverted:t.inverted}},polygonFromGeoJSON:function(t){return c.toPolygon(n,t)},polygonToGeoJSON:function(t){return c.fromPolygon(n,h,t)},union:function(t,e){return f(t,e,n.selectUnion)},intersect:function(t,e){return f(t,e,n.selectIntersect)},difference:function(t,e){return f(t,e,n.selectDifference)},differenceRev:function(t,e){return f(t,e,n.selectDifferenceRev)},xor:function(t,e){return f(t,e,n.selectXor)}},\&quot;object\&quot;==typeof window&amp;&amp;(window.PolyBool=n),e.exports=n},{\&quot;./lib/build-log\&quot;:475,\&quot;./lib/epsilon\&quot;:476,\&quot;./lib/geojson\&quot;:477,\&quot;./lib/intersecter\&quot;:478,\&quot;./lib/segment-chainer\&quot;:480,\&quot;./lib/segment-selector\&quot;:481}],475:[function(t,e,r){e.exports=function(){var t,e=0,r=!1;function n(e,r){return t.list.push({type:e,data:r?JSON.parse(JSON.stringify(r)):void 0}),t}return t={list:[],segmentId:function(){return e++},checkIntersection:function(t,e){return n(\&quot;check\&quot;,{seg1:t,seg2:e})},segmentChop:function(t,e){return n(\&quot;div_seg\&quot;,{seg:t,pt:e}),n(\&quot;chop\&quot;,{seg:t,pt:e})},statusRemove:function(t){return n(\&quot;pop_seg\&quot;,{seg:t})},segmentUpdate:function(t){return n(\&quot;seg_update\&quot;,{seg:t})},segmentNew:function(t,e){return n(\&quot;new_seg\&quot;,{seg:t,primary:e})},segmentRemove:function(t){return n(\&quot;rem_seg\&quot;,{seg:t})},tempStatus:function(t,e,r){return n(\&quot;temp_status\&quot;,{seg:t,above:e,below:r})},rewind:function(t){return n(\&quot;rewind\&quot;,{seg:t})},status:function(t,e,r){return n(\&quot;status\&quot;,{seg:t,above:e,below:r})},vert:function(e){return e===r?t:(r=e,n(\&quot;vert\&quot;,{x:e}))},log:function(t){return\&quot;string\&quot;!=typeof t&amp;&amp;(t=JSON.stringify(t,!1,\&quot;  \&quot;)),n(\&quot;log\&quot;,{txt:t})},reset:function(){return n(\&quot;reset\&quot;)},selected:function(t){return n(\&quot;selected\&quot;,{segs:t})},chainStart:function(t){return n(\&quot;chain_start\&quot;,{seg:t})},chainRemoveHead:function(t,e){return n(\&quot;chain_rem_head\&quot;,{index:t,pt:e})},chainRemoveTail:function(t,e){return n(\&quot;chain_rem_tail\&quot;,{index:t,pt:e})},chainNew:function(t,e){return n(\&quot;chain_new\&quot;,{pt1:t,pt2:e})},chainMatch:function(t){return n(\&quot;chain_match\&quot;,{index:t})},chainClose:function(t){return n(\&quot;chain_close\&quot;,{index:t})},chainAddHead:function(t,e){return n(\&quot;chain_add_head\&quot;,{index:t,pt:e})},chainAddTail:function(t,e){return n(\&quot;chain_add_tail\&quot;,{index:t,pt:e})},chainConnect:function(t,e){return n(\&quot;chain_con\&quot;,{index1:t,index2:e})},chainReverse:function(t){return n(\&quot;chain_rev\&quot;,{index:t})},chainJoin:function(t,e){return n(\&quot;chain_join\&quot;,{index1:t,index2:e})},done:function(){return n(\&quot;done\&quot;)}}}},{}],476:[function(t,e,r){e.exports=function(t){\&quot;number\&quot;!=typeof t&amp;&amp;(t=1e-10);var e={epsilon:function(e){return\&quot;number\&quot;==typeof e&amp;&amp;(t=e),t},pointAboveOrOnLine:function(e,r,n){var a=r[0],i=r[1],o=n[0],s=n[1],l=e[0];return(o-a)*(e[1]-i)-(s-i)*(l-a)&gt;=-t},pointBetween:function(e,r,n){var a=e[1]-r[1],i=n[0]-r[0],o=e[0]-r[0],s=n[1]-r[1],l=o*i+a*s;return!(l&lt;t||l-(i*i+s*s)&gt;-t)},pointsSameX:function(e,r){return Math.abs(e[0]-r[0])&lt;t},pointsSameY:function(e,r){return Math.abs(e[1]-r[1])&lt;t},pointsSame:function(t,r){return e.pointsSameX(t,r)&amp;&amp;e.pointsSameY(t,r)},pointsCompare:function(t,r){return e.pointsSameX(t,r)?e.pointsSameY(t,r)?0:t[1]&lt;r[1]?-1:1:t[0]&lt;r[0]?-1:1},pointsCollinear:function(e,r,n){var a=e[0]-r[0],i=e[1]-r[1],o=r[0]-n[0],s=r[1]-n[1];return Math.abs(a*s-o*i)&lt;t},linesIntersect:function(e,r,n,a){var i=r[0]-e[0],o=r[1]-e[1],s=a[0]-n[0],l=a[1]-n[1],c=i*l-o*s;if(Math.abs(c)&lt;t)return!1;var u=e[0]-n[0],h=e[1]-n[1],f=(s*h-l*u)/c,p=(i*h-o*u)/c,d={alongA:0,alongB:0,pt:[e[0]+f*i,e[1]+f*o]};return d.alongA=f&lt;=-t?-2:f&lt;t?-1:f-1&lt;=-t?0:f-1&lt;t?1:2,d.alongB=p&lt;=-t?-2:p&lt;t?-1:p-1&lt;=-t?0:p-1&lt;t?1:2,d},pointInsideRegion:function(e,r){for(var n=e[0],a=e[1],i=r[r.length-1][0],o=r[r.length-1][1],s=!1,l=0;l&lt;r.length;l++){var c=r[l][0],u=r[l][1];u-a&gt;t!=o-a&gt;t&amp;&amp;(i-c)*(a-u)/(o-u)+c-n&gt;t&amp;&amp;(s=!s),i=c,o=u}return s}};return e}},{}],477:[function(t,e,r){var n={toPolygon:function(t,e){function r(e){if(e.length&lt;=0)return t.segments({inverted:!1,regions:[]});function r(e){var r=e.slice(0,e.length-1);return t.segments({inverted:!1,regions:[r]})}for(var n=r(e[0]),a=1;a&lt;e.length;a++)n=t.selectDifference(t.combine(n,r(e[a])));return n}if(\&quot;Polygon\&quot;===e.type)return t.polygon(r(e.coordinates));if(\&quot;MultiPolygon\&quot;===e.type){for(var n=t.segments({inverted:!1,regions:[]}),a=0;a&lt;e.coordinates.length;a++)n=t.selectUnion(t.combine(n,r(e.coordinates[a])));return t.polygon(n)}throw new Error(\&quot;PolyBool: Cannot convert GeoJSON object to PolyBool polygon\&quot;)},fromPolygon:function(t,e,r){function n(t,r){return e.pointInsideRegion([.5*(t[0][0]+t[1][0]),.5*(t[0][1]+t[1][1])],r)}function a(t){return{region:t,children:[]}}r=t.polygon(t.segments(r));var i=a(null);function o(t,e){for(var r=0;r&lt;t.children.length;r++){if(n(e,(s=t.children[r]).region))return void o(s,e)}var i=a(e);for(r=0;r&lt;t.children.length;r++){var s;n((s=t.children[r]).region,e)&amp;&amp;(i.children.push(s),t.children.splice(r,1),r--)}t.children.push(i)}for(var s=0;s&lt;r.regions.length;s++){var l=r.regions[s];l.length&lt;3||o(i,l)}function c(t,e){for(var r=0,n=t[t.length-1][0],a=t[t.length-1][1],i=[],o=0;o&lt;t.length;o++){var s=t[o][0],l=t[o][1];i.push([s,l]),r+=l*n-s*a,n=s,a=l}return r&lt;0!==e&amp;&amp;i.reverse(),i.push([i[0][0],i[0][1]]),i}var u=[];function h(t){var e=[c(t.region,!1)];u.push(e);for(var r=0;r&lt;t.children.length;r++)e.push(f(t.children[r]))}function f(t){for(var e=0;e&lt;t.children.length;e++)h(t.children[e]);return c(t.region,!0)}for(s=0;s&lt;i.children.length;s++)h(i.children[s]);return u.length&lt;=0?{type:\&quot;Polygon\&quot;,coordinates:[]}:1==u.length?{type:\&quot;Polygon\&quot;,coordinates:u[0]}:{type:\&quot;MultiPolygon\&quot;,coordinates:u}}};e.exports=n},{}],478:[function(t,e,r){var n=t(\&quot;./linked-list\&quot;);e.exports=function(t,e,r){function a(t,e,n){return{id:r?r.segmentId():-1,start:t,end:e,myFill:{above:n.myFill.above,below:n.myFill.below},otherFill:null}}var i=n.create();function o(t,r){i.insertBefore(t,function(n){return function(t,r,n,a,i,o){var s=e.pointsCompare(r,i);return 0!==s?s:e.pointsSame(n,o)?0:t!==a?t?1:-1:e.pointAboveOrOnLine(n,a?i:o,a?o:i)?1:-1}(t.isStart,t.pt,r,n.isStart,n.pt,n.other.pt)&lt;0})}function s(t,e){var r=function(t,e){var r=n.node({isStart:!0,pt:t.start,seg:t,primary:e,other:null,status:null});return o(r,t.end),r}(t,e);return function(t,e,r){var a=n.node({isStart:!1,pt:e.end,seg:e,primary:r,other:t,status:null});t.other=a,o(a,t.pt)}(r,t,e),r}function l(t,e){var n=a(e,t.seg.end,t.seg);return function(t,e){r&amp;&amp;r.segmentChop(t.seg,e),t.other.remove(),t.seg.end=e,t.other.pt=e,o(t.other,t.pt)}(t,e),s(n,t.primary)}function c(a,o){var s=n.create();function c(t){return s.findTransition(function(r){var n,a,i,o,s,l;return n=t,a=r.ev,i=n.seg.start,o=n.seg.end,s=a.seg.start,l=a.seg.end,(e.pointsCollinear(i,s,l)?e.pointsCollinear(o,s,l)?1:e.pointAboveOrOnLine(o,s,l)?1:-1:e.pointAboveOrOnLine(i,s,l)?1:-1)&gt;0})}function u(t,n){var a=t.seg,i=n.seg,o=a.start,s=a.end,c=i.start,u=i.end;r&amp;&amp;r.checkIntersection(a,i);var h=e.linesIntersect(o,s,c,u);if(!1===h){if(!e.pointsCollinear(o,s,c))return!1;if(e.pointsSame(o,u)||e.pointsSame(s,c))return!1;var f=e.pointsSame(o,c),p=e.pointsSame(s,u);if(f&amp;&amp;p)return n;var d=!f&amp;&amp;e.pointBetween(o,c,u),g=!p&amp;&amp;e.pointBetween(s,c,u);if(f)return g?l(n,s):l(t,u),n;d&amp;&amp;(p||(g?l(n,s):l(t,u)),l(n,o))}else 0===h.alongA&amp;&amp;(-1===h.alongB?l(t,c):0===h.alongB?l(t,h.pt):1===h.alongB&amp;&amp;l(t,u)),0===h.alongB&amp;&amp;(-1===h.alongA?l(n,o):0===h.alongA?l(n,h.pt):1===h.alongA&amp;&amp;l(n,s));return!1}for(var h=[];!i.isEmpty();){var f=i.getHead();if(r&amp;&amp;r.vert(f.pt[0]),f.isStart){r&amp;&amp;r.segmentNew(f.seg,f.primary);var p=c(f),d=p.before?p.before.ev:null,g=p.after?p.after.ev:null;function v(){if(d){var t=u(f,d);if(t)return t}return!!g&amp;&amp;u(f,g)}r&amp;&amp;r.tempStatus(f.seg,!!d&amp;&amp;d.seg,!!g&amp;&amp;g.seg);var m,y,x=v();if(x)t?(y=null===f.seg.myFill.below||f.seg.myFill.above!==f.seg.myFill.below)&amp;&amp;(x.seg.myFill.above=!x.seg.myFill.above):x.seg.otherFill=f.seg.myFill,r&amp;&amp;r.segmentUpdate(x.seg),f.other.remove(),f.remove();if(i.getHead()!==f){r&amp;&amp;r.rewind(f.seg);continue}t?(y=null===f.seg.myFill.below||f.seg.myFill.above!==f.seg.myFill.below,f.seg.myFill.below=g?g.seg.myFill.above:a,f.seg.myFill.above=y?!f.seg.myFill.below:f.seg.myFill.below):null===f.seg.otherFill&amp;&amp;(m=g?f.primary===g.primary?g.seg.otherFill.above:g.seg.myFill.above:f.primary?o:a,f.seg.otherFill={above:m,below:m}),r&amp;&amp;r.status(f.seg,!!d&amp;&amp;d.seg,!!g&amp;&amp;g.seg),f.other.status=p.insert(n.node({ev:f}))}else{var b=f.status;if(null===b)throw new Error(\&quot;PolyBool: Zero-length segment detected; your epsilon is probably too small or too large\&quot;);if(s.exists(b.prev)&amp;&amp;s.exists(b.next)&amp;&amp;u(b.prev.ev,b.next.ev),r&amp;&amp;r.statusRemove(b.ev.seg),b.remove(),!f.primary){var _=f.seg.myFill;f.seg.myFill=f.seg.otherFill,f.seg.otherFill=_}h.push(f.seg)}i.getHead().remove()}return r&amp;&amp;r.done(),h}return t?{addRegion:function(t){for(var n,a,i,o=t[t.length-1],l=0;l&lt;t.length;l++){n=o,o=t[l];var c=e.pointsCompare(n,o);0!==c&amp;&amp;s((a=c&lt;0?n:o,i=c&lt;0?o:n,{id:r?r.segmentId():-1,start:a,end:i,myFill:{above:null,below:null},otherFill:null}),!0)}},calculate:function(t){return c(t,!1)}}:{calculate:function(t,e,r,n){return t.forEach(function(t){s(a(t.start,t.end,t),!0)}),r.forEach(function(t){s(a(t.start,t.end,t),!1)}),c(e,n)}}}},{\&quot;./linked-list\&quot;:479}],479:[function(t,e,r){e.exports={create:function(){var t={root:{root:!0,next:null},exists:function(e){return null!==e&amp;&amp;e!==t.root},isEmpty:function(){return null===t.root.next},getHead:function(){return t.root.next},insertBefore:function(e,r){for(var n=t.root,a=t.root.next;null!==a;){if(r(a))return e.prev=a.prev,e.next=a,a.prev.next=e,void(a.prev=e);n=a,a=a.next}n.next=e,e.prev=n,e.next=null},findTransition:function(e){for(var r=t.root,n=t.root.next;null!==n&amp;&amp;!e(n);)r=n,n=n.next;return{before:r===t.root?null:r,after:n,insert:function(t){return t.prev=r,t.next=n,r.next=t,null!==n&amp;&amp;(n.prev=t),t}}}};return t},node:function(t){return t.prev=null,t.next=null,t.remove=function(){t.prev.next=t.next,t.next&amp;&amp;(t.next.prev=t.prev),t.prev=null,t.next=null},t}}},{}],480:[function(t,e,r){e.exports=function(t,e,r){var n=[],a=[];return t.forEach(function(t){var i=t.start,o=t.end;if(e.pointsSame(i,o))console.warn(\&quot;PolyBool: Warning: Zero-length segment detected; your epsilon is probably too small or too large\&quot;);else{r&amp;&amp;r.chainStart(t);for(var s={index:0,matches_head:!1,matches_pt1:!1},l={index:0,matches_head:!1,matches_pt1:!1},c=s,u=0;u&lt;n.length;u++){var h=(v=n[u])[0],f=(v[1],v[v.length-1]);if(v[v.length-2],e.pointsSame(h,i)){if(T(u,!0,!0))break}else if(e.pointsSame(h,o)){if(T(u,!0,!1))break}else if(e.pointsSame(f,i)){if(T(u,!1,!0))break}else if(e.pointsSame(f,o)&amp;&amp;T(u,!1,!1))break}if(c===s)return n.push([i,o]),void(r&amp;&amp;r.chainNew(i,o));if(c===l){r&amp;&amp;r.chainMatch(s.index);var p=s.index,d=s.matches_pt1?o:i,g=s.matches_head,v=n[p],m=g?v[0]:v[v.length-1],y=g?v[1]:v[v.length-2],x=g?v[v.length-1]:v[0],b=g?v[v.length-2]:v[1];return e.pointsCollinear(y,m,d)&amp;&amp;(g?(r&amp;&amp;r.chainRemoveHead(s.index,d),v.shift()):(r&amp;&amp;r.chainRemoveTail(s.index,d),v.pop()),m=y),e.pointsSame(x,d)?(n.splice(p,1),e.pointsCollinear(b,x,m)&amp;&amp;(g?(r&amp;&amp;r.chainRemoveTail(s.index,m),v.pop()):(r&amp;&amp;r.chainRemoveHead(s.index,m),v.shift())),r&amp;&amp;r.chainClose(s.index),void a.push(v)):void(g?(r&amp;&amp;r.chainAddHead(s.index,d),v.unshift(d)):(r&amp;&amp;r.chainAddTail(s.index,d),v.push(d)))}var _=s.index,w=l.index;r&amp;&amp;r.chainConnect(_,w);var k=n[_].length&lt;n[w].length;s.matches_head?l.matches_head?k?(A(_),M(_,w)):(A(w),M(w,_)):M(w,_):l.matches_head?M(_,w):k?(A(_),M(w,_)):(A(w),M(_,w))}function T(t,e,r){return c.index=t,c.matches_head=e,c.matches_pt1=r,c===s?(c=l,!1):(c=null,!0)}function A(t){r&amp;&amp;r.chainReverse(t),n[t].reverse()}function M(t,a){var i=n[t],o=n[a],s=i[i.length-1],l=i[i.length-2],c=o[0],u=o[1];e.pointsCollinear(l,s,c)&amp;&amp;(r&amp;&amp;r.chainRemoveTail(t,s),i.pop(),s=l),e.pointsCollinear(s,c,u)&amp;&amp;(r&amp;&amp;r.chainRemoveHead(a,c),o.shift()),r&amp;&amp;r.chainJoin(t,a),n[t]=i.concat(o),n.splice(a,1)}}),a}},{}],481:[function(t,e,r){function n(t,e,r){var n=[];return t.forEach(function(t){var a=(t.myFill.above?8:0)+(t.myFill.below?4:0)+(t.otherFill&amp;&amp;t.otherFill.above?2:0)+(t.otherFill&amp;&amp;t.otherFill.below?1:0);0!==e[a]&amp;&amp;n.push({id:r?r.segmentId():-1,start:t.start,end:t.end,myFill:{above:1===e[a],below:2===e[a]},otherFill:null})}),r&amp;&amp;r.selected(n),n}var a={union:function(t,e){return n(t,[0,2,1,0,2,2,0,0,1,0,1,0,0,0,0,0],e)},intersect:function(t,e){return n(t,[0,0,0,0,0,2,0,2,0,0,1,1,0,2,1,0],e)},difference:function(t,e){return n(t,[0,0,0,0,2,0,2,0,1,1,0,0,0,1,2,0],e)},differenceRev:function(t,e){return n(t,[0,2,1,0,0,0,1,1,0,2,0,2,0,0,0,0],e)},xor:function(t,e){return n(t,[0,2,1,0,2,0,0,1,1,0,0,2,0,1,2,0],e)}};e.exports=a},{}],482:[function(t,e,r){\&quot;use strict\&quot;;var n=new Float64Array(4),a=new Float64Array(4),i=new Float64Array(4);e.exports=function(t,e,r,o,s){n.length&lt;o.length&amp;&amp;(n=new Float64Array(o.length),a=new Float64Array(o.length),i=new Float64Array(o.length));for(var l=0;l&lt;o.length;++l)n[l]=t[l]-o[l],a[l]=e[l]-t[l],i[l]=r[l]-t[l];var c=0,u=0,h=0,f=0,p=0,d=0;for(l=0;l&lt;o.length;++l){var g=a[l],v=i[l],m=n[l];c+=g*g,u+=g*v,h+=v*v,f+=m*g,p+=m*v,d+=m*m}var y,x,b,_,w,k=Math.abs(c*h-u*u),T=u*p-h*f,A=u*f-c*p;if(T+A&lt;=k)if(T&lt;0)A&lt;0&amp;&amp;f&lt;0?(A=0,-f&gt;=c?(T=1,y=c+2*f+d):y=f*(T=-f/c)+d):(T=0,p&gt;=0?(A=0,y=d):-p&gt;=h?(A=1,y=h+2*p+d):y=p*(A=-p/h)+d);else if(A&lt;0)A=0,f&gt;=0?(T=0,y=d):-f&gt;=c?(T=1,y=c+2*f+d):y=f*(T=-f/c)+d;else{var M=1/k;y=(T*=M)*(c*T+u*(A*=M)+2*f)+A*(u*T+h*A+2*p)+d}else T&lt;0?(b=h+p)&gt;(x=u+f)?(_=b-x)&gt;=(w=c-2*u+h)?(T=1,A=0,y=c+2*f+d):y=(T=_/w)*(c*T+u*(A=1-T)+2*f)+A*(u*T+h*A+2*p)+d:(T=0,b&lt;=0?(A=1,y=h+2*p+d):p&gt;=0?(A=0,y=d):y=p*(A=-p/h)+d):A&lt;0?(b=c+f)&gt;(x=u+p)?(_=b-x)&gt;=(w=c-2*u+h)?(A=1,T=0,y=h+2*p+d):y=(T=1-(A=_/w))*(c*T+u*A+2*f)+A*(u*T+h*A+2*p)+d:(A=0,b&lt;=0?(T=1,y=c+2*f+d):f&gt;=0?(T=0,y=d):y=f*(T=-f/c)+d):(_=h+p-u-f)&lt;=0?(T=0,A=1,y=h+2*p+d):_&gt;=(w=c-2*u+h)?(T=1,A=0,y=c+2*f+d):y=(T=_/w)*(c*T+u*(A=1-T)+2*f)+A*(u*T+h*A+2*p)+d;var S=1-T-A;for(l=0;l&lt;o.length;++l)s[l]=S*t[l]+T*e[l]+A*r[l];return y&lt;0?0:y}},{}],483:[function(t,e,r){var n,a,i=e.exports={};function o(){throw new Error(\&quot;setTimeout has not been defined\&quot;)}function s(){throw new Error(\&quot;clearTimeout has not been defined\&quot;)}function l(t){if(n===setTimeout)return setTimeout(t,0);if((n===o||!n)&amp;&amp;setTimeout)return n=setTimeout,setTimeout(t,0);try{return n(t,0)}catch(e){try{return n.call(null,t,0)}catch(e){return n.call(this,t,0)}}}!function(){try{n=\&quot;function\&quot;==typeof setTimeout?setTimeout:o}catch(t){n=o}try{a=\&quot;function\&quot;==typeof clearTimeout?clearTimeout:s}catch(t){a=s}}();var c,u=[],h=!1,f=-1;function p(){h&amp;&amp;c&amp;&amp;(h=!1,c.length?u=c.concat(u):f=-1,u.length&amp;&amp;d())}function d(){if(!h){var t=l(p);h=!0;for(var e=u.length;e;){for(c=u,u=[];++f&lt;e;)c&amp;&amp;c[f].run();f=-1,e=u.length}c=null,h=!1,function(t){if(a===clearTimeout)return clearTimeout(t);if((a===s||!a)&amp;&amp;clearTimeout)return a=clearTimeout,clearTimeout(t);try{a(t)}catch(e){try{return a.call(null,t)}catch(e){return a.call(this,t)}}}(t)}}function g(t,e){this.fun=t,this.array=e}function v(){}i.nextTick=function(t){var e=new Array(arguments.length-1);if(arguments.length&gt;1)for(var r=1;r&lt;arguments.length;r++)e[r-1]=arguments[r];u.push(new g(t,e)),1!==u.length||h||l(d)},g.prototype.run=function(){this.fun.apply(null,this.array)},i.title=\&quot;browser\&quot;,i.browser=!0,i.env={},i.argv=[],i.version=\&quot;\&quot;,i.versions={},i.on=v,i.addListener=v,i.once=v,i.off=v,i.removeListener=v,i.removeAllListeners=v,i.emit=v,i.prependListener=v,i.prependOnceListener=v,i.listeners=function(t){return[]},i.binding=function(t){throw new Error(\&quot;process.binding is not supported\&quot;)},i.cwd=function(){return\&quot;/\&quot;},i.chdir=function(t){throw new Error(\&quot;process.chdir is not supported\&quot;)},i.umask=function(){return 0}},{}],484:[function(t,e,r){e.exports=t(\&quot;gl-quat/slerp\&quot;)},{\&quot;gl-quat/slerp\&quot;:295}],485:[function(t,e,r){(function(r){for(var n=t(\&quot;performance-now\&quot;),a=\&quot;undefined\&quot;==typeof window?r:window,i=[\&quot;moz\&quot;,\&quot;webkit\&quot;],o=\&quot;AnimationFrame\&quot;,s=a[\&quot;request\&quot;+o],l=a[\&quot;cancel\&quot;+o]||a[\&quot;cancelRequest\&quot;+o],c=0;!s&amp;&amp;c&lt;i.length;c++)s=a[i[c]+\&quot;Request\&quot;+o],l=a[i[c]+\&quot;Cancel\&quot;+o]||a[i[c]+\&quot;CancelRequest\&quot;+o];if(!s||!l){var u=0,h=0,f=[];s=function(t){if(0===f.length){var e=n(),r=Math.max(0,1e3/60-(e-u));u=r+e,setTimeout(function(){var t=f.slice(0);f.length=0;for(var e=0;e&lt;t.length;e++)if(!t[e].cancelled)try{t[e].callback(u)}catch(t){setTimeout(function(){throw t},0)}},Math.round(r))}return f.push({handle:++h,callback:t,cancelled:!1}),h},l=function(t){for(var e=0;e&lt;f.length;e++)f[e].handle===t&amp;&amp;(f[e].cancelled=!0)}}e.exports=function(t){return s.call(a,t)},e.exports.cancel=function(){l.apply(a,arguments)},e.exports.polyfill=function(t){t||(t=a),t.requestAnimationFrame=s,t.cancelAnimationFrame=l}}).call(this,\&quot;undefined\&quot;!=typeof global?global:\&quot;undefined\&quot;!=typeof self?self:\&quot;undefined\&quot;!=typeof window?window:{})},{\&quot;performance-now\&quot;:463}],486:[function(t,e,r){\&quot;use strict\&quot;;var n=t(\&quot;big-rat/add\&quot;);e.exports=function(t,e){for(var r=t.length,a=new Array(r),i=0;i&lt;r;++i)a[i]=n(t[i],e[i]);return a}},{\&quot;big-rat/add\&quot;:76}],487:[function(t,e,r){\&quot;use strict\&quot;;e.exports=function(t){for(var e=new Array(t.length),r=0;r&lt;t.length;++r)e[r]=n(t[r]);return e};var n=t(\&quot;big-rat\&quot;)},{\&quot;big-rat\&quot;:79}],488:[function(t,e,r){\&quot;use strict\&quot;;var n=t(\&quot;big-rat\&quot;),a=t(\&quot;big-rat/mul\&quot;);e.exports=function(t,e){for(var r=n(e),i=t.length,o=new Array(i),s=0;s&lt;i;++s)o[s]=a(t[s],r);return o}},{\&quot;big-rat\&quot;:79,\&quot;big-rat/mul\&quot;:88}],489:[function(t,e,r){\&quot;use strict\&quot;;var n=t(\&quot;big-rat/sub\&quot;);e.exports=function(t,e){for(var r=t.length,a=new Array(r),i=0;i&lt;r;++i)a[i]=n(t[i],e[i]);return a}},{\&quot;big-rat/sub\&quot;:90}],490:[function(t,e,r){\&quot;use strict\&quot;;var n=t(\&quot;compare-cell\&quot;),a=t(\&quot;compare-oriented-cell\&quot;),i=t(\&quot;cell-orientation\&quot;);e.exports=function(t){t.sort(a);for(var e=t.length,r=0,o=0;o&lt;e;++o){var s=t[o],l=i(s);if(0!==l){if(r&gt;0){var c=t[r-1];if(0===n(s,c)&amp;&amp;i(c)!==l){r-=1;continue}}t[r++]=s}}return t.length=r,t}},{\&quot;cell-orientation\&quot;:113,\&quot;compare-cell\&quot;:129,\&quot;compare-oriented-cell\&quot;:130}],491:[function(t,e,r){\&quot;use strict\&quot;;var n=t(\&quot;array-bounds\&quot;),a=t(\&quot;color-normalize\&quot;),i=t(\&quot;update-diff\&quot;),o=t(\&quot;pick-by-alias\&quot;),s=t(\&quot;object-assign\&quot;),l=t(\&quot;flatten-vertex-data\&quot;),c=t(\&quot;to-float32\&quot;),u=c.float32,h=c.fract32;e.exports=function(t,e){\&quot;function\&quot;==typeof t?(e||(e={}),e.regl=t):e=t;e.length&amp;&amp;(e.positions=e);if(!(t=e.regl).hasExtension(\&quot;ANGLE_instanced_arrays\&quot;))throw Error(\&quot;regl-error2d: `ANGLE_instanced_arrays` extension should be enabled\&quot;);var r,c,p,d,g,v,m=t._gl,y={color:\&quot;black\&quot;,capSize:5,lineWidth:1,opacity:1,viewport:null,range:null,offset:0,count:0,bounds:null,positions:[],errors:[]},x=[];return d=t.buffer({usage:\&quot;dynamic\&quot;,type:\&quot;uint8\&quot;,data:new Uint8Array(0)}),c=t.buffer({usage:\&quot;dynamic\&quot;,type:\&quot;float\&quot;,data:new Uint8Array(0)}),p=t.buffer({usage:\&quot;dynamic\&quot;,type:\&quot;float\&quot;,data:new Uint8Array(0)}),g=t.buffer({usage:\&quot;dynamic\&quot;,type:\&quot;float\&quot;,data:new Uint8Array(0)}),v=t.buffer({usage:\&quot;static\&quot;,type:\&quot;float\&quot;,data:f}),k(e),r=t({vert:\&quot;\\n\\t\\tprecision highp float;\\n\\n\\t\\tattribute vec2 position, positionFract;\\n\\t\\tattribute vec4 error;\\n\\t\\tattribute vec4 color;\\n\\n\\t\\tattribute vec2 direction, lineOffset, capOffset;\\n\\n\\t\\tuniform vec4 viewport;\\n\\t\\tuniform float lineWidth, capSize;\\n\\t\\tuniform vec2 scale, scaleFract, translate, translateFract;\\n\\n\\t\\tvarying vec4 fragColor;\\n\\n\\t\\tvoid main() {\\n\\t\\t\\tfragColor = color / 255.;\\n\\n\\t\\t\\tvec2 pixelOffset = lineWidth * lineOffset + (capSize + lineWidth) * capOffset;\\n\\n\\t\\t\\tvec2 dxy = -step(.5, direction.xy) * error.xz + step(direction.xy, vec2(-.5)) * error.yw;\\n\\n\\t\\t\\tvec2 position = position + dxy;\\n\\n\\t\\t\\tvec2 pos = (position + translate) * scale\\n\\t\\t\\t\\t+ (positionFract + translateFract) * scale\\n\\t\\t\\t\\t+ (position + translate) * scaleFract\\n\\t\\t\\t\\t+ (positionFract + translateFract) * scaleFract;\\n\\n\\t\\t\\tpos += pixelOffset / viewport.zw;\\n\\n\\t\\t\\tgl_Position = vec4(pos * 2. - 1., 0, 1);\\n\\t\\t}\\n\\t\\t\&quot;,frag:\&quot;\\n\\t\\tprecision highp float;\\n\\n\\t\\tvarying vec4 fragColor;\\n\\n\\t\\tuniform float opacity;\\n\\n\\t\\tvoid main() {\\n\\t\\t\\tgl_FragColor = fragColor;\\n\\t\\t\\tgl_FragColor.a *= opacity;\\n\\t\\t}\\n\\t\\t\&quot;,uniforms:{range:t.prop(\&quot;range\&quot;),lineWidth:t.prop(\&quot;lineWidth\&quot;),capSize:t.prop(\&quot;capSize\&quot;),opacity:t.prop(\&quot;opacity\&quot;),scale:t.prop(\&quot;scale\&quot;),translate:t.prop(\&quot;translate\&quot;),scaleFract:t.prop(\&quot;scaleFract\&quot;),translateFract:t.prop(\&quot;translateFract\&quot;),viewport:function(t,e){return[e.viewport.x,e.viewport.y,t.viewportWidth,t.viewportHeight]}},attributes:{color:{buffer:d,offset:function(t,e){return 4*e.offset},divisor:1},position:{buffer:c,offset:function(t,e){return 8*e.offset},divisor:1},positionFract:{buffer:p,offset:function(t,e){return 8*e.offset},divisor:1},error:{buffer:g,offset:function(t,e){return 16*e.offset},divisor:1},direction:{buffer:v,stride:24,offset:0},lineOffset:{buffer:v,stride:24,offset:8},capOffset:{buffer:v,stride:24,offset:16}},primitive:\&quot;triangles\&quot;,blend:{enable:!0,color:[0,0,0,0],equation:{rgb:\&quot;add\&quot;,alpha:\&quot;add\&quot;},func:{srcRGB:\&quot;src alpha\&quot;,dstRGB:\&quot;one minus src alpha\&quot;,srcAlpha:\&quot;one minus dst alpha\&quot;,dstAlpha:\&quot;one\&quot;}},depth:{enable:!1},scissor:{enable:!0,box:t.prop(\&quot;viewport\&quot;)},viewport:t.prop(\&quot;viewport\&quot;),stencil:!1,instances:t.prop(\&quot;count\&quot;),count:f.length}),s(b,{update:k,draw:_,destroy:T,regl:t,gl:m,canvas:m.canvas,groups:x}),b;function b(t){t?k(t):null===t&amp;&amp;T(),_()}function _(e){if(\&quot;number\&quot;==typeof e)return w(e);e&amp;&amp;!Array.isArray(e)&amp;&amp;(e=[e]),t._refresh(),x.forEach(function(t,r){t&amp;&amp;(e&amp;&amp;(e[r]?t.draw=!0:t.draw=!1),t.draw?w(r):t.draw=!0)})}function w(t){\&quot;number\&quot;==typeof t&amp;&amp;(t=x[t]),null!=t&amp;&amp;t&amp;&amp;t.count&amp;&amp;t.color&amp;&amp;t.opacity&amp;&amp;t.positions&amp;&amp;t.positions.length&gt;1&amp;&amp;(t.scaleRatio=[t.scale[0]*t.viewport.width,t.scale[1]*t.viewport.height],r(t),t.after&amp;&amp;t.after(t))}function k(t){if(t){null!=t.length?\&quot;number\&quot;==typeof t[0]&amp;&amp;(t=[{positions:t}]):Array.isArray(t)||(t=[t]);var e=0,r=0;if(b.groups=x=t.map(function(t,c){var u=x[c];return t?(\&quot;function\&quot;==typeof t?t={after:t}:\&quot;number\&quot;==typeof t[0]&amp;&amp;(t={positions:t}),t=o(t,{color:\&quot;color colors fill\&quot;,capSize:\&quot;capSize cap capsize cap-size\&quot;,lineWidth:\&quot;lineWidth line-width width line thickness\&quot;,opacity:\&quot;opacity alpha\&quot;,range:\&quot;range dataBox\&quot;,viewport:\&quot;viewport viewBox\&quot;,errors:\&quot;errors error\&quot;,positions:\&quot;positions position data points\&quot;}),u||(x[c]=u={id:c,scale:null,translate:null,scaleFract:null,translateFract:null,draw:!0},t=s({},y,t)),i(u,t,[{lineWidth:function(t){return.5*+t},capSize:function(t){return.5*+t},opacity:parseFloat,errors:function(t){return t=l(t),r+=t.length,t},positions:function(t,r){return t=l(t,\&quot;float64\&quot;),r.count=Math.floor(t.length/2),r.bounds=n(t,2),r.offset=e,e+=r.count,t}},{color:function(t,e){var r=e.count;if(t||(t=\&quot;transparent\&quot;),!Array.isArray(t)||\&quot;number\&quot;==typeof t[0]){var n=t;t=Array(r);for(var i=0;i&lt;r;i++)t[i]=n}if(t.length&lt;r)throw Error(\&quot;Not enough colors\&quot;);for(var o=new Uint8Array(4*r),s=0;s&lt;r;s++){var l=a(t[s],\&quot;uint8\&quot;);o.set(l,4*s)}return o},range:function(t,e,r){var n=e.bounds;return t||(t=n),e.scale=[1/(t[2]-t[0]),1/(t[3]-t[1])],e.translate=[-t[0],-t[1]],e.scaleFract=h(e.scale),e.translateFract=h(e.translate),t},viewport:function(t){var e;return Array.isArray(t)?e={x:t[0],y:t[1],width:t[2]-t[0],height:t[3]-t[1]}:t?(e={x:t.x||t.left||0,y:t.y||t.top||0},t.right?e.width=t.right-e.x:e.width=t.w||t.width||0,t.bottom?e.height=t.bottom-e.y:e.height=t.h||t.height||0):e={x:0,y:0,width:m.drawingBufferWidth,height:m.drawingBufferHeight},e}}]),u):u}),e||r){var f=x.reduce(function(t,e,r){return t+(e?e.count:0)},0),v=new Float64Array(2*f),_=new Uint8Array(4*f),w=new Float32Array(4*f);x.forEach(function(t,e){if(t){var r=t.positions,n=t.count,a=t.offset,i=t.color,o=t.errors;n&amp;&amp;(_.set(i,4*a),w.set(o,4*a),v.set(r,2*a))}}),c(u(v)),p(h(v)),d(_),g(w)}}}function T(){c.destroy(),p.destroy(),d.destroy(),g.destroy(),v.destroy()}};var f=[[1,0,0,1,0,0],[1,0,0,-1,0,0],[-1,0,0,-1,0,0],[-1,0,0,-1,0,0],[-1,0,0,1,0,0],[1,0,0,1,0,0],[1,0,-1,0,0,1],[1,0,-1,0,0,-1],[1,0,1,0,0,-1],[1,0,1,0,0,-1],[1,0,1,0,0,1],[1,0,-1,0,0,1],[-1,0,-1,0,0,1],[-1,0,-1,0,0,-1],[-1,0,1,0,0,-1],[-1,0,1,0,0,-1],[-1,0,1,0,0,1],[-1,0,-1,0,0,1],[0,1,1,0,0,0],[0,1,-1,0,0,0],[0,-1,-1,0,0,0],[0,-1,-1,0,0,0],[0,1,1,0,0,0],[0,-1,1,0,0,0],[0,1,0,-1,1,0],[0,1,0,-1,-1,0],[0,1,0,1,-1,0],[0,1,0,1,1,0],[0,1,0,-1,1,0],[0,1,0,1,-1,0],[0,-1,0,-1,1,0],[0,-1,0,-1,-1,0],[0,-1,0,1,-1,0],[0,-1,0,1,1,0],[0,-1,0,-1,1,0],[0,-1,0,1,-1,0]]},{\&quot;array-bounds\&quot;:67,\&quot;color-normalize\&quot;:121,\&quot;flatten-vertex-data\&quot;:229,\&quot;object-assign\&quot;:455,\&quot;pick-by-alias\&quot;:466,\&quot;to-float32\&quot;:536,\&quot;update-diff\&quot;:547}],492:[function(t,e,r){\&quot;use strict\&quot;;var n=t(\&quot;color-normalize\&quot;),a=t(\&quot;array-bounds\&quot;),i=t(\&quot;object-assign\&quot;),o=t(\&quot;glslify\&quot;),s=t(\&quot;pick-by-alias\&quot;),l=t(\&quot;flatten-vertex-data\&quot;),c=t(\&quot;earcut\&quot;),u=t(\&quot;array-normalize\&quot;),h=t(\&quot;to-float32\&quot;),f=h.float32,p=h.fract32,d=t(\&quot;es6-weak-map\&quot;),g=t(\&quot;parse-rect\&quot;);function v(t,e){if(!(this instanceof v))return new v(t,e);if(\&quot;function\&quot;==typeof t?(e||(e={}),e.regl=t):e=t,e.length&amp;&amp;(e.positions=e),!(t=e.regl).hasExtension(\&quot;ANGLE_instanced_arrays\&quot;))throw Error(\&quot;regl-error2d: `ANGLE_instanced_arrays` extension should be enabled\&quot;);this.gl=t._gl,this.regl=t,this.passes=[],this.shaders=v.shaders.has(t)?v.shaders.get(t):v.shaders.set(t,v.createShaders(t)).get(t),this.update(e)}e.exports=v,v.dashMult=2,v.maxPatternLength=256,v.precisionThreshold=3e6,v.maxPoints=1e4,v.maxLines=2048,v.shaders=new d,v.createShaders=function(t){var e,r=t.buffer({usage:\&quot;static\&quot;,type:\&quot;float\&quot;,data:[0,1,0,0,1,1,1,0]}),n={primitive:\&quot;triangle strip\&quot;,instances:t.prop(\&quot;count\&quot;),count:4,offset:0,uniforms:{miterMode:function(t,e){return\&quot;round\&quot;===e.join?2:1},miterLimit:t.prop(\&quot;miterLimit\&quot;),scale:t.prop(\&quot;scale\&quot;),scaleFract:t.prop(\&quot;scaleFract\&quot;),translateFract:t.prop(\&quot;translateFract\&quot;),translate:t.prop(\&quot;translate\&quot;),thickness:t.prop(\&quot;thickness\&quot;),dashPattern:t.prop(\&quot;dashTexture\&quot;),opacity:t.prop(\&quot;opacity\&quot;),pixelRatio:t.context(\&quot;pixelRatio\&quot;),id:t.prop(\&quot;id\&quot;),dashSize:t.prop(\&quot;dashLength\&quot;),viewport:function(t,e){return[e.viewport.x,e.viewport.y,t.viewportWidth,t.viewportHeight]},depth:t.prop(\&quot;depth\&quot;)},blend:{enable:!0,color:[0,0,0,0],equation:{rgb:\&quot;add\&quot;,alpha:\&quot;add\&quot;},func:{srcRGB:\&quot;src alpha\&quot;,dstRGB:\&quot;one minus src alpha\&quot;,srcAlpha:\&quot;one minus dst alpha\&quot;,dstAlpha:\&quot;one\&quot;}},depth:{enable:function(t,e){return!e.overlay}},stencil:{enable:!1},scissor:{enable:!0,box:t.prop(\&quot;viewport\&quot;)},viewport:t.prop(\&quot;viewport\&quot;)},a=t(i({vert:o([\&quot;precision highp float;\\n#define GLSLIFY 1\\n\\nattribute vec2 aCoord, bCoord, aCoordFract, bCoordFract;\\nattribute vec4 color;\\nattribute float lineEnd, lineTop;\\n\\nuniform vec2 scale, scaleFract, translate, translateFract;\\nuniform float thickness, pixelRatio, id, depth;\\nuniform vec4 viewport;\\n\\nvarying vec4 fragColor;\\nvarying vec2 tangent;\\n\\nvec2 project(vec2 position, vec2 positionFract, vec2 scale, vec2 scaleFract, vec2 translate, vec2 translateFract) {\\n\\t// the order is important\\n\\treturn position * scale + translate\\n       + positionFract * scale + translateFract\\n       + position * scaleFract\\n       + positionFract * scaleFract;\\n}\\n\\nvoid main() {\\n\\tfloat lineStart = 1. - lineEnd;\\n\\tfloat lineOffset = lineTop * 2. - 1.;\\n\\n\\tvec2 diff = (bCoord + bCoordFract - aCoord - aCoordFract);\\n\\ttangent = normalize(diff * scale * viewport.zw);\\n\\tvec2 normal = vec2(-tangent.y, tangent.x);\\n\\n\\tvec2 position = project(aCoord, aCoordFract, scale, scaleFract, translate, translateFract) * lineStart\\n\\t\\t+ project(bCoord, bCoordFract, scale, scaleFract, translate, translateFract) * lineEnd\\n\\n\\t\\t+ thickness * normal * .5 * lineOffset / viewport.zw;\\n\\n\\tgl_Position = vec4(position * 2.0 - 1.0, depth, 1);\\n\\n\\tfragColor = color / 255.;\\n}\\n\&quot;]),frag:o([\&quot;precision highp float;\\n#define GLSLIFY 1\\n\\nuniform sampler2D dashPattern;\\n\\nuniform float dashSize, pixelRatio, thickness, opacity, id;\\n\\nvarying vec4 fragColor;\\nvarying vec2 tangent;\\n\\nvoid main() {\\n\\tfloat alpha = 1.;\\n\\n\\tfloat t = fract(dot(tangent, gl_FragCoord.xy) / dashSize) * .5 + .25;\\n\\tfloat dash = texture2D(dashPattern, vec2(t, .5)).r;\\n\\n\\tgl_FragColor = fragColor;\\n\\tgl_FragColor.a *= alpha * opacity * dash;\\n}\\n\&quot;]),attributes:{lineEnd:{buffer:r,divisor:0,stride:8,offset:0},lineTop:{buffer:r,divisor:0,stride:8,offset:4},aCoord:{buffer:t.prop(\&quot;positionBuffer\&quot;),stride:8,offset:8,divisor:1},bCoord:{buffer:t.prop(\&quot;positionBuffer\&quot;),stride:8,offset:16,divisor:1},aCoordFract:{buffer:t.prop(\&quot;positionFractBuffer\&quot;),stride:8,offset:8,divisor:1},bCoordFract:{buffer:t.prop(\&quot;positionFractBuffer\&quot;),stride:8,offset:16,divisor:1},color:{buffer:t.prop(\&quot;colorBuffer\&quot;),stride:4,offset:0,divisor:1}}},n));try{e=t(i({cull:{enable:!0,face:\&quot;back\&quot;},vert:o([\&quot;precision highp float;\\n#define GLSLIFY 1\\n\\nattribute vec2 aCoord, bCoord, nextCoord, prevCoord;\\nattribute vec4 aColor, bColor;\\nattribute float lineEnd, lineTop;\\n\\nuniform vec2 scale, translate;\\nuniform float thickness, pixelRatio, id, depth;\\nuniform vec4 viewport;\\nuniform float miterLimit, miterMode;\\n\\nvarying vec4 fragColor;\\nvarying vec4 startCutoff, endCutoff;\\nvarying vec2 tangent;\\nvarying vec2 startCoord, endCoord;\\nvarying float enableStartMiter, enableEndMiter;\\n\\nconst float REVERSE_THRESHOLD = -.875;\\nconst float MIN_DIFF = 1e-6;\\n\\n// TODO: possible optimizations: avoid overcalculating all for vertices and calc just one instead\\n// TODO: precalculate dot products, normalize things beforehead etc.\\n// TODO: refactor to rectangular algorithm\\n\\nfloat distToLine(vec2 p, vec2 a, vec2 b) {\\n\\tvec2 diff = b - a;\\n\\tvec2 perp = normalize(vec2(-diff.y, diff.x));\\n\\treturn dot(p - a, perp);\\n}\\n\\nbool isNaN( float val ){\\n  return ( val &lt; 0.0 || 0.0 &lt; val || val == 0.0 ) ? false : true;\\n}\\n\\nvoid main() {\\n\\tvec2 aCoord = aCoord, bCoord = bCoord, prevCoord = prevCoord, nextCoord = nextCoord;\\n\\n  vec2 adjustedScale;\\n  adjustedScale.x = (abs(scale.x) &lt; MIN_DIFF) ? MIN_DIFF : scale.x;\\n  adjustedScale.y = (abs(scale.y) &lt; MIN_DIFF) ? MIN_DIFF : scale.y;\\n\\n  vec2 scaleRatio = adjustedScale * viewport.zw;\\n\\tvec2 normalWidth = thickness / scaleRatio;\\n\\n\\tfloat lineStart = 1. - lineEnd;\\n\\tfloat lineBot = 1. - lineTop;\\n\\n\\tfragColor = (lineStart * aColor + lineEnd * bColor) / 255.;\\n\\n\\tif (isNaN(aCoord.x) || isNaN(aCoord.y) || isNaN(bCoord.x) || isNaN(bCoord.y)) return;\\n\\n\\tif (aCoord == prevCoord) prevCoord = aCoord + normalize(bCoord - aCoord);\\n\\tif (bCoord == nextCoord) nextCoord = bCoord - normalize(bCoord - aCoord);\\n\\n\\tvec2 prevDiff = aCoord - prevCoord;\\n\\tvec2 currDiff = bCoord - aCoord;\\n\\tvec2 nextDiff = nextCoord - bCoord;\\n\\n\\tvec2 prevTangent = normalize(prevDiff * scaleRatio);\\n\\tvec2 currTangent = normalize(currDiff * scaleRatio);\\n\\tvec2 nextTangent = normalize(nextDiff * scaleRatio);\\n\\n\\tvec2 prevNormal = vec2(-prevTangent.y, prevTangent.x);\\n\\tvec2 currNormal = vec2(-currTangent.y, currTangent.x);\\n\\tvec2 nextNormal = vec2(-nextTangent.y, nextTangent.x);\\n\\n\\tvec2 startJoinDirection = normalize(prevTangent - currTangent);\\n\\tvec2 endJoinDirection = normalize(currTangent - nextTangent);\\n\\n\\t// collapsed/unidirectional segment cases\\n\\t// FIXME: there should be more elegant solution\\n\\tvec2 prevTanDiff = abs(prevTangent - currTangent);\\n\\tvec2 nextTanDiff = abs(nextTangent - currTangent);\\n\\tif (max(prevTanDiff.x, prevTanDiff.y) &lt; MIN_DIFF) {\\n\\t\\tstartJoinDirection = currNormal;\\n\\t}\\n\\tif (max(nextTanDiff.x, nextTanDiff.y) &lt; MIN_DIFF) {\\n\\t\\tendJoinDirection = currNormal;\\n\\t}\\n\\tif (aCoord == bCoord) {\\n\\t\\tendJoinDirection = startJoinDirection;\\n\\t\\tcurrNormal = prevNormal;\\n\\t\\tcurrTangent = prevTangent;\\n\\t}\\n\\n\\ttangent = currTangent;\\n\\n\\t//calculate join shifts relative to normals\\n\\tfloat startJoinShift = dot(currNormal, startJoinDirection);\\n\\tfloat endJoinShift = dot(currNormal, endJoinDirection);\\n\\n\\tfloat startMiterRatio = abs(1. / startJoinShift);\\n\\tfloat endMiterRatio = abs(1. / endJoinShift);\\n\\n\\tvec2 startJoin = startJoinDirection * startMiterRatio;\\n\\tvec2 endJoin = endJoinDirection * endMiterRatio;\\n\\n\\tvec2 startTopJoin, startBotJoin, endTopJoin, endBotJoin;\\n\\tstartTopJoin = sign(startJoinShift) * startJoin * .5;\\n\\tstartBotJoin = -startTopJoin;\\n\\n\\tendTopJoin = sign(endJoinShift) * endJoin * .5;\\n\\tendBotJoin = -endTopJoin;\\n\\n\\tvec2 aTopCoord = aCoord + normalWidth * startTopJoin;\\n\\tvec2 bTopCoord = bCoord + normalWidth * endTopJoin;\\n\\tvec2 aBotCoord = aCoord + normalWidth * startBotJoin;\\n\\tvec2 bBotCoord = bCoord + normalWidth * endBotJoin;\\n\\n\\t//miter anti-clipping\\n\\tfloat baClipping = distToLine(bCoord, aCoord, aBotCoord) / dot(normalize(normalWidth * endBotJoin), normalize(normalWidth.yx * vec2(-startBotJoin.y, startBotJoin.x)));\\n\\tfloat abClipping = distToLine(aCoord, bCoord, bTopCoord) / dot(normalize(normalWidth * startBotJoin), normalize(normalWidth.yx * vec2(-endBotJoin.y, endBotJoin.x)));\\n\\n\\t//prevent close to reverse direction switch\\n\\tbool prevReverse = dot(currTangent, prevTangent) &lt;= REVERSE_THRESHOLD &amp;&amp; abs(dot(currTangent, prevNormal)) * min(length(prevDiff), length(currDiff)) &lt;  length(normalWidth * currNormal);\\n\\tbool nextReverse = dot(currTangent, nextTangent) &lt;= REVERSE_THRESHOLD &amp;&amp; abs(dot(currTangent, nextNormal)) * min(length(nextDiff), length(currDiff)) &lt;  length(normalWidth * currNormal);\\n\\n\\tif (prevReverse) {\\n\\t\\t//make join rectangular\\n\\t\\tvec2 miterShift = normalWidth * startJoinDirection * miterLimit * .5;\\n\\t\\tfloat normalAdjust = 1. - min(miterLimit / startMiterRatio, 1.);\\n\\t\\taBotCoord = aCoord + miterShift - normalAdjust * normalWidth * currNormal * .5;\\n\\t\\taTopCoord = aCoord + miterShift + normalAdjust * normalWidth * currNormal * .5;\\n\\t}\\n\\telse if (!nextReverse &amp;&amp; baClipping &gt; 0. &amp;&amp; baClipping &lt; length(normalWidth * endBotJoin)) {\\n\\t\\t//handle miter clipping\\n\\t\\tbTopCoord -= normalWidth * endTopJoin;\\n\\t\\tbTopCoord += normalize(endTopJoin * normalWidth) * baClipping;\\n\\t}\\n\\n\\tif (nextReverse) {\\n\\t\\t//make join rectangular\\n\\t\\tvec2 miterShift = normalWidth * endJoinDirection * miterLimit * .5;\\n\\t\\tfloat normalAdjust = 1. - min(miterLimit / endMiterRatio, 1.);\\n\\t\\tbBotCoord = bCoord + miterShift - normalAdjust * normalWidth * currNormal * .5;\\n\\t\\tbTopCoord = bCoord + miterShift + normalAdjust * normalWidth * currNormal * .5;\\n\\t}\\n\\telse if (!prevReverse &amp;&amp; abClipping &gt; 0. &amp;&amp; abClipping &lt; length(normalWidth * startBotJoin)) {\\n\\t\\t//handle miter clipping\\n\\t\\taBotCoord -= normalWidth * startBotJoin;\\n\\t\\taBotCoord += normalize(startBotJoin * normalWidth) * abClipping;\\n\\t}\\n\\n\\tvec2 aTopPosition = (aTopCoord) * adjustedScale + translate;\\n\\tvec2 aBotPosition = (aBotCoord) * adjustedScale + translate;\\n\\n\\tvec2 bTopPosition = (bTopCoord) * adjustedScale + translate;\\n\\tvec2 bBotPosition = (bBotCoord) * adjustedScale + translate;\\n\\n\\t//position is normalized 0..1 coord on the screen\\n\\tvec2 position = (aTopPosition * lineTop + aBotPosition * lineBot) * lineStart + (bTopPosition * lineTop + bBotPosition * lineBot) * lineEnd;\\n\\n\\tstartCoord = aCoord * scaleRatio + translate * viewport.zw + viewport.xy;\\n\\tendCoord = bCoord * scaleRatio + translate * viewport.zw + viewport.xy;\\n\\n\\tgl_Position = vec4(position  * 2.0 - 1.0, depth, 1);\\n\\n\\tenableStartMiter = step(dot(currTangent, prevTangent), .5);\\n\\tenableEndMiter = step(dot(currTangent, nextTangent), .5);\\n\\n\\t//bevel miter cutoffs\\n\\tif (miterMode == 1.) {\\n\\t\\tif (enableStartMiter == 1.) {\\n\\t\\t\\tvec2 startMiterWidth = vec2(startJoinDirection) * thickness * miterLimit * .5;\\n\\t\\t\\tstartCutoff = vec4(aCoord, aCoord);\\n\\t\\t\\tstartCutoff.zw += vec2(-startJoinDirection.y, startJoinDirection.x) / scaleRatio;\\n\\t\\t\\tstartCutoff = startCutoff * scaleRatio.xyxy + translate.xyxy * viewport.zwzw;\\n\\t\\t\\tstartCutoff += viewport.xyxy;\\n\\t\\t\\tstartCutoff += startMiterWidth.xyxy;\\n\\t\\t}\\n\\n\\t\\tif (enableEndMiter == 1.) {\\n\\t\\t\\tvec2 endMiterWidth = vec2(endJoinDirection) * thickness * miterLimit * .5;\\n\\t\\t\\tendCutoff = vec4(bCoord, bCoord);\\n\\t\\t\\tendCutoff.zw += vec2(-endJoinDirection.y, endJoinDirection.x)  / scaleRatio;\\n\\t\\t\\tendCutoff = endCutoff * scaleRatio.xyxy + translate.xyxy * viewport.zwzw;\\n\\t\\t\\tendCutoff += viewport.xyxy;\\n\\t\\t\\tendCutoff += endMiterWidth.xyxy;\\n\\t\\t}\\n\\t}\\n\\n\\t//round miter cutoffs\\n\\telse if (miterMode == 2.) {\\n\\t\\tif (enableStartMiter == 1.) {\\n\\t\\t\\tvec2 startMiterWidth = vec2(startJoinDirection) * thickness * abs(dot(startJoinDirection, currNormal)) * .5;\\n\\t\\t\\tstartCutoff = vec4(aCoord, aCoord);\\n\\t\\t\\tstartCutoff.zw += vec2(-startJoinDirection.y, startJoinDirection.x) / scaleRatio;\\n\\t\\t\\tstartCutoff = startCutoff * scaleRatio.xyxy + translate.xyxy * viewport.zwzw;\\n\\t\\t\\tstartCutoff += viewport.xyxy;\\n\\t\\t\\tstartCutoff += startMiterWidth.xyxy;\\n\\t\\t}\\n\\n\\t\\tif (enableEndMiter == 1.) {\\n\\t\\t\\tvec2 endMiterWidth = vec2(endJoinDirection) * thickness * abs(dot(endJoinDirection, currNormal)) * .5;\\n\\t\\t\\tendCutoff = vec4(bCoord, bCoord);\\n\\t\\t\\tendCutoff.zw += vec2(-endJoinDirection.y, endJoinDirection.x)  / scaleRatio;\\n\\t\\t\\tendCutoff = endCutoff * scaleRatio.xyxy + translate.xyxy * viewport.zwzw;\\n\\t\\t\\tendCutoff += viewport.xyxy;\\n\\t\\t\\tendCutoff += endMiterWidth.xyxy;\\n\\t\\t}\\n\\t}\\n}\\n\&quot;]),frag:o([\&quot;precision highp float;\\n#define GLSLIFY 1\\n\\nuniform sampler2D dashPattern;\\nuniform float dashSize, pixelRatio, thickness, opacity, id, miterMode;\\n\\nvarying vec4 fragColor;\\nvarying vec2 tangent;\\nvarying vec4 startCutoff, endCutoff;\\nvarying vec2 startCoord, endCoord;\\nvarying float enableStartMiter, enableEndMiter;\\n\\nfloat distToLine(vec2 p, vec2 a, vec2 b) {\\n\\tvec2 diff = b - a;\\n\\tvec2 perp = normalize(vec2(-diff.y, diff.x));\\n\\treturn dot(p - a, perp);\\n}\\n\\nvoid main() {\\n\\tfloat alpha = 1., distToStart, distToEnd;\\n\\tfloat cutoff = thickness * .5;\\n\\n\\t//bevel miter\\n\\tif (miterMode == 1.) {\\n\\t\\tif (enableStartMiter == 1.) {\\n\\t\\t\\tdistToStart = distToLine(gl_FragCoord.xy, startCutoff.xy, startCutoff.zw);\\n\\t\\t\\tif (distToStart &lt; -1.) {\\n\\t\\t\\t\\tdiscard;\\n\\t\\t\\t\\treturn;\\n\\t\\t\\t}\\n\\t\\t\\talpha *= min(max(distToStart + 1., 0.), 1.);\\n\\t\\t}\\n\\n\\t\\tif (enableEndMiter == 1.) {\\n\\t\\t\\tdistToEnd = distToLine(gl_FragCoord.xy, endCutoff.xy, endCutoff.zw);\\n\\t\\t\\tif (distToEnd &lt; -1.) {\\n\\t\\t\\t\\tdiscard;\\n\\t\\t\\t\\treturn;\\n\\t\\t\\t}\\n\\t\\t\\talpha *= min(max(distToEnd + 1., 0.), 1.);\\n\\t\\t}\\n\\t}\\n\\n\\t// round miter\\n\\telse if (miterMode == 2.) {\\n\\t\\tif (enableStartMiter == 1.) {\\n\\t\\t\\tdistToStart = distToLine(gl_FragCoord.xy, startCutoff.xy, startCutoff.zw);\\n\\t\\t\\tif (distToStart &lt; 0.) {\\n\\t\\t\\t\\tfloat radius = length(gl_FragCoord.xy - startCoord);\\n\\n\\t\\t\\t\\tif(radius &gt; cutoff + .5) {\\n\\t\\t\\t\\t\\tdiscard;\\n\\t\\t\\t\\t\\treturn;\\n\\t\\t\\t\\t}\\n\\n\\t\\t\\t\\talpha -= smoothstep(cutoff - .5, cutoff + .5, radius);\\n\\t\\t\\t}\\n\\t\\t}\\n\\n\\t\\tif (enableEndMiter == 1.) {\\n\\t\\t\\tdistToEnd = distToLine(gl_FragCoord.xy, endCutoff.xy, endCutoff.zw);\\n\\t\\t\\tif (distToEnd &lt; 0.) {\\n\\t\\t\\t\\tfloat radius = length(gl_FragCoord.xy - endCoord);\\n\\n\\t\\t\\t\\tif(radius &gt; cutoff + .5) {\\n\\t\\t\\t\\t\\tdiscard;\\n\\t\\t\\t\\t\\treturn;\\n\\t\\t\\t\\t}\\n\\n\\t\\t\\t\\talpha -= smoothstep(cutoff - .5, cutoff + .5, radius);\\n\\t\\t\\t}\\n\\t\\t}\\n\\t}\\n\\n\\tfloat t = fract(dot(tangent, gl_FragCoord.xy) / dashSize) * .5 + .25;\\n\\tfloat dash = texture2D(dashPattern, vec2(t, .5)).r;\\n\\n\\tgl_FragColor = fragColor;\\n\\tgl_FragColor.a *= alpha * opacity * dash;\\n}\\n\&quot;]),attributes:{lineEnd:{buffer:r,divisor:0,stride:8,offset:0},lineTop:{buffer:r,divisor:0,stride:8,offset:4},aColor:{buffer:t.prop(\&quot;colorBuffer\&quot;),stride:4,offset:0,divisor:1},bColor:{buffer:t.prop(\&quot;colorBuffer\&quot;),stride:4,offset:4,divisor:1},prevCoord:{buffer:t.prop(\&quot;positionBuffer\&quot;),stride:8,offset:0,divisor:1},aCoord:{buffer:t.prop(\&quot;positionBuffer\&quot;),stride:8,offset:8,divisor:1},bCoord:{buffer:t.prop(\&quot;positionBuffer\&quot;),stride:8,offset:16,divisor:1},nextCoord:{buffer:t.prop(\&quot;positionBuffer\&quot;),stride:8,offset:24,divisor:1}}},n))}catch(t){e=a}return{fill:t({primitive:\&quot;triangle\&quot;,elements:function(t,e){return e.triangles},offset:0,vert:o([\&quot;precision highp float;\\n#define GLSLIFY 1\\n\\nattribute vec2 position, positionFract;\\n\\nuniform vec4 color;\\nuniform vec2 scale, scaleFract, translate, translateFract;\\nuniform float pixelRatio, id;\\nuniform vec4 viewport;\\nuniform float opacity;\\n\\nvarying vec4 fragColor;\\n\\nconst float MAX_LINES = 256.;\\n\\nvoid main() {\\n\\tfloat depth = (MAX_LINES - 4. - id) / (MAX_LINES);\\n\\n\\tvec2 position = position * scale + translate\\n       + positionFract * scale + translateFract\\n       + position * scaleFract\\n       + positionFract * scaleFract;\\n\\n\\tgl_Position = vec4(position * 2.0 - 1.0, depth, 1);\\n\\n\\tfragColor = color / 255.;\\n\\tfragColor.a *= opacity;\\n}\\n\&quot;]),frag:o([\&quot;precision highp float;\\n#define GLSLIFY 1\\n\\nvarying vec4 fragColor;\\n\\nvoid main() {\\n\\tgl_FragColor = fragColor;\\n}\\n\&quot;]),uniforms:{scale:t.prop(\&quot;scale\&quot;),color:t.prop(\&quot;fill\&quot;),scaleFract:t.prop(\&quot;scaleFract\&quot;),translateFract:t.prop(\&quot;translateFract\&quot;),translate:t.prop(\&quot;translate\&quot;),opacity:t.prop(\&quot;opacity\&quot;),pixelRatio:t.context(\&quot;pixelRatio\&quot;),id:t.prop(\&quot;id\&quot;),viewport:function(t,e){return[e.viewport.x,e.viewport.y,t.viewportWidth,t.viewportHeight]}},attributes:{position:{buffer:t.prop(\&quot;positionBuffer\&quot;),stride:8,offset:8},positionFract:{buffer:t.prop(\&quot;positionFractBuffer\&quot;),stride:8,offset:8}},blend:n.blend,depth:{enable:!1},scissor:n.scissor,stencil:n.stencil,viewport:n.viewport}),rect:a,miter:e}},v.defaults={dashes:null,join:\&quot;miter\&quot;,miterLimit:1,thickness:10,cap:\&quot;square\&quot;,color:\&quot;black\&quot;,opacity:1,overlay:!1,viewport:null,range:null,close:!1,fill:null},v.prototype.render=function(){for(var t,e=[],r=arguments.length;r--;)e[r]=arguments[r];e.length&amp;&amp;(t=this).update.apply(t,e),this.draw()},v.prototype.draw=function(){for(var t=this,e=[],r=arguments.length;r--;)e[r]=arguments[r];return(e.length?e:this.passes).forEach(function(e,r){var n;if(e&amp;&amp;Array.isArray(e))return(n=t).draw.apply(n,e);\&quot;number\&quot;==typeof e&amp;&amp;(e=t.passes[e]),e&amp;&amp;e.count&gt;1&amp;&amp;e.opacity&amp;&amp;(t.regl._refresh(),e.fill&amp;&amp;e.triangles&amp;&amp;e.triangles.length&gt;2&amp;&amp;t.shaders.fill(e),e.thickness&amp;&amp;(e.scale[0]*e.viewport.width&gt;v.precisionThreshold||e.scale[1]*e.viewport.height&gt;v.precisionThreshold?t.shaders.rect(e):\&quot;rect\&quot;===e.join||!e.join&amp;&amp;(e.thickness&lt;=2||e.count&gt;=v.maxPoints)?t.shaders.rect(e):t.shaders.miter(e)))}),this},v.prototype.update=function(t){var e=this;if(t){null!=t.length?\&quot;number\&quot;==typeof t[0]&amp;&amp;(t=[{positions:t}]):Array.isArray(t)||(t=[t]);var r=this.regl,o=this.gl;if(t.forEach(function(t,h){var d=e.passes[h];if(void 0!==t)if(null!==t){if(\&quot;number\&quot;==typeof t[0]&amp;&amp;(t={positions:t}),t=s(t,{positions:\&quot;positions points data coords\&quot;,thickness:\&quot;thickness lineWidth lineWidths line-width linewidth width stroke-width strokewidth strokeWidth\&quot;,join:\&quot;lineJoin linejoin join type mode\&quot;,miterLimit:\&quot;miterlimit miterLimit\&quot;,dashes:\&quot;dash dashes dasharray dash-array dashArray\&quot;,color:\&quot;color colour stroke colors colours stroke-color strokeColor\&quot;,fill:\&quot;fill fill-color fillColor\&quot;,opacity:\&quot;alpha opacity\&quot;,overlay:\&quot;overlay crease overlap intersect\&quot;,close:\&quot;closed close closed-path closePath\&quot;,range:\&quot;range dataBox\&quot;,viewport:\&quot;viewport viewBox\&quot;,hole:\&quot;holes hole hollow\&quot;}),d||(e.passes[h]=d={id:h,scale:null,scaleFract:null,translate:null,translateFract:null,count:0,hole:[],depth:0,dashLength:1,dashTexture:r.texture({channels:1,data:new Uint8Array([255]),width:1,height:1,mag:\&quot;linear\&quot;,min:\&quot;linear\&quot;}),colorBuffer:r.buffer({usage:\&quot;dynamic\&quot;,type:\&quot;uint8\&quot;,data:new Uint8Array}),positionBuffer:r.buffer({usage:\&quot;dynamic\&quot;,type:\&quot;float\&quot;,data:new Uint8Array}),positionFractBuffer:r.buffer({usage:\&quot;dynamic\&quot;,type:\&quot;float\&quot;,data:new Uint8Array})},t=i({},v.defaults,t)),null!=t.thickness&amp;&amp;(d.thickness=parseFloat(t.thickness)),null!=t.opacity&amp;&amp;(d.opacity=parseFloat(t.opacity)),null!=t.miterLimit&amp;&amp;(d.miterLimit=parseFloat(t.miterLimit)),null!=t.overlay&amp;&amp;(d.overlay=!!t.overlay,h&lt;v.maxLines&amp;&amp;(d.depth=2*(v.maxLines-1-h%v.maxLines)/v.maxLines-1)),null!=t.join&amp;&amp;(d.join=t.join),null!=t.hole&amp;&amp;(d.hole=t.hole),null!=t.fill&amp;&amp;(d.fill=t.fill?n(t.fill,\&quot;uint8\&quot;):null),null!=t.viewport&amp;&amp;(d.viewport=g(t.viewport)),d.viewport||(d.viewport=g([o.drawingBufferWidth,o.drawingBufferHeight])),null!=t.close&amp;&amp;(d.close=t.close),null===t.positions&amp;&amp;(t.positions=[]),t.positions){var m,y;if(t.positions.x&amp;&amp;t.positions.y){var x=t.positions.x,b=t.positions.y;y=d.count=Math.max(x.length,b.length),m=new Float64Array(2*y);for(var _=0;_&lt;y;_++)m[2*_]=x[_],m[2*_+1]=b[_]}else m=l(t.positions,\&quot;float64\&quot;),y=d.count=Math.floor(m.length/2);var w=d.bounds=a(m,2);if(d.fill){for(var k=[],T={},A=0,M=0,S=0,E=d.count;M&lt;E;M++){var C=m[2*M],L=m[2*M+1];isNaN(C)||isNaN(L)||null==C||null==L?(C=m[2*A],L=m[2*A+1],T[M]=A):A=M,k[S++]=C,k[S++]=L}for(var P=c(k,d.hole||[]),O=0,z=P.length;O&lt;z;O++)null!=T[P[O]]&amp;&amp;(P[O]=T[P[O]]);d.triangles=P}var I=new Float64Array(m);u(I,2,w);var D=new Float64Array(2*y+6);d.close?m[0]===m[2*y-2]&amp;&amp;m[1]===m[2*y-1]?(D[0]=I[2*y-4],D[1]=I[2*y-3]):(D[0]=I[2*y-2],D[1]=I[2*y-1]):(D[0]=I[0],D[1]=I[1]),D.set(I,2),d.close?m[0]===m[2*y-2]&amp;&amp;m[1]===m[2*y-1]?(D[2*y+2]=I[2],D[2*y+3]=I[3],d.count-=1):(D[2*y+2]=I[0],D[2*y+3]=I[1],D[2*y+4]=I[2],D[2*y+5]=I[3]):(D[2*y+2]=I[2*y-2],D[2*y+3]=I[2*y-1],D[2*y+4]=I[2*y-2],D[2*y+5]=I[2*y-1]),d.positionBuffer(f(D)),d.positionFractBuffer(p(D))}if(t.range?d.range=t.range:d.range||(d.range=d.bounds),(t.range||t.positions)&amp;&amp;d.count){var R=d.bounds,F=R[2]-R[0],B=R[3]-R[1],N=d.range[2]-d.range[0],j=d.range[3]-d.range[1];d.scale=[F/N,B/j],d.translate=[-d.range[0]/N+R[0]/N||0,-d.range[1]/j+R[1]/j||0],d.scaleFract=p(d.scale),d.translateFract=p(d.translate)}if(t.dashes){var V,U=0;if(!t.dashes||t.dashes.length&lt;2)U=1,V=new Uint8Array([255,255,255,255,255,255,255,255]);else{U=0;for(var q=0;q&lt;t.dashes.length;++q)U+=t.dashes[q];V=new Uint8Array(U*v.dashMult);for(var H=0,G=255,Y=0;Y&lt;2;Y++)for(var W=0;W&lt;t.dashes.length;++W){for(var X=0,Z=t.dashes[W]*v.dashMult*.5;X&lt;Z;++X)V[H++]=G;G^=255}}d.dashLength=U,d.dashTexture({channels:1,data:V,width:V.length,height:1,mag:\&quot;linear\&quot;,min:\&quot;linear\&quot;},0,0)}if(t.color){var J=d.count,K=t.color;K||(K=\&quot;transparent\&quot;);var Q=new Uint8Array(4*J+4);if(Array.isArray(K)&amp;&amp;\&quot;number\&quot;!=typeof K[0]){for(var $=0;$&lt;J;$++){var tt=n(K[$],\&quot;uint8\&quot;);Q.set(tt,4*$)}Q.set(n(K[0],\&quot;uint8\&quot;),4*J)}else for(var et=n(K,\&quot;uint8\&quot;),rt=0;rt&lt;J+1;rt++)Q.set(et,4*rt);d.colorBuffer({usage:\&quot;dynamic\&quot;,type:\&quot;uint8\&quot;,data:Q})}}else e.passes[h]=null}),t.length&lt;this.passes.length){for(var h=t.length;h&lt;this.passes.length;h++){var d=e.passes[h];d&amp;&amp;(d.colorBuffer.destroy(),d.positionBuffer.destroy(),d.dashTexture.destroy())}this.passes.length=t.length}for(var m=[],y=0;y&lt;this.passes.length;y++)null!==e.passes[y]&amp;&amp;m.push(e.passes[y]);return this.passes=m,this}},v.prototype.destroy=function(){return this.passes.forEach(function(t){t.colorBuffer.destroy(),t.positionBuffer.destroy(),t.dashTexture.destroy()}),this.passes.length=0,this}},{\&quot;array-bounds\&quot;:67,\&quot;array-normalize\&quot;:493,\&quot;color-normalize\&quot;:121,earcut:172,\&quot;es6-weak-map\&quot;:494,\&quot;flatten-vertex-data\&quot;:229,glslify:410,\&quot;object-assign\&quot;:455,\&quot;parse-rect\&quot;:460,\&quot;pick-by-alias\&quot;:466,\&quot;to-float32\&quot;:536}],493:[function(t,e,r){\&quot;use strict\&quot;;var n=t(\&quot;array-bounds\&quot;);e.exports=function(t,e,r){if(!t||null==t.length)throw Error(\&quot;Argument should be an array\&quot;);null==e&amp;&amp;(e=1);null==r&amp;&amp;(r=n(t,e));for(var a=0;a&lt;e;a++){var i=r[e+a],o=r[a],s=a,l=t.length;if(i===1/0&amp;&amp;o===-1/0)for(s=a;s&lt;l;s+=e)t[s]=t[s]===i?1:t[s]===o?0:.5;else if(i===1/0)for(s=a;s&lt;l;s+=e)t[s]=t[s]===i?1:0;else if(o===-1/0)for(s=a;s&lt;l;s+=e)t[s]=t[s]===o?0:1;else{var c=i-o;for(s=a;s&lt;l;s+=e)isNaN(t[s])||(t[s]=0===c?.5:(t[s]-o)/c)}}return t}},{\&quot;array-bounds\&quot;:67}],494:[function(t,e,r){arguments[4][319][0].apply(r,arguments)},{\&quot;./is-implemented\&quot;:495,\&quot;./polyfill\&quot;:497,dup:319}],495:[function(t,e,r){arguments[4][320][0].apply(r,arguments)},{dup:320}],496:[function(t,e,r){arguments[4][321][0].apply(r,arguments)},{dup:321}],497:[function(t,e,r){arguments[4][322][0].apply(r,arguments)},{\&quot;./is-native-implemented\&quot;:496,d:152,dup:322,\&quot;es5-ext/object/is-value\&quot;:196,\&quot;es5-ext/object/set-prototype-of\&quot;:202,\&quot;es5-ext/object/valid-object\&quot;:206,\&quot;es5-ext/object/valid-value\&quot;:207,\&quot;es5-ext/string/random-uniq\&quot;:212,\&quot;es6-iterator/for-of\&quot;:214,\&quot;es6-iterator/get\&quot;:215,\&quot;es6-symbol\&quot;:221}],498:[function(t,e,r){\&quot;use strict\&quot;;function n(t,e){return function(t){if(Array.isArray(t))return t}(t)||function(t,e){var r=[],n=!0,a=!1,i=void 0;try{for(var o,s=t[Symbol.iterator]();!(n=(o=s.next()).done)&amp;&amp;(r.push(o.value),!e||r.length!==e);n=!0);}catch(t){a=!0,i=t}finally{try{n||null==s.return||s.return()}finally{if(a)throw i}}return r}(t,e)||function(){throw new TypeError(\&quot;Invalid attempt to destructure non-iterable instance\&quot;)}()}function a(t){return function(t){if(Array.isArray(t)){for(var e=0,r=new Array(t.length);e&lt;t.length;e++)r[e]=t[e];return r}}(t)||function(t){if(Symbol.iterator in Object(t)||\&quot;[object Arguments]\&quot;===Object.prototype.toString.call(t))return Array.from(t)}(t)||function(){throw new TypeError(\&quot;Invalid attempt to spread non-iterable instance\&quot;)}()}var i=t(\&quot;color-normalize\&quot;),o=t(\&quot;array-bounds\&quot;),s=t(\&quot;color-id\&quot;),l=t(\&quot;point-cluster\&quot;),c=t(\&quot;object-assign\&quot;),u=t(\&quot;glslify\&quot;),h=t(\&quot;pick-by-alias\&quot;),f=t(\&quot;update-diff\&quot;),p=t(\&quot;flatten-vertex-data\&quot;),d=t(\&quot;is-iexplorer\&quot;),g=t(\&quot;to-float32\&quot;),v=t(\&quot;parse-rect\&quot;),m=y;function y(t,e){var r=this;if(!(this instanceof y))return new y(t,e);\&quot;function\&quot;==typeof t?(e||(e={}),e.regl=t):(e=t,t=null),e&amp;&amp;e.length&amp;&amp;(e.positions=e);var n,a=(t=e.regl)._gl,i=[];this.tooManyColors=d,n=t.texture({data:new Uint8Array(1020),width:255,height:1,type:\&quot;uint8\&quot;,format:\&quot;rgba\&quot;,wrapS:\&quot;clamp\&quot;,wrapT:\&quot;clamp\&quot;,mag:\&quot;nearest\&quot;,min:\&quot;nearest\&quot;}),c(this,{regl:t,gl:a,groups:[],markerCache:[null],markerTextures:[null],palette:i,paletteIds:{},paletteTexture:n,maxColors:255,maxSize:100,canvas:a.canvas}),this.update(e);var o={uniforms:{pixelRatio:t.context(\&quot;pixelRatio\&quot;),palette:n,paletteSize:function(t,e){return[r.tooManyColors?0:255,n.height]},scale:t.prop(\&quot;scale\&quot;),scaleFract:t.prop(\&quot;scaleFract\&quot;),translate:t.prop(\&quot;translate\&quot;),translateFract:t.prop(\&quot;translateFract\&quot;),opacity:t.prop(\&quot;opacity\&quot;),marker:t.prop(\&quot;markerTexture\&quot;)},attributes:{x:function(t,e){return e.xAttr||{buffer:e.positionBuffer,stride:8,offset:0}},y:function(t,e){return e.yAttr||{buffer:e.positionBuffer,stride:8,offset:4}},xFract:function(t,e){return e.xAttr?{constant:[0,0]}:{buffer:e.positionFractBuffer,stride:8,offset:0}},yFract:function(t,e){return e.yAttr?{constant:[0,0]}:{buffer:e.positionFractBuffer,stride:8,offset:4}},size:function(t,e){return e.size.length?{buffer:e.sizeBuffer,stride:2,offset:0}:{constant:[Math.round(255*e.size/r.maxSize)]}},borderSize:function(t,e){return e.borderSize.length?{buffer:e.sizeBuffer,stride:2,offset:1}:{constant:[Math.round(255*e.borderSize/r.maxSize)]}},colorId:function(t,e){return e.color.length?{buffer:e.colorBuffer,stride:r.tooManyColors?8:4,offset:0}:{constant:r.tooManyColors?i.slice(4*e.color,4*e.color+4):[e.color]}},borderColorId:function(t,e){return e.borderColor.length?{buffer:e.colorBuffer,stride:r.tooManyColors?8:4,offset:r.tooManyColors?4:2}:{constant:r.tooManyColors?i.slice(4*e.borderColor,4*e.borderColor+4):[e.borderColor]}},isActive:function(t,e){return!0===e.activation?{constant:[1]}:e.activation?e.activation:{constant:[0]}}},blend:{enable:!0,color:[0,0,0,1],func:{srcRGB:\&quot;src alpha\&quot;,dstRGB:\&quot;one minus src alpha\&quot;,srcAlpha:\&quot;one minus dst alpha\&quot;,dstAlpha:\&quot;one\&quot;}},scissor:{enable:!0,box:t.prop(\&quot;viewport\&quot;)},viewport:t.prop(\&quot;viewport\&quot;),stencil:{enable:!1},depth:{enable:!1},elements:t.prop(\&quot;elements\&quot;),count:t.prop(\&quot;count\&quot;),offset:t.prop(\&quot;offset\&quot;),primitive:\&quot;points\&quot;},s=c({},o);s.frag=u([\&quot;precision highp float;\\n#define GLSLIFY 1\\n\\nvarying vec4 fragColor, fragBorderColor;\\nvarying float fragWidth, fragBorderColorLevel, fragColorLevel;\\n\\nuniform sampler2D marker;\\nuniform float pixelRatio, opacity;\\n\\nfloat smoothStep(float x, float y) {\\n  return 1.0 / (1.0 + exp(50.0*(x - y)));\\n}\\n\\nvoid main() {\\n  float dist = texture2D(marker, gl_PointCoord).r, delta = fragWidth;\\n\\n  // max-distance alpha\\n  if (dist &lt; 0.003) discard;\\n\\n  // null-border case\\n  if (fragBorderColorLevel == fragColorLevel || fragBorderColor.a == 0.) {\\n    float colorAmt = smoothstep(.5 - delta, .5 + delta, dist);\\n    gl_FragColor = vec4(fragColor.rgb, colorAmt * fragColor.a * opacity);\\n  }\\n  else {\\n    float borderColorAmt = smoothstep(fragBorderColorLevel - delta, fragBorderColorLevel + delta, dist);\\n    float colorAmt = smoothstep(fragColorLevel - delta, fragColorLevel + delta, dist);\\n\\n    vec4 color = fragBorderColor;\\n    color.a *= borderColorAmt;\\n    color = mix(color, fragColor, colorAmt);\\n    color.a *= opacity;\\n\\n    gl_FragColor = color;\\n  }\\n\\n}\\n\&quot;]),s.vert=u([\&quot;precision highp float;\\n#define GLSLIFY 1\\n\\nattribute float x, y, xFract, yFract;\\nattribute float size, borderSize;\\nattribute vec4 colorId, borderColorId;\\nattribute float isActive;\\n\\nuniform vec2 scale, scaleFract, translate, translateFract, paletteSize;\\nuniform float pixelRatio;\\nuniform sampler2D palette;\\n\\nconst float maxSize = 100.;\\nconst float borderLevel = .5;\\n\\nvarying vec4 fragColor, fragBorderColor;\\nvarying float fragPointSize, fragBorderRadius, fragWidth, fragBorderColorLevel, fragColorLevel;\\n\\nbool isDirect = (paletteSize.x &lt; 1.);\\n\\nvec4 getColor(vec4 id) {\\n  return isDirect ? id / 255. : texture2D(palette,\\n    vec2(\\n      (id.x + .5) / paletteSize.x,\\n      (id.y + .5) / paletteSize.y\\n    )\\n  );\\n}\\n\\nvoid main() {\\n  if (isActive == 0.) return;\\n\\n  vec2 position = vec2(x, y);\\n  vec2 positionFract = vec2(xFract, yFract);\\n\\n  vec4 color = getColor(colorId);\\n  vec4 borderColor = getColor(borderColorId);\\n\\n  float size = size * maxSize / 255.;\\n  float borderSize = borderSize * maxSize / 255.;\\n\\n  gl_PointSize = 2. * size * pixelRatio;\\n  fragPointSize = size * pixelRatio;\\n\\n  vec2 pos = (position + translate) * scale\\n      + (positionFract + translateFract) * scale\\n      + (position + translate) * scaleFract\\n      + (positionFract + translateFract) * scaleFract;\\n\\n  gl_Position = vec4(pos * 2. - 1., 0, 1);\\n\\n  fragColor = color;\\n  fragBorderColor = borderColor;\\n  fragWidth = 1. / gl_PointSize;\\n\\n  fragBorderColorLevel = clamp(borderLevel - borderLevel * borderSize / size, 0., 1.);\\n  fragColorLevel = clamp(borderLevel + (1. - borderLevel) * borderSize / size, 0., 1.);\\n}\&quot;]),this.drawMarker=t(s);var l=c({},o);l.frag=u([\&quot;precision highp float;\\n#define GLSLIFY 1\\n\\nvarying vec4 fragColor, fragBorderColor;\\n\\nuniform float opacity;\\nvarying float fragBorderRadius, fragWidth;\\n\\nfloat smoothStep(float edge0, float edge1, float x) {\\n\\tfloat t;\\n\\tt = clamp((x - edge0) / (edge1 - edge0), 0.0, 1.0);\\n\\treturn t * t * (3.0 - 2.0 * t);\\n}\\n\\nvoid main() {\\n\\tfloat radius, alpha = 1.0, delta = fragWidth;\\n\\n\\tradius = length(2.0 * gl_PointCoord.xy - 1.0);\\n\\n\\tif (radius &gt; 1.0 + delta) {\\n\\t\\tdiscard;\\n\\t}\\n\\n\\talpha -= smoothstep(1.0 - delta, 1.0 + delta, radius);\\n\\n\\tfloat borderRadius = fragBorderRadius;\\n\\tfloat ratio = smoothstep(borderRadius - delta, borderRadius + delta, radius);\\n\\tvec4 color = mix(fragColor, fragBorderColor, ratio);\\n\\tcolor.a *= alpha * opacity;\\n\\tgl_FragColor = color;\\n}\\n\&quot;]),l.vert=u([\&quot;precision highp float;\\n#define GLSLIFY 1\\n\\nattribute float x, y, xFract, yFract;\\nattribute float size, borderSize;\\nattribute vec4 colorId, borderColorId;\\nattribute float isActive;\\n\\nuniform vec2 scale, scaleFract, translate, translateFract;\\nuniform float pixelRatio;\\nuniform sampler2D palette;\\nuniform vec2 paletteSize;\\n\\nconst float maxSize = 100.;\\n\\nvarying vec4 fragColor, fragBorderColor;\\nvarying float fragBorderRadius, fragWidth;\\n\\nbool isDirect = (paletteSize.x &lt; 1.);\\n\\nvec4 getColor(vec4 id) {\\n  return isDirect ? id / 255. : texture2D(palette,\\n    vec2(\\n      (id.x + .5) / paletteSize.x,\\n      (id.y + .5) / paletteSize.y\\n    )\\n  );\\n}\\n\\nvoid main() {\\n  // ignore inactive points\\n  if (isActive == 0.) return;\\n\\n  vec2 position = vec2(x, y);\\n  vec2 positionFract = vec2(xFract, yFract);\\n\\n  vec4 color = getColor(colorId);\\n  vec4 borderColor = getColor(borderColorId);\\n\\n  float size = size * maxSize / 255.;\\n  float borderSize = borderSize * maxSize / 255.;\\n\\n  gl_PointSize = (size + borderSize) * pixelRatio;\\n\\n  vec2 pos = (position + translate) * scale\\n      + (positionFract + translateFract) * scale\\n      + (position + translate) * scaleFract\\n      + (positionFract + translateFract) * scaleFract;\\n\\n  gl_Position = vec4(pos * 2. - 1., 0, 1);\\n\\n  fragBorderRadius = 1. - 2. * borderSize / (size + borderSize);\\n  fragColor = color;\\n  fragBorderColor = borderColor.a == 0. || borderSize == 0. ? vec4(color.rgb, 0.) : borderColor;\\n  fragWidth = 1. / gl_PointSize;\\n}\\n\&quot;]),d&amp;&amp;(l.frag=l.frag.replace(\&quot;smoothstep\&quot;,\&quot;smoothStep\&quot;),s.frag=s.frag.replace(\&quot;smoothstep\&quot;,\&quot;smoothStep\&quot;)),this.drawCircle=t(l)}y.defaults={color:\&quot;black\&quot;,borderColor:\&quot;transparent\&quot;,borderSize:0,size:12,opacity:1,marker:void 0,viewport:null,range:null,pixelSize:null,count:0,offset:0,bounds:null,positions:[],snap:1e4},y.prototype.render=function(){return arguments.length&amp;&amp;this.update.apply(this,arguments),this.draw(),this},y.prototype.draw=function(){for(var t=this,e=arguments.length,r=new Array(e),n=0;n&lt;e;n++)r[n]=arguments[n];var a=this.groups;if(1===r.length&amp;&amp;Array.isArray(r[0])&amp;&amp;(null===r[0][0]||Array.isArray(r[0][0]))&amp;&amp;(r=r[0]),this.regl._refresh(),r.length)for(var i=0;i&lt;r.length;i++)this.drawItem(i,r[i]);else a.forEach(function(e,r){t.drawItem(r)});return this},y.prototype.drawItem=function(t,e){var r=this.groups,n=r[t];if(\&quot;number\&quot;==typeof e&amp;&amp;(t=e,n=r[e],e=null),n&amp;&amp;n.count&amp;&amp;n.opacity){n.activation[0]&amp;&amp;this.drawCircle(this.getMarkerDrawOptions(0,n,e));for(var i=[],o=1;o&lt;n.activation.length;o++)n.activation[o]&amp;&amp;(!0===n.activation[o]||n.activation[o].data.length)&amp;&amp;i.push.apply(i,a(this.getMarkerDrawOptions(o,n,e)));i.length&amp;&amp;this.drawMarker(i)}},y.prototype.getMarkerDrawOptions=function(t,e,r){var a=e.range,i=e.tree,o=e.viewport,s=e.activation,l=e.selectionBuffer,u=e.count;this.regl;if(!i)return r?[c({},e,{markerTexture:this.markerTextures[t],activation:s[t],count:r.length,elements:r,offset:0})]:[c({},e,{markerTexture:this.markerTextures[t],activation:s[t],offset:0})];var h=[],f=i.range(a,{lod:!0,px:[(a[2]-a[0])/o.width,(a[3]-a[1])/o.height]});if(r){for(var p=s[t].data,d=new Uint8Array(u),g=0;g&lt;r.length;g++){var v=r[g];d[v]=p?p[v]:1}l.subdata(d)}for(var m=f.length;m--;){var y=n(f[m],2),x=y[0],b=y[1];h.push(c({},e,{markerTexture:this.markerTextures[t],activation:r?l:s[t],offset:x,count:b-x}))}return h},y.prototype.update=function(){for(var t=this,e=arguments.length,r=new Array(e),n=0;n&lt;e;n++)r[n]=arguments[n];if(r.length){1===r.length&amp;&amp;Array.isArray(r[0])&amp;&amp;(r=r[0]);var a=this.groups,i=this.gl,s=this.regl,u=this.maxSize,d=this.maxColors,m=this.palette;this.groups=a=r.map(function(e,r){var n=a[r];if(void 0===e)return n;null===e?e={positions:null}:\&quot;function\&quot;==typeof e?e={ondraw:e}:\&quot;number\&quot;==typeof e[0]&amp;&amp;(e={positions:e}),null===(e=h(e,{positions:\&quot;positions data points\&quot;,snap:\&quot;snap cluster lod tree\&quot;,size:\&quot;sizes size radius\&quot;,borderSize:\&quot;borderSizes borderSize border-size bordersize borderWidth borderWidths border-width borderwidth stroke-width strokeWidth strokewidth outline\&quot;,color:\&quot;colors color fill fill-color fillColor\&quot;,borderColor:\&quot;borderColors borderColor stroke stroke-color strokeColor\&quot;,marker:\&quot;markers marker shape\&quot;,range:\&quot;range dataBox databox\&quot;,viewport:\&quot;viewport viewPort viewBox viewbox\&quot;,opacity:\&quot;opacity alpha transparency\&quot;,bounds:\&quot;bound bounds boundaries limits\&quot;,tooManyColors:\&quot;tooManyColors palette paletteMode optimizePalette enablePalette\&quot;})).positions&amp;&amp;(e.positions=[]),null!=e.tooManyColors&amp;&amp;(t.tooManyColors=e.tooManyColors),n||(a[r]=n={id:r,scale:null,translate:null,scaleFract:null,translateFract:null,activation:[],selectionBuffer:s.buffer({data:new Uint8Array(0),usage:\&quot;stream\&quot;,type:\&quot;uint8\&quot;}),sizeBuffer:s.buffer({data:new Uint8Array(0),usage:\&quot;dynamic\&quot;,type:\&quot;uint8\&quot;}),colorBuffer:s.buffer({data:new Uint8Array(0),usage:\&quot;dynamic\&quot;,type:\&quot;uint8\&quot;}),positionBuffer:s.buffer({data:new Uint8Array(0),usage:\&quot;dynamic\&quot;,type:\&quot;float\&quot;}),positionFractBuffer:s.buffer({data:new Uint8Array(0),usage:\&quot;dynamic\&quot;,type:\&quot;float\&quot;})},e=c({},y.defaults,e)),!e.positions||\&quot;marker\&quot;in e||(e.marker=n.marker,delete n.marker),!e.marker||\&quot;positions\&quot;in e||(e.positions=n.positions,delete n.positions);var x=0,b=0;if(f(n,e,[{snap:!0,size:function(t,e){return null==t&amp;&amp;(t=y.defaults.size),x+=t&amp;&amp;t.length?1:0,t},borderSize:function(t,e){return null==t&amp;&amp;(t=y.defaults.borderSize),x+=t&amp;&amp;t.length?1:0,t},opacity:parseFloat,color:function(e,r){return null==e&amp;&amp;(e=y.defaults.color),e=t.updateColor(e),b++,e},borderColor:function(e,r){return null==e&amp;&amp;(e=y.defaults.borderColor),e=t.updateColor(e),b++,e},bounds:function(t,e,r){return\&quot;range\&quot;in r||(r.range=null),t},positions:function(t,e,r){var n=e.snap,a=e.positionBuffer,i=e.positionFractBuffer,c=e.selectionBuffer;if(t.x||t.y)return t.x.length?e.xAttr={buffer:s.buffer(t.x),offset:0,stride:4,count:t.x.length}:e.xAttr={buffer:t.x.buffer,offset:4*t.x.offset||0,stride:4*(t.x.stride||1),count:t.x.count},t.y.length?e.yAttr={buffer:s.buffer(t.y),offset:0,stride:4,count:t.y.length}:e.yAttr={buffer:t.y.buffer,offset:4*t.y.offset||0,stride:4*(t.y.stride||1),count:t.y.count},e.count=Math.max(e.xAttr.count,e.yAttr.count),t;t=p(t,\&quot;float64\&quot;);var u=e.count=Math.floor(t.length/2),h=e.bounds=u?o(t,2):null;if(r.range||e.range||(delete e.range,r.range=h),r.marker||e.marker||(delete e.marker,r.marker=null),n&amp;&amp;(!0===n||u&gt;n)?e.tree=l(t,{bounds:h}):n&amp;&amp;n.length&amp;&amp;(e.tree=n),e.tree){var f={primitive:\&quot;points\&quot;,usage:\&quot;static\&quot;,data:e.tree,type:\&quot;uint32\&quot;};e.elements?e.elements(f):e.elements=s.elements(f)}return a({data:g.float(t),usage:\&quot;dynamic\&quot;}),i({data:g.fract(t),usage:\&quot;dynamic\&quot;}),c({data:new Uint8Array(u),type:\&quot;uint8\&quot;,usage:\&quot;stream\&quot;}),t}},{marker:function(e,r,n){var a=r.activation;if(a.forEach(function(t){return t&amp;&amp;t.destroy&amp;&amp;t.destroy()}),a.length=0,e&amp;&amp;\&quot;number\&quot;!=typeof e[0]){for(var i=[],o=0,l=Math.min(e.length,r.count);o&lt;l;o++){var c=t.addMarker(e[o]);i[c]||(i[c]=new Uint8Array(r.count)),i[c][o]=1}for(var u=0;u&lt;i.length;u++)if(i[u]){var h={data:i[u],type:\&quot;uint8\&quot;,usage:\&quot;static\&quot;};a[u]?a[u](h):a[u]=s.buffer(h),a[u].data=i[u]}}else{a[t.addMarker(e)]=!0}return e},range:function(t,e,r){var n=e.bounds;if(n)return t||(t=n),e.scale=[1/(t[2]-t[0]),1/(t[3]-t[1])],e.translate=[-t[0],-t[1]],e.scaleFract=g.fract(e.scale),e.translateFract=g.fract(e.translate),t},viewport:function(t){return v(t||[i.drawingBufferWidth,i.drawingBufferHeight])}}]),x){var _=n,w=_.count,k=_.size,T=_.borderSize,A=_.sizeBuffer,M=new Uint8Array(2*w);if(k.length||T.length)for(var S=0;S&lt;w;S++)M[2*S]=Math.round(255*(null==k[S]?k:k[S])/u),M[2*S+1]=Math.round(255*(null==T[S]?T:T[S])/u);A({data:M,usage:\&quot;dynamic\&quot;})}if(b){var E,C=n,L=C.count,P=C.color,O=C.borderColor,z=C.colorBuffer;if(t.tooManyColors){if(P.length||O.length){E=new Uint8Array(8*L);for(var I=0;I&lt;L;I++){var D=P[I];E[8*I]=m[4*D],E[8*I+1]=m[4*D+1],E[8*I+2]=m[4*D+2],E[8*I+3]=m[4*D+3];var R=O[I];E[8*I+4]=m[4*R],E[8*I+5]=m[4*R+1],E[8*I+6]=m[4*R+2],E[8*I+7]=m[4*R+3]}}}else if(P.length||O.length){E=new Uint8Array(4*L+2);for(var F=0;F&lt;L;F++)null!=P[F]&amp;&amp;(E[4*F]=P[F]%d,E[4*F+1]=Math.floor(P[F]/d)),null!=O[F]&amp;&amp;(E[4*F+2]=O[F]%d,E[4*F+3]=Math.floor(O[F]/d))}z({data:E||new Uint8Array(0),type:\&quot;uint8\&quot;,usage:\&quot;dynamic\&quot;})}return n})}},y.prototype.addMarker=function(t){var e,r=this.markerTextures,n=this.regl,a=this.markerCache,i=null==t?0:a.indexOf(t);if(i&gt;=0)return i;if(t instanceof Uint8Array||t instanceof Uint8ClampedArray)e=t;else{e=new Uint8Array(t.length);for(var o=0,s=t.length;o&lt;s;o++)e[o]=255*t[o]}var l=Math.floor(Math.sqrt(e.length));return i=r.length,a.push(t),r.push(n.texture({channels:1,data:e,radius:l,mag:\&quot;linear\&quot;,min:\&quot;linear\&quot;})),i},y.prototype.updateColor=function(t){var e=this.paletteIds,r=this.palette,n=this.maxColors;Array.isArray(t)||(t=[t]);var a=[];if(\&quot;number\&quot;==typeof t[0]){var o=[];if(Array.isArray(t))for(var l=0;l&lt;t.length;l+=4)o.push(t.slice(l,l+4));else for(var c=0;c&lt;t.length;c+=4)o.push(t.subarray(c,c+4));t=o}for(var u=0;u&lt;t.length;u++){var h=t[u];h=i(h,\&quot;uint8\&quot;);var f=s(h,!1);if(null==e[f]){var p=r.length;e[f]=Math.floor(p/4),r[p]=h[0],r[p+1]=h[1],r[p+2]=h[2],r[p+3]=h[3]}a[u]=e[f]}return!this.tooManyColors&amp;&amp;r.length&gt;4*n&amp;&amp;(this.tooManyColors=!0),this.updatePalette(r),1===a.length?a[0]:a},y.prototype.updatePalette=function(t){if(!this.tooManyColors){var e=this.maxColors,r=this.paletteTexture,n=Math.ceil(.25*t.length/e);if(n&gt;1)for(var a=.25*(t=t.slice()).length%e;a&lt;n*e;a++)t.push(0,0,0,0);r.height&lt;n&amp;&amp;r.resize(e,n),r.subimage({width:Math.min(.25*t.length,e),height:n,data:t},0,0)}},y.prototype.destroy=function(){return this.groups.forEach(function(t){t.sizeBuffer.destroy(),t.positionBuffer.destroy(),t.positionFractBuffer.destroy(),t.colorBuffer.destroy(),t.activation.forEach(function(t){return t&amp;&amp;t.destroy&amp;&amp;t.destroy()}),t.selectionBuffer.destroy(),t.elements&amp;&amp;t.elements.destroy()}),this.groups.length=0,this.paletteTexture.destroy(),this.markerTextures.forEach(function(t){return t&amp;&amp;t.destroy&amp;&amp;t.destroy()}),this};var x=t(\&quot;object-assign\&quot;);e.exports=function(t,e){var r=new m(t,e),n=r.render.bind(r);return x(n,{render:n,update:r.update.bind(r),draw:r.draw.bind(r),destroy:r.destroy.bind(r),regl:r.regl,gl:r.gl,canvas:r.gl.canvas,groups:r.groups,markers:r.markerCache,palette:r.palette}),n}},{\&quot;array-bounds\&quot;:67,\&quot;color-id\&quot;:119,\&quot;color-normalize\&quot;:121,\&quot;flatten-vertex-data\&quot;:229,glslify:410,\&quot;is-iexplorer\&quot;:420,\&quot;object-assign\&quot;:455,\&quot;parse-rect\&quot;:460,\&quot;pick-by-alias\&quot;:466,\&quot;point-cluster\&quot;:470,\&quot;to-float32\&quot;:536,\&quot;update-diff\&quot;:547}],499:[function(t,e,r){\&quot;use strict\&quot;;var n=t(\&quot;regl-scatter2d\&quot;),a=t(\&quot;pick-by-alias\&quot;),i=t(\&quot;array-bounds\&quot;),o=t(\&quot;raf\&quot;),s=t(\&quot;array-range\&quot;),l=t(\&quot;parse-rect\&quot;),c=t(\&quot;flatten-vertex-data\&quot;);function u(t,e){if(!(this instanceof u))return new u(t,e);this.traces=[],this.passes={},this.regl=t,this.scatter=n(t),this.canvas=this.scatter.canvas}function h(t,e,r){return(null!=t.id?t.id:t)&lt;&lt;16|(255&amp;e)&lt;&lt;8|255&amp;r}function f(t,e,r){var n,a,i,o,s=t[e],l=t[r];return s.length&gt;2?(s[0],s[2],n=s[1],a=s[3]):s.length?(n=s[0],a=s[1]):(s.x,n=s.y,s.x+s.width,a=s.y+s.height),l.length&gt;2?(i=l[0],o=l[2],l[1],l[3]):l.length?(i=l[0],o=l[1]):(i=l.x,l.y,o=l.x+l.width,l.y+l.height),[i,n,o,a]}function p(t){if(\&quot;number\&quot;==typeof t)return[t,t,t,t];if(2===t.length)return[t[0],t[1],t[0],t[1]];var e=l(t);return[e.x,e.y,e.x+e.width,e.y+e.height]}e.exports=u,u.prototype.render=function(){for(var t,e=this,r=[],n=arguments.length;n--;)r[n]=arguments[n];return r.length&amp;&amp;(t=this).update.apply(t,r),this.regl.attributes.preserveDrawingBuffer?this.draw():(this.dirty?null==this.planned&amp;&amp;(this.planned=o(function(){e.draw(),e.dirty=!0,e.planned=null})):(this.draw(),this.dirty=!0,o(function(){e.dirty=!1})),this)},u.prototype.update=function(){for(var t,e=[],r=arguments.length;r--;)e[r]=arguments[r];if(e.length){for(var n=0;n&lt;e.length;n++)this.updateItem(n,e[n]);this.traces=this.traces.filter(Boolean);for(var a=[],i=0,o=0;o&lt;this.traces.length;o++){for(var s=this.traces[o],l=this.traces[o].passes,c=0;c&lt;l.length;c++)a.push(this.passes[l[c]]);s.passOffset=i,i+=s.passes.length}return(t=this.scatter).update.apply(t,a),this}},u.prototype.updateItem=function(t,e){var r=this.regl;if(null===e)return this.traces[t]=null,this;if(!e)return this;var n,o=a(e,{data:\&quot;data items columns rows values dimensions samples x\&quot;,snap:\&quot;snap cluster\&quot;,size:\&quot;sizes size radius\&quot;,color:\&quot;colors color fill fill-color fillColor\&quot;,opacity:\&quot;opacity alpha transparency opaque\&quot;,borderSize:\&quot;borderSizes borderSize border-size bordersize borderWidth borderWidths border-width borderwidth stroke-width strokeWidth strokewidth outline\&quot;,borderColor:\&quot;borderColors borderColor bordercolor stroke stroke-color strokeColor\&quot;,marker:\&quot;markers marker shape\&quot;,range:\&quot;range ranges databox dataBox\&quot;,viewport:\&quot;viewport viewBox viewbox\&quot;,domain:\&quot;domain domains area areas\&quot;,padding:\&quot;pad padding paddings pads margin margins\&quot;,transpose:\&quot;transpose transposed\&quot;,diagonal:\&quot;diagonal diag showDiagonal\&quot;,upper:\&quot;upper up top upperhalf upperHalf showupperhalf showUpper showUpperHalf\&quot;,lower:\&quot;lower low bottom lowerhalf lowerHalf showlowerhalf showLowerHalf showLower\&quot;}),s=this.traces[t]||(this.traces[t]={id:t,buffer:r.buffer({usage:\&quot;dynamic\&quot;,type:\&quot;float\&quot;,data:new Uint8Array}),color:\&quot;black\&quot;,marker:null,size:12,borderColor:\&quot;transparent\&quot;,borderSize:1,viewport:l([r._gl.drawingBufferWidth,r._gl.drawingBufferHeight]),padding:[0,0,0,0],opacity:1,diagonal:!0,upper:!0,lower:!0});if(null!=o.color&amp;&amp;(s.color=o.color),null!=o.size&amp;&amp;(s.size=o.size),null!=o.marker&amp;&amp;(s.marker=o.marker),null!=o.borderColor&amp;&amp;(s.borderColor=o.borderColor),null!=o.borderSize&amp;&amp;(s.borderSize=o.borderSize),null!=o.opacity&amp;&amp;(s.opacity=o.opacity),o.viewport&amp;&amp;(s.viewport=l(o.viewport)),null!=o.diagonal&amp;&amp;(s.diagonal=o.diagonal),null!=o.upper&amp;&amp;(s.upper=o.upper),null!=o.lower&amp;&amp;(s.lower=o.lower),o.data){s.buffer(c(o.data)),s.columns=o.data.length,s.count=o.data[0].length,s.bounds=[];for(var u=0;u&lt;s.columns;u++)s.bounds[u]=i(o.data[u],1)}o.range&amp;&amp;(s.range=o.range,n=s.range&amp;&amp;\&quot;number\&quot;!=typeof s.range[0]),o.domain&amp;&amp;(s.domain=o.domain);var d=!1;null!=o.padding&amp;&amp;(Array.isArray(o.padding)&amp;&amp;o.padding.length===s.columns&amp;&amp;\&quot;number\&quot;==typeof o.padding[o.padding.length-1]?(s.padding=o.padding.map(p),d=!0):s.padding=p(o.padding));var g=s.columns,v=s.count,m=s.viewport.width,y=s.viewport.height,x=s.viewport.x,b=s.viewport.y,_=m/g,w=y/g;s.passes=[];for(var k=0;k&lt;g;k++)for(var T=0;T&lt;g;T++)if((s.diagonal||T!==k)&amp;&amp;(s.upper||!(k&gt;T))&amp;&amp;(s.lower||!(k&lt;T))){var A=h(s.id,k,T),M=this.passes[A]||(this.passes[A]={});if(o.data&amp;&amp;(o.transpose?M.positions={x:{buffer:s.buffer,offset:T,count:v,stride:g},y:{buffer:s.buffer,offset:k,count:v,stride:g}}:M.positions={x:{buffer:s.buffer,offset:T*v,count:v},y:{buffer:s.buffer,offset:k*v,count:v}},M.bounds=f(s.bounds,k,T)),o.domain||o.viewport||o.data){var S=d?f(s.padding,k,T):s.padding;if(s.domain){var E=f(s.domain,k,T),C=E[0],L=E[1],P=E[2],O=E[3];M.viewport=[x+C*m+S[0],b+L*y+S[1],x+P*m-S[2],b+O*y-S[3]]}else M.viewport=[x+T*_+_*S[0],b+k*w+w*S[1],x+(T+1)*_-_*S[2],b+(k+1)*w-w*S[3]]}o.color&amp;&amp;(M.color=s.color),o.size&amp;&amp;(M.size=s.size),o.marker&amp;&amp;(M.marker=s.marker),o.borderSize&amp;&amp;(M.borderSize=s.borderSize),o.borderColor&amp;&amp;(M.borderColor=s.borderColor),o.opacity&amp;&amp;(M.opacity=s.opacity),o.range&amp;&amp;(M.range=n?f(s.range,k,T):s.range||M.bounds),s.passes.push(A)}return this},u.prototype.draw=function(){for(var t,e=[],r=arguments.length;r--;)e[r]=arguments[r];if(e.length){for(var n=[],a=0;a&lt;e.length;a++)if(\&quot;number\&quot;==typeof e[a]){var i=this.traces[e[a]],o=i.passes,l=i.passOffset;n.push.apply(n,s(l,l+o.length))}else if(e[a].length){var c=e[a],u=this.traces[a],h=u.passes,f=u.passOffset;h=h.map(function(t,e){n[f+e]=c})}(t=this.scatter).draw.apply(t,n)}else this.scatter.draw();return this},u.prototype.destroy=function(){return this.traces.forEach(function(t){t.buffer&amp;&amp;t.buffer.destroy&amp;&amp;t.buffer.destroy()}),this.traces=null,this.passes=null,this.scatter.destroy(),this}},{\&quot;array-bounds\&quot;:67,\&quot;array-range\&quot;:68,\&quot;flatten-vertex-data\&quot;:229,\&quot;parse-rect\&quot;:460,\&quot;pick-by-alias\&quot;:466,raf:485,\&quot;regl-scatter2d\&quot;:498}],500:[function(t,e,r){var n,a;n=this,a=function(){function t(t,e){this.id=V++,this.type=t,this.data=e}function e(t){return\&quot;[\&quot;+function t(e){if(0===e.length)return[];var r=e.charAt(0),n=e.charAt(e.length-1);if(1&lt;e.length&amp;&amp;r===n&amp;&amp;('\&quot;'===r||\&quot;'\&quot;===r))return['\&quot;'+e.substr(1,e.length-2).replace(/\\\\/g,\&quot;\\\\\\\\\&quot;).replace(/\&quot;/g,'\\\\\&quot;')+'\&quot;'];if(r=/\\[(false|true|null|\\d+|'[^']*'|\&quot;[^\&quot;]*\&quot;)\\]/.exec(e))return t(e.substr(0,r.index)).concat(t(r[1])).concat(t(e.substr(r.index+r[0].length)));if(1===(r=e.split(\&quot;.\&quot;)).length)return['\&quot;'+e.replace(/\\\\/g,\&quot;\\\\\\\\\&quot;).replace(/\&quot;/g,'\\\\\&quot;')+'\&quot;'];for(e=[],n=0;n&lt;r.length;++n)e=e.concat(t(r[n]));return e}(t).join(\&quot;][\&quot;)+\&quot;]\&quot;}function r(t){return\&quot;string\&quot;==typeof t?t.split():t}function n(t){return\&quot;string\&quot;==typeof t?document.querySelector(t):t}function a(t){var e,a,i,o,s=t||{};t={};var l=[],c=[],u=\&quot;undefined\&quot;==typeof window?1:window.devicePixelRatio,h=!1,f=function(t){},p=function(){};if(\&quot;string\&quot;==typeof s?e=document.querySelector(s):\&quot;object\&quot;==typeof s&amp;&amp;(\&quot;string\&quot;==typeof s.nodeName&amp;&amp;\&quot;function\&quot;==typeof s.appendChild&amp;&amp;\&quot;function\&quot;==typeof s.getBoundingClientRect?e=s:\&quot;function\&quot;==typeof s.drawArrays||\&quot;function\&quot;==typeof s.drawElements?i=(o=s).canvas:(\&quot;gl\&quot;in s?o=s.gl:\&quot;canvas\&quot;in s?i=n(s.canvas):\&quot;container\&quot;in s&amp;&amp;(a=n(s.container)),\&quot;attributes\&quot;in s&amp;&amp;(t=s.attributes),\&quot;extensions\&quot;in s&amp;&amp;(l=r(s.extensions)),\&quot;optionalExtensions\&quot;in s&amp;&amp;(c=r(s.optionalExtensions)),\&quot;onDone\&quot;in s&amp;&amp;(f=s.onDone),\&quot;profile\&quot;in s&amp;&amp;(h=!!s.profile),\&quot;pixelRatio\&quot;in s&amp;&amp;(u=+s.pixelRatio))),e&amp;&amp;(\&quot;canvas\&quot;===e.nodeName.toLowerCase()?i=e:a=e),!o){if(!i){if(!(e=function(t,e,r){function n(){var e=window.innerWidth,n=window.innerHeight;t!==document.body&amp;&amp;(e=(n=t.getBoundingClientRect()).right-n.left,n=n.bottom-n.top),a.width=r*e,a.height=r*n,j(a.style,{width:e+\&quot;px\&quot;,height:n+\&quot;px\&quot;})}var a=document.createElement(\&quot;canvas\&quot;);return j(a.style,{border:0,margin:0,padding:0,top:0,left:0}),t.appendChild(a),t===document.body&amp;&amp;(a.style.position=\&quot;absolute\&quot;,j(t.style,{margin:0,padding:0})),window.addEventListener(\&quot;resize\&quot;,n,!1),n(),{canvas:a,onDestroy:function(){window.removeEventListener(\&quot;resize\&quot;,n),t.removeChild(a)}}}(a||document.body,0,u)))return null;i=e.canvas,p=e.onDestroy}o=function(t,e){function r(r){try{return t.getContext(r,e)}catch(t){return null}}return r(\&quot;webgl\&quot;)||r(\&quot;experimental-webgl\&quot;)||r(\&quot;webgl-experimental\&quot;)}(i,t)}return o?{gl:o,canvas:i,container:a,extensions:l,optionalExtensions:c,pixelRatio:u,profile:h,onDone:f,onDestroy:p}:(p(),f(\&quot;webgl not supported, try upgrading your browser or graphics drivers http://get.webgl.org\&quot;),null)}function i(t,e){for(var r=Array(t),n=0;n&lt;t;++n)r[n]=e(n);return r}function o(t){var e,r;return e=(65535&lt;t)&lt;&lt;4,e|=r=(255&lt;(t&gt;&gt;&gt;=e))&lt;&lt;3,(e|=r=(15&lt;(t&gt;&gt;&gt;=r))&lt;&lt;2)|(r=(3&lt;(t&gt;&gt;&gt;=r))&lt;&lt;1)|t&gt;&gt;&gt;r&gt;&gt;1}function s(){function t(t){t:{for(var e=16;268435456&gt;=e;e*=16)if(t&lt;=e){t=e;break t}t=0}return 0&lt;(e=r[o(t)&gt;&gt;2]).length?e.pop():new ArrayBuffer(t)}function e(t){r[o(t.byteLength)&gt;&gt;2].push(t)}var r=i(8,function(){return[]});return{alloc:t,free:e,allocType:function(e,r){var n=null;switch(e){case 5120:n=new Int8Array(t(r),0,r);break;case 5121:n=new Uint8Array(t(r),0,r);break;case 5122:n=new Int16Array(t(2*r),0,r);break;case 5123:n=new Uint16Array(t(2*r),0,r);break;case 5124:n=new Int32Array(t(4*r),0,r);break;case 5125:n=new Uint32Array(t(4*r),0,r);break;case 5126:n=new Float32Array(t(4*r),0,r);break;default:return null}return n.length!==r?n.subarray(0,r):n},freeType:function(t){e(t.buffer)}}}function l(t){return!!t&amp;&amp;\&quot;object\&quot;==typeof t&amp;&amp;Array.isArray(t.shape)&amp;&amp;Array.isArray(t.stride)&amp;&amp;\&quot;number\&quot;==typeof t.offset&amp;&amp;t.shape.length===t.stride.length&amp;&amp;(Array.isArray(t.data)||W(t.data))}function c(t,e,r,n,a,i){for(var o=0;o&lt;e;++o)for(var s=t[o],l=0;l&lt;r;++l)for(var c=s[l],u=0;u&lt;n;++u)a[i++]=c[u]}function u(t){return 0|J[Object.prototype.toString.call(t)]}function h(t,e){for(var r=0;r&lt;e.length;++r)t[r]=e[r]}function f(t,e,r,n,a,i,o){for(var s=0,l=0;l&lt;r;++l)for(var c=0;c&lt;n;++c)t[s++]=e[a*l+i*c+o]}function p(t,e,r,n){function a(e){this.id=c++,this.buffer=t.createBuffer(),this.type=e,this.usage=35044,this.byteLength=0,this.dimension=1,this.dtype=5121,this.persistentData=null,r.profile&amp;&amp;(this.stats={size:0})}function i(e,r,n){e.byteLength=r.byteLength,t.bufferData(e.type,r,n)}function o(t,e,r,n,a,o){if(t.usage=r,Array.isArray(e)){if(t.dtype=n||5126,0&lt;e.length)if(Array.isArray(e[0])){a=tt(e);for(var s=n=1;s&lt;a.length;++s)n*=a[s];t.dimension=n,i(t,e=$(e,a,t.dtype),r),o?t.persistentData=e:G.freeType(e)}else\&quot;number\&quot;==typeof e[0]?(t.dimension=a,h(a=G.allocType(t.dtype,e.length),e),i(t,a,r),o?t.persistentData=a:G.freeType(a)):W(e[0])&amp;&amp;(t.dimension=e[0].length,t.dtype=n||u(e[0])||5126,i(t,e=$(e,[e.length,e[0].length],t.dtype),r),o?t.persistentData=e:G.freeType(e))}else if(W(e))t.dtype=n||u(e),t.dimension=a,i(t,e,r),o&amp;&amp;(t.persistentData=new Uint8Array(new Uint8Array(e.buffer)));else if(l(e)){a=e.shape;var c=e.stride,p=(s=e.offset,0),d=0,g=0,v=0;1===a.length?(p=a[0],d=1,g=c[0],v=0):2===a.length&amp;&amp;(p=a[0],d=a[1],g=c[0],v=c[1]),t.dtype=n||u(e.data)||5126,t.dimension=d,f(a=G.allocType(t.dtype,p*d),e.data,p,d,g,v,s),i(t,a,r),o?t.persistentData=a:G.freeType(a)}}function s(r){e.bufferCount--;for(var a=0;a&lt;n.state.length;++a){var i=n.state[a];i.buffer===r&amp;&amp;(t.disableVertexAttribArray(a),i.buffer=null)}t.deleteBuffer(r.buffer),r.buffer=null,delete p[r.id]}var c=0,p={};a.prototype.bind=function(){t.bindBuffer(this.type,this.buffer)},a.prototype.destroy=function(){s(this)};var d=[];return r.profile&amp;&amp;(e.getTotalBufferSize=function(){var t=0;return Object.keys(p).forEach(function(e){t+=p[e].stats.size}),t}),{create:function(n,i,c,d){function g(e){var n=35044,a=null,i=0,s=0,c=1;return Array.isArray(e)||W(e)||l(e)?a=e:\&quot;number\&quot;==typeof e?i=0|e:e&amp;&amp;(\&quot;data\&quot;in e&amp;&amp;(a=e.data),\&quot;usage\&quot;in e&amp;&amp;(n=Q[e.usage]),\&quot;type\&quot;in e&amp;&amp;(s=K[e.type]),\&quot;dimension\&quot;in e&amp;&amp;(c=0|e.dimension),\&quot;length\&quot;in e&amp;&amp;(i=0|e.length)),v.bind(),a?o(v,a,n,s,c,d):(i&amp;&amp;t.bufferData(v.type,i,n),v.dtype=s||5121,v.usage=n,v.dimension=c,v.byteLength=i),r.profile&amp;&amp;(v.stats.size=v.byteLength*et[v.dtype]),g}e.bufferCount++;var v=new a(i);return p[v.id]=v,c||g(n),g._reglType=\&quot;buffer\&quot;,g._buffer=v,g.subdata=function(e,r){var n,a=0|(r||0);if(v.bind(),W(e))t.bufferSubData(v.type,a,e);else if(Array.isArray(e)){if(0&lt;e.length)if(\&quot;number\&quot;==typeof e[0]){var i=G.allocType(v.dtype,e.length);h(i,e),t.bufferSubData(v.type,a,i),G.freeType(i)}else(Array.isArray(e[0])||W(e[0]))&amp;&amp;(n=tt(e),i=$(e,n,v.dtype),t.bufferSubData(v.type,a,i),G.freeType(i))}else if(l(e)){n=e.shape;var o=e.stride,s=i=0,c=0,p=0;1===n.length?(i=n[0],s=1,c=o[0],p=0):2===n.length&amp;&amp;(i=n[0],s=n[1],c=o[0],p=o[1]),n=Array.isArray(e.data)?v.dtype:u(e.data),f(n=G.allocType(n,i*s),e.data,i,s,c,p,e.offset),t.bufferSubData(v.type,a,n),G.freeType(n)}return g},r.profile&amp;&amp;(g.stats=v.stats),g.destroy=function(){s(v)},g},createStream:function(t,e){var r=d.pop();return r||(r=new a(t)),r.bind(),o(r,e,35040,0,1,!1),r},destroyStream:function(t){d.push(t)},clear:function(){X(p).forEach(s),d.forEach(s)},getBuffer:function(t){return t&amp;&amp;t._buffer instanceof a?t._buffer:null},restore:function(){X(p).forEach(function(e){e.buffer=t.createBuffer(),t.bindBuffer(e.type,e.buffer),t.bufferData(e.type,e.persistentData||e.byteLength,e.usage)})},_initBuffer:o}}function d(t,e,r,n){function a(t){this.id=c++,s[this.id]=this,this.buffer=t,this.primType=4,this.type=this.vertCount=0}function i(n,a,i,o,s,c,u){if(n.buffer.bind(),a){var h=u;u||W(a)&amp;&amp;(!l(a)||W(a.data))||(h=e.oes_element_index_uint?5125:5123),r._initBuffer(n.buffer,a,i,h,3)}else t.bufferData(34963,c,i),n.buffer.dtype=h||5121,n.buffer.usage=i,n.buffer.dimension=3,n.buffer.byteLength=c;if(h=u,!u){switch(n.buffer.dtype){case 5121:case 5120:h=5121;break;case 5123:case 5122:h=5123;break;case 5125:case 5124:h=5125}n.buffer.dtype=h}n.type=h,0&gt;(a=s)&amp;&amp;(a=n.buffer.byteLength,5123===h?a&gt;&gt;=1:5125===h&amp;&amp;(a&gt;&gt;=2)),n.vertCount=a,a=o,0&gt;o&amp;&amp;(a=4,1===(o=n.buffer.dimension)&amp;&amp;(a=0),2===o&amp;&amp;(a=1),3===o&amp;&amp;(a=4)),n.primType=a}function o(t){n.elementsCount--,delete s[t.id],t.buffer.destroy(),t.buffer=null}var s={},c=0,u={uint8:5121,uint16:5123};e.oes_element_index_uint&amp;&amp;(u.uint32=5125),a.prototype.bind=function(){this.buffer.bind()};var h=[];return{create:function(t,e){function s(t){if(t)if(\&quot;number\&quot;==typeof t)c(t),h.primType=4,h.vertCount=0|t,h.type=5121;else{var e=null,r=35044,n=-1,a=-1,o=0,f=0;Array.isArray(t)||W(t)||l(t)?e=t:(\&quot;data\&quot;in t&amp;&amp;(e=t.data),\&quot;usage\&quot;in t&amp;&amp;(r=Q[t.usage]),\&quot;primitive\&quot;in t&amp;&amp;(n=rt[t.primitive]),\&quot;count\&quot;in t&amp;&amp;(a=0|t.count),\&quot;type\&quot;in t&amp;&amp;(f=u[t.type]),\&quot;length\&quot;in t?o=0|t.length:(o=a,5123===f||5122===f?o*=2:5125!==f&amp;&amp;5124!==f||(o*=4))),i(h,e,r,n,a,o,f)}else c(),h.primType=4,h.vertCount=0,h.type=5121;return s}var c=r.create(null,34963,!0),h=new a(c._buffer);return n.elementsCount++,s(t),s._reglType=\&quot;elements\&quot;,s._elements=h,s.subdata=function(t,e){return c.subdata(t,e),s},s.destroy=function(){o(h)},s},createStream:function(t){var e=h.pop();return e||(e=new a(r.create(null,34963,!0,!1)._buffer)),i(e,t,35040,-1,-1,0,0),e},destroyStream:function(t){h.push(t)},getElements:function(t){return\&quot;function\&quot;==typeof t&amp;&amp;t._elements instanceof a?t._elements:null},clear:function(){X(s).forEach(o)}}}function g(t){for(var e=G.allocType(5123,t.length),r=0;r&lt;t.length;++r)if(isNaN(t[r]))e[r]=65535;else if(1/0===t[r])e[r]=31744;else if(-1/0===t[r])e[r]=64512;else{nt[0]=t[r];var n=(i=at[0])&gt;&gt;&gt;31&lt;&lt;15,a=(i&lt;&lt;1&gt;&gt;&gt;24)-127,i=i&gt;&gt;13&amp;1023;e[r]=-24&gt;a?n:-14&gt;a?n+(i+1024&gt;&gt;-14-a):15&lt;a?n+31744:n+(a+15&lt;&lt;10)+i}return e}function v(t){return Array.isArray(t)||W(t)}function m(t){return\&quot;[object \&quot;+t+\&quot;]\&quot;}function y(t){return Array.isArray(t)&amp;&amp;(0===t.length||\&quot;number\&quot;==typeof t[0])}function x(t){return!(!Array.isArray(t)||0===t.length||!v(t[0]))}function b(t){return Object.prototype.toString.call(t)}function _(t){if(!t)return!1;var e=b(t);return 0&lt;=pt.indexOf(e)||(y(t)||x(t)||l(t))}function w(t,e){36193===t.type?(t.data=g(e),G.freeType(e)):t.data=e}function k(t,e,r,n,a,i){if(t=\&quot;undefined\&quot;!=typeof gt[t]?gt[t]:st[t]*dt[e],i&amp;&amp;(t*=6),a){for(n=0;1&lt;=r;)n+=t*r*r,r/=2;return n}return t*r*n}function T(t,e,r,n,a,i,o){function s(){this.format=this.internalformat=6408,this.type=5121,this.flipY=this.premultiplyAlpha=this.compressed=!1,this.unpackAlignment=1,this.colorSpace=37444,this.channels=this.height=this.width=0}function c(t,e){t.internalformat=e.internalformat,t.format=e.format,t.type=e.type,t.compressed=e.compressed,t.premultiplyAlpha=e.premultiplyAlpha,t.flipY=e.flipY,t.unpackAlignment=e.unpackAlignment,t.colorSpace=e.colorSpace,t.width=e.width,t.height=e.height,t.channels=e.channels}function u(t,e){if(\&quot;object\&quot;==typeof e&amp;&amp;e){\&quot;premultiplyAlpha\&quot;in e&amp;&amp;(t.premultiplyAlpha=e.premultiplyAlpha),\&quot;flipY\&quot;in e&amp;&amp;(t.flipY=e.flipY),\&quot;alignment\&quot;in e&amp;&amp;(t.unpackAlignment=e.alignment),\&quot;colorSpace\&quot;in e&amp;&amp;(t.colorSpace=q[e.colorSpace]),\&quot;type\&quot;in e&amp;&amp;(t.type=H[e.type]);var r=t.width,n=t.height,a=t.channels,i=!1;\&quot;shape\&quot;in e?(r=e.shape[0],n=e.shape[1],3===e.shape.length&amp;&amp;(a=e.shape[2],i=!0)):(\&quot;radius\&quot;in e&amp;&amp;(r=n=e.radius),\&quot;width\&quot;in e&amp;&amp;(r=e.width),\&quot;height\&quot;in e&amp;&amp;(n=e.height),\&quot;channels\&quot;in e&amp;&amp;(a=e.channels,i=!0)),t.width=0|r,t.height=0|n,t.channels=0|a,r=!1,\&quot;format\&quot;in e&amp;&amp;(r=e.format,n=t.internalformat=Y[r],t.format=pt[n],r in H&amp;&amp;!(\&quot;type\&quot;in e)&amp;&amp;(t.type=H[r]),r in K&amp;&amp;(t.compressed=!0),r=!0),!i&amp;&amp;r?t.channels=st[t.format]:i&amp;&amp;!r&amp;&amp;t.channels!==ot[t.format]&amp;&amp;(t.format=t.internalformat=ot[t.channels])}}function h(e){t.pixelStorei(37440,e.flipY),t.pixelStorei(37441,e.premultiplyAlpha),t.pixelStorei(37443,e.colorSpace),t.pixelStorei(3317,e.unpackAlignment)}function f(){s.call(this),this.yOffset=this.xOffset=0,this.data=null,this.needsFree=!1,this.element=null,this.needsCopy=!1}function p(t,e){var r=null;if(_(e)?r=e:e&amp;&amp;(u(t,e),\&quot;x\&quot;in e&amp;&amp;(t.xOffset=0|e.x),\&quot;y\&quot;in e&amp;&amp;(t.yOffset=0|e.y),_(e.data)&amp;&amp;(r=e.data)),e.copy){var n=a.viewportWidth,i=a.viewportHeight;t.width=t.width||n-t.xOffset,t.height=t.height||i-t.yOffset,t.needsCopy=!0}else if(r){if(W(r))t.channels=t.channels||4,t.data=r,\&quot;type\&quot;in e||5121!==t.type||(t.type=0|J[Object.prototype.toString.call(r)]);else if(y(r)){switch(t.channels=t.channels||4,i=(n=r).length,t.type){case 5121:case 5123:case 5125:case 5126:(i=G.allocType(t.type,i)).set(n),t.data=i;break;case 36193:t.data=g(n)}t.alignment=1,t.needsFree=!0}else if(l(r)){n=r.data,Array.isArray(n)||5121!==t.type||(t.type=0|J[Object.prototype.toString.call(n)]);i=r.shape;var o,s,c,h,f=r.stride;3===i.length?(c=i[2],h=f[2]):h=c=1,o=i[0],s=i[1],i=f[0],f=f[1],t.alignment=1,t.width=o,t.height=s,t.channels=c,t.format=t.internalformat=ot[c],t.needsFree=!0,o=h,r=r.offset,c=t.width,h=t.height,s=t.channels;for(var p=G.allocType(36193===t.type?5126:t.type,c*h*s),d=0,m=0;m&lt;h;++m)for(var k=0;k&lt;c;++k)for(var T=0;T&lt;s;++T)p[d++]=n[i*k+f*m+o*T+r];w(t,p)}else if(b(r)===lt||b(r)===ct)b(r)===lt?t.element=r:t.element=r.canvas,t.width=t.element.width,t.height=t.element.height,t.channels=4;else if(b(r)===ut)t.element=r,t.width=r.width,t.height=r.height,t.channels=4;else if(b(r)===ht)t.element=r,t.width=r.naturalWidth,t.height=r.naturalHeight,t.channels=4;else if(b(r)===ft)t.element=r,t.width=r.videoWidth,t.height=r.videoHeight,t.channels=4;else if(x(r)){for(n=t.width||r[0].length,i=t.height||r.length,f=t.channels,f=v(r[0][0])?f||r[0][0].length:f||1,o=Z.shape(r),c=1,h=0;h&lt;o.length;++h)c*=o[h];c=G.allocType(36193===t.type?5126:t.type,c),Z.flatten(r,o,\&quot;\&quot;,c),w(t,c),t.alignment=1,t.width=n,t.height=i,t.channels=f,t.format=t.internalformat=ot[f],t.needsFree=!0}}else t.width=t.width||1,t.height=t.height||1,t.channels=t.channels||4}function d(e,r,a,i,o){var s=e.element,l=e.data,c=e.internalformat,u=e.format,f=e.type,p=e.width,d=e.height;h(e),s?t.texSubImage2D(r,o,a,i,u,f,s):e.compressed?t.compressedTexSubImage2D(r,o,a,i,c,p,d,l):e.needsCopy?(n(),t.copyTexSubImage2D(r,o,a,i,e.xOffset,e.yOffset,p,d)):t.texSubImage2D(r,o,a,i,p,d,u,f,l)}function m(){return dt.pop()||new f}function T(t){t.needsFree&amp;&amp;G.freeType(t.data),f.call(t),dt.push(t)}function A(){s.call(this),this.genMipmaps=!1,this.mipmapHint=4352,this.mipmask=0,this.images=Array(16)}function M(t,e,r){var n=t.images[0]=m();t.mipmask=1,n.width=t.width=e,n.height=t.height=r,n.channels=t.channels=4}function S(t,e){var r=null;if(_(e))c(r=t.images[0]=m(),t),p(r,e),t.mipmask=1;else if(u(t,e),Array.isArray(e.mipmap))for(var n=e.mipmap,a=0;a&lt;n.length;++a)c(r=t.images[a]=m(),t),r.width&gt;&gt;=a,r.height&gt;&gt;=a,p(r,n[a]),t.mipmask|=1&lt;&lt;a;else c(r=t.images[0]=m(),t),p(r,e),t.mipmask=1;c(t,t.images[0])}function E(e,r){for(var a=e.images,i=0;i&lt;a.length&amp;&amp;a[i];++i){var o=a[i],s=r,l=i,c=o.element,u=o.data,f=o.internalformat,p=o.format,d=o.type,g=o.width,v=o.height,m=o.channels;h(o),c?t.texImage2D(s,l,p,p,d,c):o.compressed?t.compressedTexImage2D(s,l,f,g,v,0,u):o.needsCopy?(n(),t.copyTexImage2D(s,l,p,o.xOffset,o.yOffset,g,v,0)):((o=!u)&amp;&amp;(u=G.zero.allocType(d,g*v*m)),t.texImage2D(s,l,p,g,v,0,p,d,u),o&amp;&amp;u&amp;&amp;G.zero.freeType(u))}}function C(){var t=gt.pop()||new A;s.call(t);for(var e=t.mipmask=0;16&gt;e;++e)t.images[e]=null;return t}function L(t){for(var e=t.images,r=0;r&lt;e.length;++r)e[r]&amp;&amp;T(e[r]),e[r]=null;gt.push(t)}function P(){this.magFilter=this.minFilter=9728,this.wrapT=this.wrapS=33071,this.anisotropic=1,this.genMipmaps=!1,this.mipmapHint=4352}function O(t,e){\&quot;min\&quot;in e&amp;&amp;(t.minFilter=U[e.min],0&lt;=it.indexOf(t.minFilter)&amp;&amp;!(\&quot;faces\&quot;in e)&amp;&amp;(t.genMipmaps=!0)),\&quot;mag\&quot;in e&amp;&amp;(t.magFilter=V[e.mag]);var r=t.wrapS,n=t.wrapT;if(\&quot;wrap\&quot;in e){var a=e.wrap;\&quot;string\&quot;==typeof a?r=n=N[a]:Array.isArray(a)&amp;&amp;(r=N[a[0]],n=N[a[1]])}else\&quot;wrapS\&quot;in e&amp;&amp;(r=N[e.wrapS]),\&quot;wrapT\&quot;in e&amp;&amp;(n=N[e.wrapT]);if(t.wrapS=r,t.wrapT=n,\&quot;anisotropic\&quot;in e&amp;&amp;(t.anisotropic=e.anisotropic),\&quot;mipmap\&quot;in e){switch(r=!1,typeof e.mipmap){case\&quot;string\&quot;:t.mipmapHint=B[e.mipmap],r=t.genMipmaps=!0;break;case\&quot;boolean\&quot;:r=t.genMipmaps=e.mipmap;break;case\&quot;object\&quot;:t.genMipmaps=!1,r=!0}!r||\&quot;min\&quot;in e||(t.minFilter=9984)}}function z(r,n){t.texParameteri(n,10241,r.minFilter),t.texParameteri(n,10240,r.magFilter),t.texParameteri(n,10242,r.wrapS),t.texParameteri(n,10243,r.wrapT),e.ext_texture_filter_anisotropic&amp;&amp;t.texParameteri(n,34046,r.anisotropic),r.genMipmaps&amp;&amp;(t.hint(33170,r.mipmapHint),t.generateMipmap(n))}function I(e){s.call(this),this.mipmask=0,this.internalformat=6408,this.id=vt++,this.refCount=1,this.target=e,this.texture=t.createTexture(),this.unit=-1,this.bindCount=0,this.texInfo=new P,o.profile&amp;&amp;(this.stats={size:0})}function D(e){t.activeTexture(33984),t.bindTexture(e.target,e.texture)}function R(){var e=xt[0];e?t.bindTexture(e.target,e.texture):t.bindTexture(3553,null)}function F(e){var r=e.texture,n=e.unit,a=e.target;0&lt;=n&amp;&amp;(t.activeTexture(33984+n),t.bindTexture(a,null),xt[n]=null),t.deleteTexture(r),e.texture=null,e.params=null,e.pixels=null,e.refCount=0,delete mt[e.id],i.textureCount--}var B={\&quot;don't care\&quot;:4352,\&quot;dont care\&quot;:4352,nice:4354,fast:4353},N={repeat:10497,clamp:33071,mirror:33648},V={nearest:9728,linear:9729},U=j({mipmap:9987,\&quot;nearest mipmap nearest\&quot;:9984,\&quot;linear mipmap nearest\&quot;:9985,\&quot;nearest mipmap linear\&quot;:9986,\&quot;linear mipmap linear\&quot;:9987},V),q={none:0,browser:37444},H={uint8:5121,rgba4:32819,rgb565:33635,\&quot;rgb5 a1\&quot;:32820},Y={alpha:6406,luminance:6409,\&quot;luminance alpha\&quot;:6410,rgb:6407,rgba:6408,rgba4:32854,\&quot;rgb5 a1\&quot;:32855,rgb565:36194},K={};e.ext_srgb&amp;&amp;(Y.srgb=35904,Y.srgba=35906),e.oes_texture_float&amp;&amp;(H.float32=H.float=5126),e.oes_texture_half_float&amp;&amp;(H.float16=H[\&quot;half float\&quot;]=36193),e.webgl_depth_texture&amp;&amp;(j(Y,{depth:6402,\&quot;depth stencil\&quot;:34041}),j(H,{uint16:5123,uint32:5125,\&quot;depth stencil\&quot;:34042})),e.webgl_compressed_texture_s3tc&amp;&amp;j(K,{\&quot;rgb s3tc dxt1\&quot;:33776,\&quot;rgba s3tc dxt1\&quot;:33777,\&quot;rgba s3tc dxt3\&quot;:33778,\&quot;rgba s3tc dxt5\&quot;:33779}),e.webgl_compressed_texture_atc&amp;&amp;j(K,{\&quot;rgb atc\&quot;:35986,\&quot;rgba atc explicit alpha\&quot;:35987,\&quot;rgba atc interpolated alpha\&quot;:34798}),e.webgl_compressed_texture_pvrtc&amp;&amp;j(K,{\&quot;rgb pvrtc 4bppv1\&quot;:35840,\&quot;rgb pvrtc 2bppv1\&quot;:35841,\&quot;rgba pvrtc 4bppv1\&quot;:35842,\&quot;rgba pvrtc 2bppv1\&quot;:35843}),e.webgl_compressed_texture_etc1&amp;&amp;(K[\&quot;rgb etc1\&quot;]=36196);var Q=Array.prototype.slice.call(t.getParameter(34467));Object.keys(K).forEach(function(t){var e=K[t];0&lt;=Q.indexOf(e)&amp;&amp;(Y[t]=e)});var $=Object.keys(Y);r.textureFormats=$;var tt=[];Object.keys(Y).forEach(function(t){tt[Y[t]]=t});var et=[];Object.keys(H).forEach(function(t){et[H[t]]=t});var rt=[];Object.keys(V).forEach(function(t){rt[V[t]]=t});var nt=[];Object.keys(U).forEach(function(t){nt[U[t]]=t});var at=[];Object.keys(N).forEach(function(t){at[N[t]]=t});var pt=$.reduce(function(t,e){var r=Y[e];return 6409===r||6406===r||6409===r||6410===r||6402===r||34041===r?t[r]=r:32855===r||0&lt;=e.indexOf(\&quot;rgba\&quot;)?t[r]=6408:t[r]=6407,t},{}),dt=[],gt=[],vt=0,mt={},yt=r.maxTextureUnits,xt=Array(yt).map(function(){return null});return j(I.prototype,{bind:function(){this.bindCount+=1;var e=this.unit;if(0&gt;e){for(var r=0;r&lt;yt;++r){var n=xt[r];if(n){if(0&lt;n.bindCount)continue;n.unit=-1}xt[r]=this,e=r;break}o.profile&amp;&amp;i.maxTextureUnits&lt;e+1&amp;&amp;(i.maxTextureUnits=e+1),this.unit=e,t.activeTexture(33984+e),t.bindTexture(this.target,this.texture)}return e},unbind:function(){--this.bindCount},decRef:function(){0&gt;=--this.refCount&amp;&amp;F(this)}}),o.profile&amp;&amp;(i.getTotalTextureSize=function(){var t=0;return Object.keys(mt).forEach(function(e){t+=mt[e].stats.size}),t}),{create2D:function(e,r){function n(t,e){var r=a.texInfo;P.call(r);var i=C();return\&quot;number\&quot;==typeof t?M(i,0|t,\&quot;number\&quot;==typeof e?0|e:0|t):t?(O(r,t),S(i,t)):M(i,1,1),r.genMipmaps&amp;&amp;(i.mipmask=(i.width&lt;&lt;1)-1),a.mipmask=i.mipmask,c(a,i),a.internalformat=i.internalformat,n.width=i.width,n.height=i.height,D(a),E(i,3553),z(r,3553),R(),L(i),o.profile&amp;&amp;(a.stats.size=k(a.internalformat,a.type,i.width,i.height,r.genMipmaps,!1)),n.format=tt[a.internalformat],n.type=et[a.type],n.mag=rt[r.magFilter],n.min=nt[r.minFilter],n.wrapS=at[r.wrapS],n.wrapT=at[r.wrapT],n}var a=new I(3553);return mt[a.id]=a,i.textureCount++,n(e,r),n.subimage=function(t,e,r,i){e|=0,r|=0,i|=0;var o=m();return c(o,a),o.width=0,o.height=0,p(o,t),o.width=o.width||(a.width&gt;&gt;i)-e,o.height=o.height||(a.height&gt;&gt;i)-r,D(a),d(o,3553,e,r,i),R(),T(o),n},n.resize=function(e,r){var i=0|e,s=0|r||i;if(i===a.width&amp;&amp;s===a.height)return n;n.width=a.width=i,n.height=a.height=s,D(a);for(var l,c=a.channels,u=a.type,h=0;a.mipmask&gt;&gt;h;++h){var f=i&gt;&gt;h,p=s&gt;&gt;h;if(!f||!p)break;l=G.zero.allocType(u,f*p*c),t.texImage2D(3553,h,a.format,f,p,0,a.format,a.type,l),l&amp;&amp;G.zero.freeType(l)}return R(),o.profile&amp;&amp;(a.stats.size=k(a.internalformat,a.type,i,s,!1,!1)),n},n._reglType=\&quot;texture2d\&quot;,n._texture=a,o.profile&amp;&amp;(n.stats=a.stats),n.destroy=function(){a.decRef()},n},createCube:function(e,r,n,a,s,l){function h(t,e,r,n,a,i){var s,l=f.texInfo;for(P.call(l),s=0;6&gt;s;++s)g[s]=C();if(\&quot;number\&quot;!=typeof t&amp;&amp;t){if(\&quot;object\&quot;==typeof t)if(e)S(g[0],t),S(g[1],e),S(g[2],r),S(g[3],n),S(g[4],a),S(g[5],i);else if(O(l,t),u(f,t),\&quot;faces\&quot;in t)for(t=t.faces,s=0;6&gt;s;++s)c(g[s],f),S(g[s],t[s]);else for(s=0;6&gt;s;++s)S(g[s],t)}else for(t=0|t||1,s=0;6&gt;s;++s)M(g[s],t,t);for(c(f,g[0]),f.mipmask=l.genMipmaps?(g[0].width&lt;&lt;1)-1:g[0].mipmask,f.internalformat=g[0].internalformat,h.width=g[0].width,h.height=g[0].height,D(f),s=0;6&gt;s;++s)E(g[s],34069+s);for(z(l,34067),R(),o.profile&amp;&amp;(f.stats.size=k(f.internalformat,f.type,h.width,h.height,l.genMipmaps,!0)),h.format=tt[f.internalformat],h.type=et[f.type],h.mag=rt[l.magFilter],h.min=nt[l.minFilter],h.wrapS=at[l.wrapS],h.wrapT=at[l.wrapT],s=0;6&gt;s;++s)L(g[s]);return h}var f=new I(34067);mt[f.id]=f,i.cubeCount++;var g=Array(6);return h(e,r,n,a,s,l),h.subimage=function(t,e,r,n,a){r|=0,n|=0,a|=0;var i=m();return c(i,f),i.width=0,i.height=0,p(i,e),i.width=i.width||(f.width&gt;&gt;a)-r,i.height=i.height||(f.height&gt;&gt;a)-n,D(f),d(i,34069+t,r,n,a),R(),T(i),h},h.resize=function(e){if((e|=0)!==f.width){h.width=f.width=e,h.height=f.height=e,D(f);for(var r=0;6&gt;r;++r)for(var n=0;f.mipmask&gt;&gt;n;++n)t.texImage2D(34069+r,n,f.format,e&gt;&gt;n,e&gt;&gt;n,0,f.format,f.type,null);return R(),o.profile&amp;&amp;(f.stats.size=k(f.internalformat,f.type,h.width,h.height,!1,!0)),h}},h._reglType=\&quot;textureCube\&quot;,h._texture=f,o.profile&amp;&amp;(h.stats=f.stats),h.destroy=function(){f.decRef()},h},clear:function(){for(var e=0;e&lt;yt;++e)t.activeTexture(33984+e),t.bindTexture(3553,null),xt[e]=null;X(mt).forEach(F),i.cubeCount=0,i.textureCount=0},getTexture:function(t){return null},restore:function(){for(var e=0;e&lt;yt;++e){var r=xt[e];r&amp;&amp;(r.bindCount=0,r.unit=-1,xt[e]=null)}X(mt).forEach(function(e){e.texture=t.createTexture(),t.bindTexture(e.target,e.texture);for(var r=0;32&gt;r;++r)if(0!=(e.mipmask&amp;1&lt;&lt;r))if(3553===e.target)t.texImage2D(3553,r,e.internalformat,e.width&gt;&gt;r,e.height&gt;&gt;r,0,e.internalformat,e.type,null);else for(var n=0;6&gt;n;++n)t.texImage2D(34069+n,r,e.internalformat,e.width&gt;&gt;r,e.height&gt;&gt;r,0,e.internalformat,e.type,null);z(e.texInfo,e.target)})}}}function A(t,e,r,n,a,i){function o(t,e,r){this.target=t,this.texture=e,this.renderbuffer=r;var n=t=0;e?(t=e.width,n=e.height):r&amp;&amp;(t=r.width,n=r.height),this.width=t,this.height=n}function s(t){t&amp;&amp;(t.texture&amp;&amp;t.texture._texture.decRef(),t.renderbuffer&amp;&amp;t.renderbuffer._renderbuffer.decRef())}function l(t,e,r){t&amp;&amp;(t.texture?t.texture._texture.refCount+=1:t.renderbuffer._renderbuffer.refCount+=1)}function c(e,r){r&amp;&amp;(r.texture?t.framebufferTexture2D(36160,e,r.target,r.texture._texture.texture,0):t.framebufferRenderbuffer(36160,e,36161,r.renderbuffer._renderbuffer.renderbuffer))}function u(t){var e=3553,r=null,n=null,a=t;return\&quot;object\&quot;==typeof t&amp;&amp;(a=t.data,\&quot;target\&quot;in t&amp;&amp;(e=0|t.target)),\&quot;texture2d\&quot;===(t=a._reglType)?r=a:\&quot;textureCube\&quot;===t?r=a:\&quot;renderbuffer\&quot;===t&amp;&amp;(n=a,e=36161),new o(e,r,n)}function h(t,e,r,i,s){return r?((t=n.create2D({width:t,height:e,format:i,type:s}))._texture.refCount=0,new o(3553,t,null)):((t=a.create({width:t,height:e,format:i}))._renderbuffer.refCount=0,new o(36161,null,t))}function f(t){return t&amp;&amp;(t.texture||t.renderbuffer)}function p(t,e,r){t&amp;&amp;(t.texture?t.texture.resize(e,r):t.renderbuffer&amp;&amp;t.renderbuffer.resize(e,r),t.width=e,t.height=r)}function d(){this.id=k++,T[this.id]=this,this.framebuffer=t.createFramebuffer(),this.height=this.width=0,this.colorAttachments=[],this.depthStencilAttachment=this.stencilAttachment=this.depthAttachment=null}function g(t){t.colorAttachments.forEach(s),s(t.depthAttachment),s(t.stencilAttachment),s(t.depthStencilAttachment)}function v(e){t.deleteFramebuffer(e.framebuffer),e.framebuffer=null,i.framebufferCount--,delete T[e.id]}function m(e){var n;t.bindFramebuffer(36160,e.framebuffer);var a=e.colorAttachments;for(n=0;n&lt;a.length;++n)c(36064+n,a[n]);for(n=a.length;n&lt;r.maxColorAttachments;++n)t.framebufferTexture2D(36160,36064+n,3553,null,0);t.framebufferTexture2D(36160,33306,3553,null,0),t.framebufferTexture2D(36160,36096,3553,null,0),t.framebufferTexture2D(36160,36128,3553,null,0),c(36096,e.depthAttachment),c(36128,e.stencilAttachment),c(33306,e.depthStencilAttachment),t.checkFramebufferStatus(36160),t.isContextLost(),t.bindFramebuffer(36160,x.next?x.next.framebuffer:null),x.cur=x.next,t.getError()}function y(t,e){function r(t,e){var a,i=0,o=0,s=!0,c=!0;a=null;var p=!0,d=\&quot;rgba\&quot;,v=\&quot;uint8\&quot;,y=1,x=null,w=null,k=null,T=!1;\&quot;number\&quot;==typeof t?(i=0|t,o=0|e||i):t?(\&quot;shape\&quot;in t?(i=(o=t.shape)[0],o=o[1]):(\&quot;radius\&quot;in t&amp;&amp;(i=o=t.radius),\&quot;width\&quot;in t&amp;&amp;(i=t.width),\&quot;height\&quot;in t&amp;&amp;(o=t.height)),(\&quot;color\&quot;in t||\&quot;colors\&quot;in t)&amp;&amp;(a=t.color||t.colors,Array.isArray(a)),a||(\&quot;colorCount\&quot;in t&amp;&amp;(y=0|t.colorCount),\&quot;colorTexture\&quot;in t&amp;&amp;(p=!!t.colorTexture,d=\&quot;rgba4\&quot;),\&quot;colorType\&quot;in t&amp;&amp;(v=t.colorType,!p)&amp;&amp;(\&quot;half float\&quot;===v||\&quot;float16\&quot;===v?d=\&quot;rgba16f\&quot;:\&quot;float\&quot;!==v&amp;&amp;\&quot;float32\&quot;!==v||(d=\&quot;rgba32f\&quot;)),\&quot;colorFormat\&quot;in t&amp;&amp;(d=t.colorFormat,0&lt;=b.indexOf(d)?p=!0:0&lt;=_.indexOf(d)&amp;&amp;(p=!1))),(\&quot;depthTexture\&quot;in t||\&quot;depthStencilTexture\&quot;in t)&amp;&amp;(T=!(!t.depthTexture&amp;&amp;!t.depthStencilTexture)),\&quot;depth\&quot;in t&amp;&amp;(\&quot;boolean\&quot;==typeof t.depth?s=t.depth:(x=t.depth,c=!1)),\&quot;stencil\&quot;in t&amp;&amp;(\&quot;boolean\&quot;==typeof t.stencil?c=t.stencil:(w=t.stencil,s=!1)),\&quot;depthStencil\&quot;in t&amp;&amp;(\&quot;boolean\&quot;==typeof t.depthStencil?s=c=t.depthStencil:(k=t.depthStencil,c=s=!1))):i=o=1;var A=null,M=null,S=null,E=null;if(Array.isArray(a))A=a.map(u);else if(a)A=[u(a)];else for(A=Array(y),a=0;a&lt;y;++a)A[a]=h(i,o,p,d,v);for(i=i||A[0].width,o=o||A[0].height,x?M=u(x):s&amp;&amp;!c&amp;&amp;(M=h(i,o,T,\&quot;depth\&quot;,\&quot;uint32\&quot;)),w?S=u(w):c&amp;&amp;!s&amp;&amp;(S=h(i,o,!1,\&quot;stencil\&quot;,\&quot;uint8\&quot;)),k?E=u(k):!x&amp;&amp;!w&amp;&amp;c&amp;&amp;s&amp;&amp;(E=h(i,o,T,\&quot;depth stencil\&quot;,\&quot;depth stencil\&quot;)),s=null,a=0;a&lt;A.length;++a)l(A[a]),A[a]&amp;&amp;A[a].texture&amp;&amp;(c=yt[A[a].texture._texture.format]*xt[A[a].texture._texture.type],null===s&amp;&amp;(s=c));return l(M),l(S),l(E),g(n),n.width=i,n.height=o,n.colorAttachments=A,n.depthAttachment=M,n.stencilAttachment=S,n.depthStencilAttachment=E,r.color=A.map(f),r.depth=f(M),r.stencil=f(S),r.depthStencil=f(E),r.width=n.width,r.height=n.height,m(n),r}var n=new d;return i.framebufferCount++,r(t,e),j(r,{resize:function(t,e){var a=Math.max(0|t,1),i=Math.max(0|e||a,1);if(a===n.width&amp;&amp;i===n.height)return r;for(var o=n.colorAttachments,s=0;s&lt;o.length;++s)p(o[s],a,i);return p(n.depthAttachment,a,i),p(n.stencilAttachment,a,i),p(n.depthStencilAttachment,a,i),n.width=r.width=a,n.height=r.height=i,m(n),r},_reglType:\&quot;framebuffer\&quot;,_framebuffer:n,destroy:function(){v(n),g(n)},use:function(t){x.setFBO({framebuffer:r},t)}})}var x={cur:null,next:null,dirty:!1,setFBO:null},b=[\&quot;rgba\&quot;],_=[\&quot;rgba4\&quot;,\&quot;rgb565\&quot;,\&quot;rgb5 a1\&quot;];e.ext_srgb&amp;&amp;_.push(\&quot;srgba\&quot;),e.ext_color_buffer_half_float&amp;&amp;_.push(\&quot;rgba16f\&quot;,\&quot;rgb16f\&quot;),e.webgl_color_buffer_float&amp;&amp;_.push(\&quot;rgba32f\&quot;);var w=[\&quot;uint8\&quot;];e.oes_texture_half_float&amp;&amp;w.push(\&quot;half float\&quot;,\&quot;float16\&quot;),e.oes_texture_float&amp;&amp;w.push(\&quot;float\&quot;,\&quot;float32\&quot;);var k=0,T={};return j(x,{getFramebuffer:function(t){return\&quot;function\&quot;==typeof t&amp;&amp;\&quot;framebuffer\&quot;===t._reglType&amp;&amp;(t=t._framebuffer)instanceof d?t:null},create:y,createCube:function(t){function e(t){var a,i={color:null},o=0,s=null;a=\&quot;rgba\&quot;;var l=\&quot;uint8\&quot;,c=1;if(\&quot;number\&quot;==typeof t?o=0|t:t?(\&quot;shape\&quot;in t?o=t.shape[0]:(\&quot;radius\&quot;in t&amp;&amp;(o=0|t.radius),\&quot;width\&quot;in t?o=0|t.width:\&quot;height\&quot;in t&amp;&amp;(o=0|t.height)),(\&quot;color\&quot;in t||\&quot;colors\&quot;in t)&amp;&amp;(s=t.color||t.colors,Array.isArray(s)),s||(\&quot;colorCount\&quot;in t&amp;&amp;(c=0|t.colorCount),\&quot;colorType\&quot;in t&amp;&amp;(l=t.colorType),\&quot;colorFormat\&quot;in t&amp;&amp;(a=t.colorFormat)),\&quot;depth\&quot;in t&amp;&amp;(i.depth=t.depth),\&quot;stencil\&quot;in t&amp;&amp;(i.stencil=t.stencil),\&quot;depthStencil\&quot;in t&amp;&amp;(i.depthStencil=t.depthStencil)):o=1,s)if(Array.isArray(s))for(t=[],a=0;a&lt;s.length;++a)t[a]=s[a];else t=[s];else for(t=Array(c),s={radius:o,format:a,type:l},a=0;a&lt;c;++a)t[a]=n.createCube(s);for(i.color=Array(t.length),a=0;a&lt;t.length;++a)c=t[a],o=o||c.width,i.color[a]={target:34069,data:t[a]};for(a=0;6&gt;a;++a){for(c=0;c&lt;t.length;++c)i.color[c].target=34069+a;0&lt;a&amp;&amp;(i.depth=r[0].depth,i.stencil=r[0].stencil,i.depthStencil=r[0].depthStencil),r[a]?r[a](i):r[a]=y(i)}return j(e,{width:o,height:o,color:t})}var r=Array(6);return e(t),j(e,{faces:r,resize:function(t){var n=0|t;if(n===e.width)return e;var a=e.color;for(t=0;t&lt;a.length;++t)a[t].resize(n);for(t=0;6&gt;t;++t)r[t].resize(n);return e.width=e.height=n,e},_reglType:\&quot;framebufferCube\&quot;,destroy:function(){r.forEach(function(t){t.destroy()})}})},clear:function(){X(T).forEach(v)},restore:function(){x.cur=null,x.next=null,x.dirty=!0,X(T).forEach(function(e){e.framebuffer=t.createFramebuffer(),m(e)})}})}function M(){this.w=this.z=this.y=this.x=this.state=0,this.buffer=null,this.size=0,this.normalized=!1,this.type=5126,this.divisor=this.stride=this.offset=0}function S(t,e,r,n){function a(t,e,r,n){this.name=t,this.id=e,this.location=r,this.info=n}function i(t,e){for(var r=0;r&lt;t.length;++r)if(t[r].id===e.id)return void(t[r].location=e.location);t.push(e)}function o(r,n,a){if(!(o=(a=35632===r?c:u)[n])){var i=e.str(n),o=t.createShader(r);t.shaderSource(o,i),t.compileShader(o),a[n]=o}return o}function s(t,e){this.id=p++,this.fragId=t,this.vertId=e,this.program=null,this.uniforms=[],this.attributes=[],n.profile&amp;&amp;(this.stats={uniformsCount:0,attributesCount:0})}function l(r,s){var l,c;l=o(35632,r.fragId),c=o(35633,r.vertId);var u=r.program=t.createProgram();t.attachShader(u,l),t.attachShader(u,c),t.linkProgram(u);var h=t.getProgramParameter(u,35718);n.profile&amp;&amp;(r.stats.uniformsCount=h);var f=r.uniforms;for(l=0;l&lt;h;++l)if(c=t.getActiveUniform(u,l))if(1&lt;c.size)for(var p=0;p&lt;c.size;++p){var d=c.name.replace(\&quot;[0]\&quot;,\&quot;[\&quot;+p+\&quot;]\&quot;);i(f,new a(d,e.id(d),t.getUniformLocation(u,d),c))}else i(f,new a(c.name,e.id(c.name),t.getUniformLocation(u,c.name),c));for(h=t.getProgramParameter(u,35721),n.profile&amp;&amp;(r.stats.attributesCount=h),f=r.attributes,l=0;l&lt;h;++l)(c=t.getActiveAttrib(u,l))&amp;&amp;i(f,new a(c.name,e.id(c.name),t.getAttribLocation(u,c.name),c))}var c={},u={},h={},f=[],p=0;return n.profile&amp;&amp;(r.getMaxUniformsCount=function(){var t=0;return f.forEach(function(e){e.stats.uniformsCount&gt;t&amp;&amp;(t=e.stats.uniformsCount)}),t},r.getMaxAttributesCount=function(){var t=0;return f.forEach(function(e){e.stats.attributesCount&gt;t&amp;&amp;(t=e.stats.attributesCount)}),t}),{clear:function(){var e=t.deleteShader.bind(t);X(c).forEach(e),c={},X(u).forEach(e),u={},f.forEach(function(e){t.deleteProgram(e.program)}),f.length=0,h={},r.shaderCount=0},program:function(t,e,n){var a=h[e];a||(a=h[e]={});var i=a[t];return i||(i=new s(e,t),r.shaderCount++,l(i),a[t]=i,f.push(i)),i},restore:function(){c={},u={};for(var t=0;t&lt;f.length;++t)l(f[t])},shader:o,frag:-1,vert:-1}}function E(t,e,r,n,a,i,o){function s(a){var i;i=null===e.next?5121:e.next.colorAttachments[0].texture._texture.type;var o=0,s=0,l=n.framebufferWidth,c=n.framebufferHeight,u=null;return W(a)?u=a:a&amp;&amp;(o=0|a.x,s=0|a.y,l=0|(a.width||n.framebufferWidth-o),c=0|(a.height||n.framebufferHeight-s),u=a.data||null),r(),a=l*c*4,u||(5121===i?u=new Uint8Array(a):5126===i&amp;&amp;(u=u||new Float32Array(a))),t.pixelStorei(3333,4),t.readPixels(o,s,l,c,6408,i,u),u}return function(t){return t&amp;&amp;\&quot;framebuffer\&quot;in t?function(t){var r;return e.setFBO({framebuffer:t.framebuffer},function(){r=s(t)}),r}(t):s(t)}}function C(t){return Array.prototype.slice.call(t)}function L(t){return C(t).join(\&quot;\&quot;)}function P(){function t(){var t=[],e=[];return j(function(){t.push.apply(t,C(arguments))},{def:function(){var n=\&quot;v\&quot;+r++;return e.push(n),0&lt;arguments.length&amp;&amp;(t.push(n,\&quot;=\&quot;),t.push.apply(t,C(arguments)),t.push(\&quot;;\&quot;)),n},toString:function(){return L([0&lt;e.length?\&quot;var \&quot;+e+\&quot;;\&quot;:\&quot;\&quot;,L(t)])}})}function e(){function e(t,e){n(t,e,\&quot;=\&quot;,r.def(t,e),\&quot;;\&quot;)}var r=t(),n=t(),a=r.toString,i=n.toString;return j(function(){r.apply(r,C(arguments))},{def:r.def,entry:r,exit:n,save:e,set:function(t,n,a){e(t,n),r(t,n,\&quot;=\&quot;,a,\&quot;;\&quot;)},toString:function(){return a()+i()}})}var r=0,n=[],a=[],i=t(),o={};return{global:i,link:function(t){for(var e=0;e&lt;a.length;++e)if(a[e]===t)return n[e];return e=\&quot;g\&quot;+r++,n.push(e),a.push(t),e},block:t,proc:function(t,r){function n(){var t=\&quot;a\&quot;+a.length;return a.push(t),t}var a=[];r=r||0;for(var i=0;i&lt;r;++i)n();var s=(i=e()).toString;return o[t]=j(i,{arg:n,toString:function(){return L([\&quot;function(\&quot;,a.join(),\&quot;){\&quot;,s(),\&quot;}\&quot;])}})},scope:e,cond:function(){var t=L(arguments),r=e(),n=e(),a=r.toString,i=n.toString;return j(r,{then:function(){return r.apply(r,C(arguments)),this},else:function(){return n.apply(n,C(arguments)),this},toString:function(){var e=i();return e&amp;&amp;(e=\&quot;else{\&quot;+e+\&quot;}\&quot;),L([\&quot;if(\&quot;,t,\&quot;){\&quot;,a(),\&quot;}\&quot;,e])}})},compile:function(){var t=['\&quot;use strict\&quot;;',i,\&quot;return {\&quot;];Object.keys(o).forEach(function(e){t.push('\&quot;',e,'\&quot;:',o[e].toString(),\&quot;,\&quot;)}),t.push(\&quot;}\&quot;);var e=L(t).replace(/;/g,\&quot;;\\n\&quot;).replace(/}/g,\&quot;}\\n\&quot;).replace(/{/g,\&quot;{\\n\&quot;);return Function.apply(null,n.concat(e)).apply(null,a)}}}function O(t){return Array.isArray(t)||W(t)||l(t)}function z(t){return t.sort(function(t,e){return\&quot;viewport\&quot;===t?-1:\&quot;viewport\&quot;===e?1:t&lt;e?-1:1})}function I(t,e,r,n){this.thisDep=t,this.contextDep=e,this.propDep=r,this.append=n}function D(t){return t&amp;&amp;!(t.thisDep||t.contextDep||t.propDep)}function R(t){return new I(!1,!1,!1,t)}function F(t,e){var r=t.type;return 0===r?new I(!0,1&lt;=(r=t.data.length),2&lt;=r,e):4===r?new I((r=t.data).thisDep,r.contextDep,r.propDep,e):new I(3===r,2===r,1===r,e)}function B(t,e,r,n,a,o,s,l,c,u,h,f,p,d,g){function m(t){return t.replace(\&quot;.\&quot;,\&quot;_\&quot;)}function y(t,e,r){var n=m(t);nt.push(t),et[n]=tt[n]=!!r,at[n]=e}function x(t,e,r){var n=m(t);nt.push(t),Array.isArray(r)?(tt[n]=r.slice(),et[n]=r.slice()):tt[n]=et[n]=r,it[n]=e}function b(){var t=P(),r=t.link,n=t.global;t.id=lt++,t.batchId=\&quot;0\&quot;;var a=r(ot),i=t.shared={props:\&quot;a0\&quot;};Object.keys(ot).forEach(function(t){i[t]=n.def(a,\&quot;.\&quot;,t)});var o=t.next={},s=t.current={};Object.keys(it).forEach(function(t){Array.isArray(tt[t])&amp;&amp;(o[t]=n.def(i.next,\&quot;.\&quot;,t),s[t]=n.def(i.current,\&quot;.\&quot;,t))});var l=t.constants={};Object.keys(st).forEach(function(t){l[t]=n.def(JSON.stringify(st[t]))}),t.invoke=function(e,n){switch(n.type){case 0:var a=[\&quot;this\&quot;,i.context,i.props,t.batchId];return e.def(r(n.data),\&quot;.call(\&quot;,a.slice(0,Math.max(n.data.length+1,4)),\&quot;)\&quot;);case 1:return e.def(i.props,n.data);case 2:return e.def(i.context,n.data);case 3:return e.def(\&quot;this\&quot;,n.data);case 4:return n.data.append(t,e),n.data.ref}},t.attribCache={};var c={};return t.scopeAttrib=function(t){if((t=e.id(t))in c)return c[t];var n=u.scope[t];return n||(n=u.scope[t]=new Z),c[t]=r(n)},t}function _(t,e){var r=t.static,n=t.dynamic;if(\&quot;framebuffer\&quot;in r){var a=r.framebuffer;return a?(a=l.getFramebuffer(a),R(function(t,e){var r=t.link(a),n=t.shared;return e.set(n.framebuffer,\&quot;.next\&quot;,r),n=n.context,e.set(n,\&quot;.framebufferWidth\&quot;,r+\&quot;.width\&quot;),e.set(n,\&quot;.framebufferHeight\&quot;,r+\&quot;.height\&quot;),r})):R(function(t,e){var r=t.shared;return e.set(r.framebuffer,\&quot;.next\&quot;,\&quot;null\&quot;),r=r.context,e.set(r,\&quot;.framebufferWidth\&quot;,r+\&quot;.drawingBufferWidth\&quot;),e.set(r,\&quot;.framebufferHeight\&quot;,r+\&quot;.drawingBufferHeight\&quot;),\&quot;null\&quot;})}if(\&quot;framebuffer\&quot;in n){var i=n.framebuffer;return F(i,function(t,e){var r=t.invoke(e,i),n=t.shared,a=n.framebuffer;r=e.def(a,\&quot;.getFramebuffer(\&quot;,r,\&quot;)\&quot;);return e.set(a,\&quot;.next\&quot;,r),n=n.context,e.set(n,\&quot;.framebufferWidth\&quot;,r+\&quot;?\&quot;+r+\&quot;.width:\&quot;+n+\&quot;.drawingBufferWidth\&quot;),e.set(n,\&quot;.framebufferHeight\&quot;,r+\&quot;?\&quot;+r+\&quot;.height:\&quot;+n+\&quot;.drawingBufferHeight\&quot;),r})}return null}function w(t){function r(t){if(t in n){var r=e.id(n[t]);return(t=R(function(){return r})).id=r,t}if(t in a){var i=a[t];return F(i,function(t,e){var r=t.invoke(e,i);return e.def(t.shared.strings,\&quot;.id(\&quot;,r,\&quot;)\&quot;)})}return null}var n=t.static,a=t.dynamic,i=r(\&quot;frag\&quot;),o=r(\&quot;vert\&quot;),s=null;return D(i)&amp;&amp;D(o)?(s=h.program(o.id,i.id),t=R(function(t,e){return t.link(s)})):t=new I(i&amp;&amp;i.thisDep||o&amp;&amp;o.thisDep,i&amp;&amp;i.contextDep||o&amp;&amp;o.contextDep,i&amp;&amp;i.propDep||o&amp;&amp;o.propDep,function(t,e){var r,n,a=t.shared.shader;return r=i?i.append(t,e):e.def(a,\&quot;.\&quot;,\&quot;frag\&quot;),n=o?o.append(t,e):e.def(a,\&quot;.\&quot;,\&quot;vert\&quot;),e.def(a+\&quot;.program(\&quot;+n+\&quot;,\&quot;+r+\&quot;)\&quot;)}),{frag:i,vert:o,progVar:t,program:s}}function k(t,e){function r(t,e){if(t in n){var r=0|n[t];return R(function(t,n){return e&amp;&amp;(t.OFFSET=r),r})}if(t in a){var o=a[t];return F(o,function(t,r){var n=t.invoke(r,o);return e&amp;&amp;(t.OFFSET=n),n})}return e&amp;&amp;i?R(function(t,e){return t.OFFSET=\&quot;0\&quot;,0}):null}var n=t.static,a=t.dynamic,i=function(){if(\&quot;elements\&quot;in n){var t=n.elements;O(t)?t=o.getElements(o.create(t,!0)):t&amp;&amp;(t=o.getElements(t));var e=R(function(e,r){if(t){var n=e.link(t);return e.ELEMENTS=n}return e.ELEMENTS=null});return e.value=t,e}if(\&quot;elements\&quot;in a){var r=a.elements;return F(r,function(t,e){var n=(a=t.shared).isBufferArgs,a=a.elements,i=t.invoke(e,r),o=e.def(\&quot;null\&quot;);n=e.def(n,\&quot;(\&quot;,i,\&quot;)\&quot;),i=t.cond(n).then(o,\&quot;=\&quot;,a,\&quot;.createStream(\&quot;,i,\&quot;);\&quot;).else(o,\&quot;=\&quot;,a,\&quot;.getElements(\&quot;,i,\&quot;);\&quot;);return e.entry(i),e.exit(t.cond(n).then(a,\&quot;.destroyStream(\&quot;,o,\&quot;);\&quot;)),t.ELEMENTS=o})}return null}(),s=r(\&quot;offset\&quot;,!0);return{elements:i,primitive:function(){if(\&quot;primitive\&quot;in n){var t=n.primitive;return R(function(e,r){return rt[t]})}if(\&quot;primitive\&quot;in a){var e=a.primitive;return F(e,function(t,r){var n=t.constants.primTypes,a=t.invoke(r,e);return r.def(n,\&quot;[\&quot;,a,\&quot;]\&quot;)})}return i?D(i)?i.value?R(function(t,e){return e.def(t.ELEMENTS,\&quot;.primType\&quot;)}):R(function(){return 4}):new I(i.thisDep,i.contextDep,i.propDep,function(t,e){var r=t.ELEMENTS;return e.def(r,\&quot;?\&quot;,r,\&quot;.primType:\&quot;,4)}):null}(),count:function(){if(\&quot;count\&quot;in n){var t=0|n.count;return R(function(){return t})}if(\&quot;count\&quot;in a){var e=a.count;return F(e,function(t,r){return t.invoke(r,e)})}return i?D(i)?i?s?new I(s.thisDep,s.contextDep,s.propDep,function(t,e){return e.def(t.ELEMENTS,\&quot;.vertCount-\&quot;,t.OFFSET)}):R(function(t,e){return e.def(t.ELEMENTS,\&quot;.vertCount\&quot;)}):R(function(){return-1}):new I(i.thisDep||s.thisDep,i.contextDep||s.contextDep,i.propDep||s.propDep,function(t,e){var r=t.ELEMENTS;return t.OFFSET?e.def(r,\&quot;?\&quot;,r,\&quot;.vertCount-\&quot;,t.OFFSET,\&quot;:-1\&quot;):e.def(r,\&quot;?\&quot;,r,\&quot;.vertCount:-1\&quot;)}):null}(),instances:r(\&quot;instances\&quot;,!1),offset:s}}function T(t,r){var n=t.static,i=t.dynamic,o={};return Object.keys(n).forEach(function(t){var r=n[t],i=e.id(t),s=new Z;if(O(r))s.state=1,s.buffer=a.getBuffer(a.create(r,34962,!1,!0)),s.type=0;else if(c=a.getBuffer(r))s.state=1,s.buffer=c,s.type=0;else if(\&quot;constant\&quot;in r){var l=r.constant;s.buffer=\&quot;null\&quot;,s.state=2,\&quot;number\&quot;==typeof l?s.x=l:bt.forEach(function(t,e){e&lt;l.length&amp;&amp;(s[t]=l[e])})}else{var c=O(r.buffer)?a.getBuffer(a.create(r.buffer,34962,!1,!0)):a.getBuffer(r.buffer),u=0|r.offset,h=0|r.stride,f=0|r.size,p=!!r.normalized,d=0;\&quot;type\&quot;in r&amp;&amp;(d=K[r.type]),r=0|r.divisor,s.buffer=c,s.state=1,s.size=f,s.normalized=p,s.type=d||c.dtype,s.offset=u,s.stride=h,s.divisor=r}o[t]=R(function(t,e){var r=t.attribCache;if(i in r)return r[i];var n={isStream:!1};return Object.keys(s).forEach(function(t){n[t]=s[t]}),s.buffer&amp;&amp;(n.buffer=t.link(s.buffer),n.type=n.type||n.buffer+\&quot;.dtype\&quot;),r[i]=n})}),Object.keys(i).forEach(function(t){var e=i[t];o[t]=F(e,function(t,r){function n(t){r(l[t],\&quot;=\&quot;,a,\&quot;.\&quot;,t,\&quot;|0;\&quot;)}var a=t.invoke(r,e),i=t.shared,o=i.isBufferArgs,s=i.buffer,l={isStream:r.def(!1)},c=new Z;c.state=1,Object.keys(c).forEach(function(t){l[t]=r.def(\&quot;\&quot;+c[t])});var u=l.buffer,h=l.type;return r(\&quot;if(\&quot;,o,\&quot;(\&quot;,a,\&quot;)){\&quot;,l.isStream,\&quot;=true;\&quot;,u,\&quot;=\&quot;,s,\&quot;.createStream(\&quot;,34962,\&quot;,\&quot;,a,\&quot;);\&quot;,h,\&quot;=\&quot;,u,\&quot;.dtype;\&quot;,\&quot;}else{\&quot;,u,\&quot;=\&quot;,s,\&quot;.getBuffer(\&quot;,a,\&quot;);\&quot;,\&quot;if(\&quot;,u,\&quot;){\&quot;,h,\&quot;=\&quot;,u,\&quot;.dtype;\&quot;,'}else if(\&quot;constant\&quot; in ',a,\&quot;){\&quot;,l.state,\&quot;=\&quot;,2,\&quot;;\&quot;,\&quot;if(typeof \&quot;+a+'.constant === \&quot;number\&quot;){',l[bt[0]],\&quot;=\&quot;,a,\&quot;.constant;\&quot;,bt.slice(1).map(function(t){return l[t]}).join(\&quot;=\&quot;),\&quot;=0;\&quot;,\&quot;}else{\&quot;,bt.map(function(t,e){return l[t]+\&quot;=\&quot;+a+\&quot;.constant.length&gt;\&quot;+e+\&quot;?\&quot;+a+\&quot;.constant[\&quot;+e+\&quot;]:0;\&quot;}).join(\&quot;\&quot;),\&quot;}}else{\&quot;,\&quot;if(\&quot;,o,\&quot;(\&quot;,a,\&quot;.buffer)){\&quot;,u,\&quot;=\&quot;,s,\&quot;.createStream(\&quot;,34962,\&quot;,\&quot;,a,\&quot;.buffer);\&quot;,\&quot;}else{\&quot;,u,\&quot;=\&quot;,s,\&quot;.getBuffer(\&quot;,a,\&quot;.buffer);\&quot;,\&quot;}\&quot;,h,'=\&quot;type\&quot; in ',a,\&quot;?\&quot;,i.glTypes,\&quot;[\&quot;,a,\&quot;.type]:\&quot;,u,\&quot;.dtype;\&quot;,l.normalized,\&quot;=!!\&quot;,a,\&quot;.normalized;\&quot;),n(\&quot;size\&quot;),n(\&quot;offset\&quot;),n(\&quot;stride\&quot;),n(\&quot;divisor\&quot;),r(\&quot;}}\&quot;),r.exit(\&quot;if(\&quot;,l.isStream,\&quot;){\&quot;,s,\&quot;.destroyStream(\&quot;,u,\&quot;);\&quot;,\&quot;}\&quot;),l})}),o}function A(t,e,r,n,a){var o=_(t),s=function(t,e,r){function n(t){if(t in a){var r=a[t];t=!0;var n,o,s=0|r.x,l=0|r.y;return\&quot;width\&quot;in r?n=0|r.width:t=!1,\&quot;height\&quot;in r?o=0|r.height:t=!1,new I(!t&amp;&amp;e&amp;&amp;e.thisDep,!t&amp;&amp;e&amp;&amp;e.contextDep,!t&amp;&amp;e&amp;&amp;e.propDep,function(t,e){var a=t.shared.context,i=n;\&quot;width\&quot;in r||(i=e.def(a,\&quot;.\&quot;,\&quot;framebufferWidth\&quot;,\&quot;-\&quot;,s));var c=o;return\&quot;height\&quot;in r||(c=e.def(a,\&quot;.\&quot;,\&quot;framebufferHeight\&quot;,\&quot;-\&quot;,l)),[s,l,i,c]})}if(t in i){var c=i[t];return t=F(c,function(t,e){var r=t.invoke(e,c),n=t.shared.context,a=e.def(r,\&quot;.x|0\&quot;),i=e.def(r,\&quot;.y|0\&quot;);return[a,i,e.def('\&quot;width\&quot; in ',r,\&quot;?\&quot;,r,\&quot;.width|0:\&quot;,\&quot;(\&quot;,n,\&quot;.\&quot;,\&quot;framebufferWidth\&quot;,\&quot;-\&quot;,a,\&quot;)\&quot;),r=e.def('\&quot;height\&quot; in ',r,\&quot;?\&quot;,r,\&quot;.height|0:\&quot;,\&quot;(\&quot;,n,\&quot;.\&quot;,\&quot;framebufferHeight\&quot;,\&quot;-\&quot;,i,\&quot;)\&quot;)]}),e&amp;&amp;(t.thisDep=t.thisDep||e.thisDep,t.contextDep=t.contextDep||e.contextDep,t.propDep=t.propDep||e.propDep),t}return e?new I(e.thisDep,e.contextDep,e.propDep,function(t,e){var r=t.shared.context;return[0,0,e.def(r,\&quot;.\&quot;,\&quot;framebufferWidth\&quot;),e.def(r,\&quot;.\&quot;,\&quot;framebufferHeight\&quot;)]}):null}var a=t.static,i=t.dynamic;if(t=n(\&quot;viewport\&quot;)){var o=t;t=new I(t.thisDep,t.contextDep,t.propDep,function(t,e){var r=o.append(t,e),n=t.shared.context;return e.set(n,\&quot;.viewportWidth\&quot;,r[2]),e.set(n,\&quot;.viewportHeight\&quot;,r[3]),r})}return{viewport:t,scissor_box:n(\&quot;scissor.box\&quot;)}}(t,o),l=k(t),c=function(t,e){var r=t.static,n=t.dynamic,a={};return nt.forEach(function(t){function e(e,i){if(t in r){var s=e(r[t]);a[o]=R(function(){return s})}else if(t in n){var l=n[t];a[o]=F(l,function(t,e){return i(t,e,t.invoke(e,l))})}}var o=m(t);switch(t){case\&quot;cull.enable\&quot;:case\&quot;blend.enable\&quot;:case\&quot;dither\&quot;:case\&quot;stencil.enable\&quot;:case\&quot;depth.enable\&quot;:case\&quot;scissor.enable\&quot;:case\&quot;polygonOffset.enable\&quot;:case\&quot;sample.alpha\&quot;:case\&quot;sample.enable\&quot;:case\&quot;depth.mask\&quot;:return e(function(t){return t},function(t,e,r){return r});case\&quot;depth.func\&quot;:return e(function(t){return kt[t]},function(t,e,r){return e.def(t.constants.compareFuncs,\&quot;[\&quot;,r,\&quot;]\&quot;)});case\&quot;depth.range\&quot;:return e(function(t){return t},function(t,e,r){return[e.def(\&quot;+\&quot;,r,\&quot;[0]\&quot;),e=e.def(\&quot;+\&quot;,r,\&quot;[1]\&quot;)]});case\&quot;blend.func\&quot;:return e(function(t){return[wt[\&quot;srcRGB\&quot;in t?t.srcRGB:t.src],wt[\&quot;dstRGB\&quot;in t?t.dstRGB:t.dst],wt[\&quot;srcAlpha\&quot;in t?t.srcAlpha:t.src],wt[\&quot;dstAlpha\&quot;in t?t.dstAlpha:t.dst]]},function(t,e,r){function n(t,n){return e.def('\&quot;',t,n,'\&quot; in ',r,\&quot;?\&quot;,r,\&quot;.\&quot;,t,n,\&quot;:\&quot;,r,\&quot;.\&quot;,t)}t=t.constants.blendFuncs;var a=n(\&quot;src\&quot;,\&quot;RGB\&quot;),i=n(\&quot;dst\&quot;,\&quot;RGB\&quot;),o=(a=e.def(t,\&quot;[\&quot;,a,\&quot;]\&quot;),e.def(t,\&quot;[\&quot;,n(\&quot;src\&quot;,\&quot;Alpha\&quot;),\&quot;]\&quot;));return[a,i=e.def(t,\&quot;[\&quot;,i,\&quot;]\&quot;),o,t=e.def(t,\&quot;[\&quot;,n(\&quot;dst\&quot;,\&quot;Alpha\&quot;),\&quot;]\&quot;)]});case\&quot;blend.equation\&quot;:return e(function(t){return\&quot;string\&quot;==typeof t?[J[t],J[t]]:\&quot;object\&quot;==typeof t?[J[t.rgb],J[t.alpha]]:void 0},function(t,e,r){var n=t.constants.blendEquations,a=e.def(),i=e.def();return(t=t.cond(\&quot;typeof \&quot;,r,'===\&quot;string\&quot;')).then(a,\&quot;=\&quot;,i,\&quot;=\&quot;,n,\&quot;[\&quot;,r,\&quot;];\&quot;),t.else(a,\&quot;=\&quot;,n,\&quot;[\&quot;,r,\&quot;.rgb];\&quot;,i,\&quot;=\&quot;,n,\&quot;[\&quot;,r,\&quot;.alpha];\&quot;),e(t),[a,i]});case\&quot;blend.color\&quot;:return e(function(t){return i(4,function(e){return+t[e]})},function(t,e,r){return i(4,function(t){return e.def(\&quot;+\&quot;,r,\&quot;[\&quot;,t,\&quot;]\&quot;)})});case\&quot;stencil.mask\&quot;:return e(function(t){return 0|t},function(t,e,r){return e.def(r,\&quot;|0\&quot;)});case\&quot;stencil.func\&quot;:return e(function(t){return[kt[t.cmp||\&quot;keep\&quot;],t.ref||0,\&quot;mask\&quot;in t?t.mask:-1]},function(t,e,r){return[t=e.def('\&quot;cmp\&quot; in ',r,\&quot;?\&quot;,t.constants.compareFuncs,\&quot;[\&quot;,r,\&quot;.cmp]\&quot;,\&quot;:\&quot;,7680),e.def(r,\&quot;.ref|0\&quot;),e=e.def('\&quot;mask\&quot; in ',r,\&quot;?\&quot;,r,\&quot;.mask|0:-1\&quot;)]});case\&quot;stencil.opFront\&quot;:case\&quot;stencil.opBack\&quot;:return e(function(e){return[\&quot;stencil.opBack\&quot;===t?1029:1028,Tt[e.fail||\&quot;keep\&quot;],Tt[e.zfail||\&quot;keep\&quot;],Tt[e.zpass||\&quot;keep\&quot;]]},function(e,r,n){function a(t){return r.def('\&quot;',t,'\&quot; in ',n,\&quot;?\&quot;,i,\&quot;[\&quot;,n,\&quot;.\&quot;,t,\&quot;]:\&quot;,7680)}var i=e.constants.stencilOps;return[\&quot;stencil.opBack\&quot;===t?1029:1028,a(\&quot;fail\&quot;),a(\&quot;zfail\&quot;),a(\&quot;zpass\&quot;)]});case\&quot;polygonOffset.offset\&quot;:return e(function(t){return[0|t.factor,0|t.units]},function(t,e,r){return[e.def(r,\&quot;.factor|0\&quot;),e=e.def(r,\&quot;.units|0\&quot;)]});case\&quot;cull.face\&quot;:return e(function(t){var e=0;return\&quot;front\&quot;===t?e=1028:\&quot;back\&quot;===t&amp;&amp;(e=1029),e},function(t,e,r){return e.def(r,'===\&quot;front\&quot;?',1028,\&quot;:\&quot;,1029)});case\&quot;lineWidth\&quot;:return e(function(t){return t},function(t,e,r){return r});case\&quot;frontFace\&quot;:return e(function(t){return At[t]},function(t,e,r){return e.def(r+'===\&quot;cw\&quot;?2304:2305')});case\&quot;colorMask\&quot;:return e(function(t){return t.map(function(t){return!!t})},function(t,e,r){return i(4,function(t){return\&quot;!!\&quot;+r+\&quot;[\&quot;+t+\&quot;]\&quot;})});case\&quot;sample.coverage\&quot;:return e(function(t){return[\&quot;value\&quot;in t?t.value:1,!!t.invert]},function(t,e,r){return[e.def('\&quot;value\&quot; in ',r,\&quot;?+\&quot;,r,\&quot;.value:1\&quot;),e=e.def(\&quot;!!\&quot;,r,\&quot;.invert\&quot;)]})}}),a}(t),u=w(t),h=s.viewport;return h&amp;&amp;(c.viewport=h),(s=s[h=m(\&quot;scissor.box\&quot;)])&amp;&amp;(c[h]=s),(o={framebuffer:o,draw:l,shader:u,state:c,dirty:s=0&lt;Object.keys(c).length}).profile=function(t){var e,r=t.static;if(t=t.dynamic,\&quot;profile\&quot;in r){var n=!!r.profile;(e=R(function(t,e){return n})).enable=n}else if(\&quot;profile\&quot;in t){var a=t.profile;e=F(a,function(t,e){return t.invoke(e,a)})}return e}(t),o.uniforms=function(t,e){var r=t.static,n=t.dynamic,a={};return Object.keys(r).forEach(function(t){var e,n=r[t];if(\&quot;number\&quot;==typeof n||\&quot;boolean\&quot;==typeof n)e=R(function(){return n});else if(\&quot;function\&quot;==typeof n){var o=n._reglType;\&quot;texture2d\&quot;===o||\&quot;textureCube\&quot;===o?e=R(function(t){return t.link(n)}):\&quot;framebuffer\&quot;!==o&amp;&amp;\&quot;framebufferCube\&quot;!==o||(e=R(function(t){return t.link(n.color[0])}))}else v(n)&amp;&amp;(e=R(function(t){return t.global.def(\&quot;[\&quot;,i(n.length,function(t){return n[t]}),\&quot;]\&quot;)}));e.value=n,a[t]=e}),Object.keys(n).forEach(function(t){var e=n[t];a[t]=F(e,function(t,r){return t.invoke(r,e)})}),a}(r),o.attributes=T(e),o.context=function(t){var e=t.static,r=t.dynamic,n={};return Object.keys(e).forEach(function(t){var r=e[t];n[t]=R(function(t,e){return\&quot;number\&quot;==typeof r||\&quot;boolean\&quot;==typeof r?\&quot;\&quot;+r:t.link(r)})}),Object.keys(r).forEach(function(t){var e=r[t];n[t]=F(e,function(t,r){return t.invoke(r,e)})}),n}(n),o}function M(t,e,r){var n=t.shared.context,a=t.scope();Object.keys(r).forEach(function(i){e.save(n,\&quot;.\&quot;+i),a(n,\&quot;.\&quot;,i,\&quot;=\&quot;,r[i].append(t,e),\&quot;;\&quot;)}),e(a)}function S(t,e,r,n){var a,i=(s=t.shared).gl,o=s.framebuffer;$&amp;&amp;(a=e.def(s.extensions,\&quot;.webgl_draw_buffers\&quot;));var s=(l=t.constants).drawBuffer,l=l.backBuffer;t=r?r.append(t,e):e.def(o,\&quot;.next\&quot;),n||e(\&quot;if(\&quot;,t,\&quot;!==\&quot;,o,\&quot;.cur){\&quot;),e(\&quot;if(\&quot;,t,\&quot;){\&quot;,i,\&quot;.bindFramebuffer(\&quot;,36160,\&quot;,\&quot;,t,\&quot;.framebuffer);\&quot;),$&amp;&amp;e(a,\&quot;.drawBuffersWEBGL(\&quot;,s,\&quot;[\&quot;,t,\&quot;.colorAttachments.length]);\&quot;),e(\&quot;}else{\&quot;,i,\&quot;.bindFramebuffer(\&quot;,36160,\&quot;,null);\&quot;),$&amp;&amp;e(a,\&quot;.drawBuffersWEBGL(\&quot;,l,\&quot;);\&quot;),e(\&quot;}\&quot;,o,\&quot;.cur=\&quot;,t,\&quot;;\&quot;),n||e(\&quot;}\&quot;)}function E(t,e,r){var n=t.shared,a=n.gl,o=t.current,s=t.next,l=n.current,c=n.next,u=t.cond(l,\&quot;.dirty\&quot;);nt.forEach(function(e){var n,h;if(!((e=m(e))in r.state))if(e in s){n=s[e],h=o[e];var f=i(tt[e].length,function(t){return u.def(n,\&quot;[\&quot;,t,\&quot;]\&quot;)});u(t.cond(f.map(function(t,e){return t+\&quot;!==\&quot;+h+\&quot;[\&quot;+e+\&quot;]\&quot;}).join(\&quot;||\&quot;)).then(a,\&quot;.\&quot;,it[e],\&quot;(\&quot;,f,\&quot;);\&quot;,f.map(function(t,e){return h+\&quot;[\&quot;+e+\&quot;]=\&quot;+t}).join(\&quot;;\&quot;),\&quot;;\&quot;))}else n=u.def(c,\&quot;.\&quot;,e),f=t.cond(n,\&quot;!==\&quot;,l,\&quot;.\&quot;,e),u(f),e in at?f(t.cond(n).then(a,\&quot;.enable(\&quot;,at[e],\&quot;);\&quot;).else(a,\&quot;.disable(\&quot;,at[e],\&quot;);\&quot;),l,\&quot;.\&quot;,e,\&quot;=\&quot;,n,\&quot;;\&quot;):f(a,\&quot;.\&quot;,it[e],\&quot;(\&quot;,n,\&quot;);\&quot;,l,\&quot;.\&quot;,e,\&quot;=\&quot;,n,\&quot;;\&quot;)}),0===Object.keys(r.state).length&amp;&amp;u(l,\&quot;.dirty=false;\&quot;),e(u)}function C(t,e,r,n){var a=t.shared,i=t.current,o=a.current,s=a.gl;z(Object.keys(r)).forEach(function(a){var l=r[a];if(!n||n(l)){var c=l.append(t,e);if(at[a]){var u=at[a];D(l)?e(s,c?\&quot;.enable(\&quot;:\&quot;.disable(\&quot;,u,\&quot;);\&quot;):e(t.cond(c).then(s,\&quot;.enable(\&quot;,u,\&quot;);\&quot;).else(s,\&quot;.disable(\&quot;,u,\&quot;);\&quot;)),e(o,\&quot;.\&quot;,a,\&quot;=\&quot;,c,\&quot;;\&quot;)}else if(v(c)){var h=i[a];e(s,\&quot;.\&quot;,it[a],\&quot;(\&quot;,c,\&quot;);\&quot;,c.map(function(t,e){return h+\&quot;[\&quot;+e+\&quot;]=\&quot;+t}).join(\&quot;;\&quot;),\&quot;;\&quot;)}else e(s,\&quot;.\&quot;,it[a],\&quot;(\&quot;,c,\&quot;);\&quot;,o,\&quot;.\&quot;,a,\&quot;=\&quot;,c,\&quot;;\&quot;)}})}function L(t,e){Q&amp;&amp;(t.instancing=e.def(t.shared.extensions,\&quot;.angle_instanced_arrays\&quot;))}function B(t,e,r,n,a){function i(){return\&quot;undefined\&quot;==typeof performance?\&quot;Date.now()\&quot;:\&quot;performance.now()\&quot;}function o(t){t(c=e.def(),\&quot;=\&quot;,i(),\&quot;;\&quot;),\&quot;string\&quot;==typeof a?t(f,\&quot;.count+=\&quot;,a,\&quot;;\&quot;):t(f,\&quot;.count++;\&quot;),d&amp;&amp;(n?t(u=e.def(),\&quot;=\&quot;,g,\&quot;.getNumPendingQueries();\&quot;):t(g,\&quot;.beginQuery(\&quot;,f,\&quot;);\&quot;))}function s(t){t(f,\&quot;.cpuTime+=\&quot;,i(),\&quot;-\&quot;,c,\&quot;;\&quot;),d&amp;&amp;(n?t(g,\&quot;.pushScopeStats(\&quot;,u,\&quot;,\&quot;,g,\&quot;.getNumPendingQueries(),\&quot;,f,\&quot;);\&quot;):t(g,\&quot;.endQuery();\&quot;))}function l(t){var r=e.def(p,\&quot;.profile\&quot;);e(p,\&quot;.profile=\&quot;,t,\&quot;;\&quot;),e.exit(p,\&quot;.profile=\&quot;,r,\&quot;;\&quot;)}var c,u,h=t.shared,f=t.stats,p=h.current,g=h.timer;if(r=r.profile){if(D(r))return void(r.enable?(o(e),s(e.exit),l(\&quot;true\&quot;)):l(\&quot;false\&quot;));l(r=r.append(t,e))}else r=e.def(p,\&quot;.profile\&quot;);o(h=t.block()),e(\&quot;if(\&quot;,r,\&quot;){\&quot;,h,\&quot;}\&quot;),s(t=t.block()),e.exit(\&quot;if(\&quot;,r,\&quot;){\&quot;,t,\&quot;}\&quot;)}function N(t,e,r,n,a){function i(r,n,a){function i(){e(\&quot;if(!\&quot;,u,\&quot;.buffer){\&quot;,l,\&quot;.enableVertexAttribArray(\&quot;,c,\&quot;);}\&quot;);var r,i=a.type;r=a.size?e.def(a.size,\&quot;||\&quot;,n):n,e(\&quot;if(\&quot;,u,\&quot;.type!==\&quot;,i,\&quot;||\&quot;,u,\&quot;.size!==\&quot;,r,\&quot;||\&quot;,p.map(function(t){return u+\&quot;.\&quot;+t+\&quot;!==\&quot;+a[t]}).join(\&quot;||\&quot;),\&quot;){\&quot;,l,\&quot;.bindBuffer(\&quot;,34962,\&quot;,\&quot;,h,\&quot;.buffer);\&quot;,l,\&quot;.vertexAttribPointer(\&quot;,[c,r,i,a.normalized,a.stride,a.offset],\&quot;);\&quot;,u,\&quot;.type=\&quot;,i,\&quot;;\&quot;,u,\&quot;.size=\&quot;,r,\&quot;;\&quot;,p.map(function(t){return u+\&quot;.\&quot;+t+\&quot;=\&quot;+a[t]+\&quot;;\&quot;}).join(\&quot;\&quot;),\&quot;}\&quot;),Q&amp;&amp;(i=a.divisor,e(\&quot;if(\&quot;,u,\&quot;.divisor!==\&quot;,i,\&quot;){\&quot;,t.instancing,\&quot;.vertexAttribDivisorANGLE(\&quot;,[c,i],\&quot;);\&quot;,u,\&quot;.divisor=\&quot;,i,\&quot;;}\&quot;))}function s(){e(\&quot;if(\&quot;,u,\&quot;.buffer){\&quot;,l,\&quot;.disableVertexAttribArray(\&quot;,c,\&quot;);\&quot;,\&quot;}if(\&quot;,bt.map(function(t,e){return u+\&quot;.\&quot;+t+\&quot;!==\&quot;+f[e]}).join(\&quot;||\&quot;),\&quot;){\&quot;,l,\&quot;.vertexAttrib4f(\&quot;,c,\&quot;,\&quot;,f,\&quot;);\&quot;,bt.map(function(t,e){return u+\&quot;.\&quot;+t+\&quot;=\&quot;+f[e]+\&quot;;\&quot;}).join(\&quot;\&quot;),\&quot;}\&quot;)}var l=o.gl,c=e.def(r,\&quot;.location\&quot;),u=e.def(o.attributes,\&quot;[\&quot;,c,\&quot;]\&quot;);r=a.state;var h=a.buffer,f=[a.x,a.y,a.z,a.w],p=[\&quot;buffer\&quot;,\&quot;normalized\&quot;,\&quot;offset\&quot;,\&quot;stride\&quot;];1===r?i():2===r?s():(e(\&quot;if(\&quot;,r,\&quot;===\&quot;,1,\&quot;){\&quot;),i(),e(\&quot;}else{\&quot;),s(),e(\&quot;}\&quot;))}var o=t.shared;n.forEach(function(n){var o,s=n.name,l=r.attributes[s];if(l){if(!a(l))return;o=l.append(t,e)}else{if(!a(Mt))return;var c=t.scopeAttrib(s);o={},Object.keys(new Z).forEach(function(t){o[t]=e.def(c,\&quot;.\&quot;,t)})}i(t.link(n),function(t){switch(t){case 35664:case 35667:case 35671:return 2;case 35665:case 35668:case 35672:return 3;case 35666:case 35669:case 35673:return 4;default:return 1}}(n.info.type),o)})}function j(t,r,n,a,o){for(var s,l=t.shared,c=l.gl,u=0;u&lt;a.length;++u){var h,f=(g=a[u]).name,p=g.info.type,d=n.uniforms[f],g=t.link(g)+\&quot;.location\&quot;;if(d){if(!o(d))continue;if(D(d)){if(f=d.value,35678===p||35680===p)r(c,\&quot;.uniform1i(\&quot;,g,\&quot;,\&quot;,(p=t.link(f._texture||f.color[0]._texture))+\&quot;.bind());\&quot;),r.exit(p,\&quot;.unbind();\&quot;);else if(35674===p||35675===p||35676===p)d=2,35675===p?d=3:35676===p&amp;&amp;(d=4),r(c,\&quot;.uniformMatrix\&quot;,d,\&quot;fv(\&quot;,g,\&quot;,false,\&quot;,f=t.global.def(\&quot;new Float32Array([\&quot;+Array.prototype.slice.call(f)+\&quot;])\&quot;),\&quot;);\&quot;);else{switch(p){case 5126:s=\&quot;1f\&quot;;break;case 35664:s=\&quot;2f\&quot;;break;case 35665:s=\&quot;3f\&quot;;break;case 35666:s=\&quot;4f\&quot;;break;case 35670:case 5124:s=\&quot;1i\&quot;;break;case 35671:case 35667:s=\&quot;2i\&quot;;break;case 35672:case 35668:s=\&quot;3i\&quot;;break;case 35673:s=\&quot;4i\&quot;;break;case 35669:s=\&quot;4i\&quot;}r(c,\&quot;.uniform\&quot;,s,\&quot;(\&quot;,g,\&quot;,\&quot;,v(f)?Array.prototype.slice.call(f):f,\&quot;);\&quot;)}continue}h=d.append(t,r)}else{if(!o(Mt))continue;h=r.def(l.uniforms,\&quot;[\&quot;,e.id(f),\&quot;]\&quot;)}switch(35678===p?r(\&quot;if(\&quot;,h,\&quot;&amp;&amp;\&quot;,h,'._reglType===\&quot;framebuffer\&quot;){',h,\&quot;=\&quot;,h,\&quot;.color[0];\&quot;,\&quot;}\&quot;):35680===p&amp;&amp;r(\&quot;if(\&quot;,h,\&quot;&amp;&amp;\&quot;,h,'._reglType===\&quot;framebufferCube\&quot;){',h,\&quot;=\&quot;,h,\&quot;.color[0];\&quot;,\&quot;}\&quot;),f=1,p){case 35678:case 35680:p=r.def(h,\&quot;._texture\&quot;),r(c,\&quot;.uniform1i(\&quot;,g,\&quot;,\&quot;,p,\&quot;.bind());\&quot;),r.exit(p,\&quot;.unbind();\&quot;);continue;case 5124:case 35670:s=\&quot;1i\&quot;;break;case 35667:case 35671:s=\&quot;2i\&quot;,f=2;break;case 35668:case 35672:s=\&quot;3i\&quot;,f=3;break;case 35669:case 35673:s=\&quot;4i\&quot;,f=4;break;case 5126:s=\&quot;1f\&quot;;break;case 35664:s=\&quot;2f\&quot;,f=2;break;case 35665:s=\&quot;3f\&quot;,f=3;break;case 35666:s=\&quot;4f\&quot;,f=4;break;case 35674:s=\&quot;Matrix2fv\&quot;;break;case 35675:s=\&quot;Matrix3fv\&quot;;break;case 35676:s=\&quot;Matrix4fv\&quot;}if(r(c,\&quot;.uniform\&quot;,s,\&quot;(\&quot;,g,\&quot;,\&quot;),\&quot;M\&quot;===s.charAt(0)){g=Math.pow(p-35674+2,2);var m=t.global.def(\&quot;new Float32Array(\&quot;,g,\&quot;)\&quot;);r(\&quot;false,(Array.isArray(\&quot;,h,\&quot;)||\&quot;,h,\&quot; instanceof Float32Array)?\&quot;,h,\&quot;:(\&quot;,i(g,function(t){return m+\&quot;[\&quot;+t+\&quot;]=\&quot;+h+\&quot;[\&quot;+t+\&quot;]\&quot;}),\&quot;,\&quot;,m,\&quot;)\&quot;)}else r(1&lt;f?i(f,function(t){return h+\&quot;[\&quot;+t+\&quot;]\&quot;}):h);r(\&quot;);\&quot;)}}function V(t,e,r,n){function a(a){var i=f[a];return i?i.contextDep&amp;&amp;n.contextDynamic||i.propDep?i.append(t,r):i.append(t,e):e.def(h,\&quot;.\&quot;,a)}function i(){function t(){r(l,\&quot;.drawElementsInstancedANGLE(\&quot;,[d,v,m,g+\&quot;&lt;&lt;((\&quot;+m+\&quot;-5121)&gt;&gt;1)\&quot;,s],\&quot;);\&quot;)}function e(){r(l,\&quot;.drawArraysInstancedANGLE(\&quot;,[d,g,v,s],\&quot;);\&quot;)}p?y?t():(r(\&quot;if(\&quot;,p,\&quot;){\&quot;),t(),r(\&quot;}else{\&quot;),e(),r(\&quot;}\&quot;)):e()}function o(){function t(){r(u+\&quot;.drawElements(\&quot;+[d,v,m,g+\&quot;&lt;&lt;((\&quot;+m+\&quot;-5121)&gt;&gt;1)\&quot;]+\&quot;);\&quot;)}function e(){r(u+\&quot;.drawArrays(\&quot;+[d,g,v]+\&quot;);\&quot;)}p?y?t():(r(\&quot;if(\&quot;,p,\&quot;){\&quot;),t(),r(\&quot;}else{\&quot;),e(),r(\&quot;}\&quot;)):e()}var s,l,c=t.shared,u=c.gl,h=c.draw,f=n.draw,p=function(){var a=f.elements,i=e;return a?((a.contextDep&amp;&amp;n.contextDynamic||a.propDep)&amp;&amp;(i=r),a=a.append(t,i)):a=i.def(h,\&quot;.\&quot;,\&quot;elements\&quot;),a&amp;&amp;i(\&quot;if(\&quot;+a+\&quot;)\&quot;+u+\&quot;.bindBuffer(34963,\&quot;+a+\&quot;.buffer.buffer);\&quot;),a}(),d=a(\&quot;primitive\&quot;),g=a(\&quot;offset\&quot;),v=function(){var a=f.count,i=e;return a?((a.contextDep&amp;&amp;n.contextDynamic||a.propDep)&amp;&amp;(i=r),a=a.append(t,i)):a=i.def(h,\&quot;.\&quot;,\&quot;count\&quot;),a}();if(\&quot;number\&quot;==typeof v){if(0===v)return}else r(\&quot;if(\&quot;,v,\&quot;){\&quot;),r.exit(\&quot;}\&quot;);Q&amp;&amp;(s=a(\&quot;instances\&quot;),l=t.instancing);var m=p+\&quot;.type\&quot;,y=f.elements&amp;&amp;D(f.elements);Q&amp;&amp;(\&quot;number\&quot;!=typeof s||0&lt;=s)?\&quot;string\&quot;==typeof s?(r(\&quot;if(\&quot;,s,\&quot;&gt;0){\&quot;),i(),r(\&quot;}else if(\&quot;,s,\&quot;&lt;0){\&quot;),o(),r(\&quot;}\&quot;)):i():o()}function q(t,e,r,n,a){return a=(e=b()).proc(\&quot;body\&quot;,a),Q&amp;&amp;(e.instancing=a.def(e.shared.extensions,\&quot;.angle_instanced_arrays\&quot;)),t(e,a,r,n),e.compile().body}function H(t,e,r,n){L(t,e),N(t,e,r,n.attributes,function(){return!0}),j(t,e,r,n.uniforms,function(){return!0}),V(t,e,e,r)}function G(t,e,r,n){function a(){return!0}t.batchId=\&quot;a1\&quot;,L(t,e),N(t,e,r,n.attributes,a),j(t,e,r,n.uniforms,a),V(t,e,e,r)}function Y(t,e,r,n){function a(t){return t.contextDep&amp;&amp;o||t.propDep}function i(t){return!a(t)}L(t,e);var o=r.contextDep,s=e.def(),l=e.def();t.shared.props=l,t.batchId=s;var c=t.scope(),u=t.scope();e(c.entry,\&quot;for(\&quot;,s,\&quot;=0;\&quot;,s,\&quot;&lt;\&quot;,\&quot;a1\&quot;,\&quot;;++\&quot;,s,\&quot;){\&quot;,l,\&quot;=\&quot;,\&quot;a0\&quot;,\&quot;[\&quot;,s,\&quot;];\&quot;,u,\&quot;}\&quot;,c.exit),r.needsContext&amp;&amp;M(t,u,r.context),r.needsFramebuffer&amp;&amp;S(t,u,r.framebuffer),C(t,u,r.state,a),r.profile&amp;&amp;a(r.profile)&amp;&amp;B(t,u,r,!1,!0),n?(N(t,c,r,n.attributes,i),N(t,u,r,n.attributes,a),j(t,c,r,n.uniforms,i),j(t,u,r,n.uniforms,a),V(t,c,u,r)):(e=t.global.def(\&quot;{}\&quot;),n=r.shader.progVar.append(t,u),l=u.def(n,\&quot;.id\&quot;),c=u.def(e,\&quot;[\&quot;,l,\&quot;]\&quot;),u(t.shared.gl,\&quot;.useProgram(\&quot;,n,\&quot;.program);\&quot;,\&quot;if(!\&quot;,c,\&quot;){\&quot;,c,\&quot;=\&quot;,e,\&quot;[\&quot;,l,\&quot;]=\&quot;,t.link(function(e){return q(G,t,r,e,2)}),\&quot;(\&quot;,n,\&quot;);}\&quot;,c,\&quot;.call(this,a0[\&quot;,s,\&quot;],\&quot;,s,\&quot;);\&quot;))}function W(t,r){function n(e){var n=r.shader[e];n&amp;&amp;a.set(i.shader,\&quot;.\&quot;+e,n.append(t,a))}var a=t.proc(\&quot;scope\&quot;,3);t.batchId=\&quot;a2\&quot;;var i=t.shared,o=i.current;M(t,a,r.context),r.framebuffer&amp;&amp;r.framebuffer.append(t,a),z(Object.keys(r.state)).forEach(function(e){var n=r.state[e].append(t,a);v(n)?n.forEach(function(r,n){a.set(t.next[e],\&quot;[\&quot;+n+\&quot;]\&quot;,r)}):a.set(i.next,\&quot;.\&quot;+e,n)}),B(t,a,r,!0,!0),[\&quot;elements\&quot;,\&quot;offset\&quot;,\&quot;count\&quot;,\&quot;instances\&quot;,\&quot;primitive\&quot;].forEach(function(e){var n=r.draw[e];n&amp;&amp;a.set(i.draw,\&quot;.\&quot;+e,\&quot;\&quot;+n.append(t,a))}),Object.keys(r.uniforms).forEach(function(n){a.set(i.uniforms,\&quot;[\&quot;+e.id(n)+\&quot;]\&quot;,r.uniforms[n].append(t,a))}),Object.keys(r.attributes).forEach(function(e){var n=r.attributes[e].append(t,a),i=t.scopeAttrib(e);Object.keys(new Z).forEach(function(t){a.set(i,\&quot;.\&quot;+t,n[t])})}),n(\&quot;vert\&quot;),n(\&quot;frag\&quot;),0&lt;Object.keys(r.state).length&amp;&amp;(a(o,\&quot;.dirty=true;\&quot;),a.exit(o,\&quot;.dirty=true;\&quot;)),a(\&quot;a1(\&quot;,t.shared.context,\&quot;,a0,\&quot;,t.batchId,\&quot;);\&quot;)}function X(t,e,r){var n=e.static[r];if(n&amp;&amp;function(t){if(\&quot;object\&quot;==typeof t&amp;&amp;!v(t)){for(var e=Object.keys(t),r=0;r&lt;e.length;++r)if(U.isDynamic(t[e[r]]))return!0;return!1}}(n)){var a=t.global,i=Object.keys(n),o=!1,s=!1,l=!1,c=t.global.def(\&quot;{}\&quot;);i.forEach(function(e){var r=n[e];if(U.isDynamic(r))\&quot;function\&quot;==typeof r&amp;&amp;(r=n[e]=U.unbox(r)),e=F(r,null),o=o||e.thisDep,l=l||e.propDep,s=s||e.contextDep;else{switch(a(c,\&quot;.\&quot;,e,\&quot;=\&quot;),typeof r){case\&quot;number\&quot;:a(r);break;case\&quot;string\&quot;:a('\&quot;',r,'\&quot;');break;case\&quot;object\&quot;:Array.isArray(r)&amp;&amp;a(\&quot;[\&quot;,r.join(),\&quot;]\&quot;);break;default:a(t.link(r))}a(\&quot;;\&quot;)}}),e.dynamic[r]=new U.DynamicVariable(4,{thisDep:o,contextDep:s,propDep:l,ref:c,append:function(t,e){i.forEach(function(r){var a=n[r];U.isDynamic(a)&amp;&amp;(a=t.invoke(e,a),e(c,\&quot;.\&quot;,r,\&quot;=\&quot;,a,\&quot;;\&quot;))})}}),delete e.static[r]}}var Z=u.Record,J={add:32774,subtract:32778,\&quot;reverse subtract\&quot;:32779};r.ext_blend_minmax&amp;&amp;(J.min=32775,J.max=32776);var Q=r.angle_instanced_arrays,$=r.webgl_draw_buffers,tt={dirty:!0,profile:g.profile},et={},nt=[],at={},it={};y(\&quot;dither\&quot;,3024),y(\&quot;blend.enable\&quot;,3042),x(\&quot;blend.color\&quot;,\&quot;blendColor\&quot;,[0,0,0,0]),x(\&quot;blend.equation\&quot;,\&quot;blendEquationSeparate\&quot;,[32774,32774]),x(\&quot;blend.func\&quot;,\&quot;blendFuncSeparate\&quot;,[1,0,1,0]),y(\&quot;depth.enable\&quot;,2929,!0),x(\&quot;depth.func\&quot;,\&quot;depthFunc\&quot;,513),x(\&quot;depth.range\&quot;,\&quot;depthRange\&quot;,[0,1]),x(\&quot;depth.mask\&quot;,\&quot;depthMask\&quot;,!0),x(\&quot;colorMask\&quot;,\&quot;colorMask\&quot;,[!0,!0,!0,!0]),y(\&quot;cull.enable\&quot;,2884),x(\&quot;cull.face\&quot;,\&quot;cullFace\&quot;,1029),x(\&quot;frontFace\&quot;,\&quot;frontFace\&quot;,2305),x(\&quot;lineWidth\&quot;,\&quot;lineWidth\&quot;,1),y(\&quot;polygonOffset.enable\&quot;,32823),x(\&quot;polygonOffset.offset\&quot;,\&quot;polygonOffset\&quot;,[0,0]),y(\&quot;sample.alpha\&quot;,32926),y(\&quot;sample.enable\&quot;,32928),x(\&quot;sample.coverage\&quot;,\&quot;sampleCoverage\&quot;,[1,!1]),y(\&quot;stencil.enable\&quot;,2960),x(\&quot;stencil.mask\&quot;,\&quot;stencilMask\&quot;,-1),x(\&quot;stencil.func\&quot;,\&quot;stencilFunc\&quot;,[519,0,-1]),x(\&quot;stencil.opFront\&quot;,\&quot;stencilOpSeparate\&quot;,[1028,7680,7680,7680]),x(\&quot;stencil.opBack\&quot;,\&quot;stencilOpSeparate\&quot;,[1029,7680,7680,7680]),y(\&quot;scissor.enable\&quot;,3089),x(\&quot;scissor.box\&quot;,\&quot;scissor\&quot;,[0,0,t.drawingBufferWidth,t.drawingBufferHeight]),x(\&quot;viewport\&quot;,\&quot;viewport\&quot;,[0,0,t.drawingBufferWidth,t.drawingBufferHeight]);var ot={gl:t,context:p,strings:e,next:et,current:tt,draw:f,elements:o,buffer:a,shader:h,attributes:u.state,uniforms:c,framebuffer:l,extensions:r,timer:d,isBufferArgs:O},st={primTypes:rt,compareFuncs:kt,blendFuncs:wt,blendEquations:J,stencilOps:Tt,glTypes:K,orientationType:At};$&amp;&amp;(st.backBuffer=[1029],st.drawBuffer=i(n.maxDrawbuffers,function(t){return 0===t?[0]:i(t,function(t){return 36064+t})}));var lt=0;return{next:et,current:tt,procs:function(){var t=b(),e=t.proc(\&quot;poll\&quot;),r=t.proc(\&quot;refresh\&quot;),a=t.block();e(a),r(a);var o,s=t.shared,l=s.gl,c=s.next,u=s.current;a(u,\&quot;.dirty=false;\&quot;),S(t,e),S(t,r,null,!0),Q&amp;&amp;(o=t.link(Q));for(var h=0;h&lt;n.maxAttributes;++h){var f=r.def(s.attributes,\&quot;[\&quot;,h,\&quot;]\&quot;),p=t.cond(f,\&quot;.buffer\&quot;);p.then(l,\&quot;.enableVertexAttribArray(\&quot;,h,\&quot;);\&quot;,l,\&quot;.bindBuffer(\&quot;,34962,\&quot;,\&quot;,f,\&quot;.buffer.buffer);\&quot;,l,\&quot;.vertexAttribPointer(\&quot;,h,\&quot;,\&quot;,f,\&quot;.size,\&quot;,f,\&quot;.type,\&quot;,f,\&quot;.normalized,\&quot;,f,\&quot;.stride,\&quot;,f,\&quot;.offset);\&quot;).else(l,\&quot;.disableVertexAttribArray(\&quot;,h,\&quot;);\&quot;,l,\&quot;.vertexAttrib4f(\&quot;,h,\&quot;,\&quot;,f,\&quot;.x,\&quot;,f,\&quot;.y,\&quot;,f,\&quot;.z,\&quot;,f,\&quot;.w);\&quot;,f,\&quot;.buffer=null;\&quot;),r(p),Q&amp;&amp;r(o,\&quot;.vertexAttribDivisorANGLE(\&quot;,h,\&quot;,\&quot;,f,\&quot;.divisor);\&quot;)}return Object.keys(at).forEach(function(n){var i=at[n],o=a.def(c,\&quot;.\&quot;,n),s=t.block();s(\&quot;if(\&quot;,o,\&quot;){\&quot;,l,\&quot;.enable(\&quot;,i,\&quot;)}else{\&quot;,l,\&quot;.disable(\&quot;,i,\&quot;)}\&quot;,u,\&quot;.\&quot;,n,\&quot;=\&quot;,o,\&quot;;\&quot;),r(s),e(\&quot;if(\&quot;,o,\&quot;!==\&quot;,u,\&quot;.\&quot;,n,\&quot;){\&quot;,s,\&quot;}\&quot;)}),Object.keys(it).forEach(function(n){var o,s,h=it[n],f=tt[n],p=t.block();p(l,\&quot;.\&quot;,h,\&quot;(\&quot;),v(f)?(h=f.length,o=t.global.def(c,\&quot;.\&quot;,n),s=t.global.def(u,\&quot;.\&quot;,n),p(i(h,function(t){return o+\&quot;[\&quot;+t+\&quot;]\&quot;}),\&quot;);\&quot;,i(h,function(t){return s+\&quot;[\&quot;+t+\&quot;]=\&quot;+o+\&quot;[\&quot;+t+\&quot;];\&quot;}).join(\&quot;\&quot;)),e(\&quot;if(\&quot;,i(h,function(t){return o+\&quot;[\&quot;+t+\&quot;]!==\&quot;+s+\&quot;[\&quot;+t+\&quot;]\&quot;}).join(\&quot;||\&quot;),\&quot;){\&quot;,p,\&quot;}\&quot;)):(o=a.def(c,\&quot;.\&quot;,n),s=a.def(u,\&quot;.\&quot;,n),p(o,\&quot;);\&quot;,u,\&quot;.\&quot;,n,\&quot;=\&quot;,o,\&quot;;\&quot;),e(\&quot;if(\&quot;,o,\&quot;!==\&quot;,s,\&quot;){\&quot;,p,\&quot;}\&quot;)),r(p)}),t.compile()}(),compile:function(t,e,r,n,a){var i=b();return i.stats=i.link(a),Object.keys(e.static).forEach(function(t){X(i,e,t)}),_t.forEach(function(e){X(i,t,e)}),r=A(t,e,r,n),function(t,e){var r=t.proc(\&quot;draw\&quot;,1);L(t,r),M(t,r,e.context),S(t,r,e.framebuffer),E(t,r,e),C(t,r,e.state),B(t,r,e,!1,!0);var n=e.shader.progVar.append(t,r);if(r(t.shared.gl,\&quot;.useProgram(\&quot;,n,\&quot;.program);\&quot;),e.shader.program)H(t,r,e,e.shader.program);else{var a=t.global.def(\&quot;{}\&quot;),i=r.def(n,\&quot;.id\&quot;),o=r.def(a,\&quot;[\&quot;,i,\&quot;]\&quot;);r(t.cond(o).then(o,\&quot;.call(this,a0);\&quot;).else(o,\&quot;=\&quot;,a,\&quot;[\&quot;,i,\&quot;]=\&quot;,t.link(function(r){return q(H,t,e,r,1)}),\&quot;(\&quot;,n,\&quot;);\&quot;,o,\&quot;.call(this,a0);\&quot;))}0&lt;Object.keys(e.state).length&amp;&amp;r(t.shared.current,\&quot;.dirty=true;\&quot;)}(i,r),W(i,r),function(t,e){function r(t){return t.contextDep&amp;&amp;a||t.propDep}var n=t.proc(\&quot;batch\&quot;,2);t.batchId=\&quot;0\&quot;,L(t,n);var a=!1,i=!0;Object.keys(e.context).forEach(function(t){a=a||e.context[t].propDep}),a||(M(t,n,e.context),i=!1);var o=!1;if((s=e.framebuffer)?(s.propDep?a=o=!0:s.contextDep&amp;&amp;a&amp;&amp;(o=!0),o||S(t,n,s)):S(t,n,null),e.state.viewport&amp;&amp;e.state.viewport.propDep&amp;&amp;(a=!0),E(t,n,e),C(t,n,e.state,function(t){return!r(t)}),e.profile&amp;&amp;r(e.profile)||B(t,n,e,!1,\&quot;a1\&quot;),e.contextDep=a,e.needsContext=i,e.needsFramebuffer=o,(i=e.shader.progVar).contextDep&amp;&amp;a||i.propDep)Y(t,n,e,null);else if(i=i.append(t,n),n(t.shared.gl,\&quot;.useProgram(\&quot;,i,\&quot;.program);\&quot;),e.shader.program)Y(t,n,e,e.shader.program);else{var s=t.global.def(\&quot;{}\&quot;),l=(o=n.def(i,\&quot;.id\&quot;),n.def(s,\&quot;[\&quot;,o,\&quot;]\&quot;));n(t.cond(l).then(l,\&quot;.call(this,a0,a1);\&quot;).else(l,\&quot;=\&quot;,s,\&quot;[\&quot;,o,\&quot;]=\&quot;,t.link(function(r){return q(Y,t,e,r,2)}),\&quot;(\&quot;,i,\&quot;);\&quot;,l,\&quot;.call(this,a0,a1);\&quot;))}0&lt;Object.keys(e.state).length&amp;&amp;n(t.shared.current,\&quot;.dirty=true;\&quot;)}(i,r),i.compile()}}}function N(t,e){for(var r=0;r&lt;t.length;++r)if(t[r]===e)return r;return-1}var j=function(t,e){for(var r=Object.keys(e),n=0;n&lt;r.length;++n)t[r[n]]=e[r[n]];return t},V=0,U={DynamicVariable:t,define:function(r,n){return new t(r,e(n+\&quot;\&quot;))},isDynamic:function(e){return\&quot;function\&quot;==typeof e&amp;&amp;!e._reglType||e instanceof t},unbox:function(e,r){return\&quot;function\&quot;==typeof e?new t(0,e):e},accessor:e},q={next:\&quot;function\&quot;==typeof requestAnimationFrame?function(t){return requestAnimationFrame(t)}:function(t){return setTimeout(t,16)},cancel:\&quot;function\&quot;==typeof cancelAnimationFrame?function(t){return cancelAnimationFrame(t)}:clearTimeout},H=\&quot;undefined\&quot;!=typeof performance&amp;&amp;performance.now?function(){return performance.now()}:function(){return+new Date},G=s();G.zero=s();var Y=function(t,e){var r=1;e.ext_texture_filter_anisotropic&amp;&amp;(r=t.getParameter(34047));var n=1,a=1;e.webgl_draw_buffers&amp;&amp;(n=t.getParameter(34852),a=t.getParameter(36063));var i=!!e.oes_texture_float;if(i){i=t.createTexture(),t.bindTexture(3553,i),t.texImage2D(3553,0,6408,1,1,0,6408,5126,null);var o=t.createFramebuffer();if(t.bindFramebuffer(36160,o),t.framebufferTexture2D(36160,36064,3553,i,0),t.bindTexture(3553,null),36053!==t.checkFramebufferStatus(36160))i=!1;else{t.viewport(0,0,1,1),t.clearColor(1,0,0,1),t.clear(16384);var s=G.allocType(5126,4);t.readPixels(0,0,1,1,6408,5126,s),t.getError()?i=!1:(t.deleteFramebuffer(o),t.deleteTexture(i),i=1===s[0]),G.freeType(s)}}return s=!0,\&quot;undefined\&quot;!=typeof navigator&amp;&amp;(/MSIE/.test(navigator.userAgent)||/Trident\\//.test(navigator.appVersion)||/Edge/.test(navigator.userAgent))||(s=t.createTexture(),o=G.allocType(5121,36),t.activeTexture(33984),t.bindTexture(34067,s),t.texImage2D(34069,0,6408,3,3,0,6408,5121,o),G.freeType(o),t.bindTexture(34067,null),t.deleteTexture(s),s=!t.getError()),{colorBits:[t.getParameter(3410),t.getParameter(3411),t.getParameter(3412),t.getParameter(3413)],depthBits:t.getParameter(3414),stencilBits:t.getParameter(3415),subpixelBits:t.getParameter(3408),extensions:Object.keys(e).filter(function(t){return!!e[t]}),maxAnisotropic:r,maxDrawbuffers:n,maxColorAttachments:a,pointSizeDims:t.getParameter(33901),lineWidthDims:t.getParameter(33902),maxViewportDims:t.getParameter(3386),maxCombinedTextureUnits:t.getParameter(35661),maxCubeMapSize:t.getParameter(34076),maxRenderbufferSize:t.getParameter(34024),maxTextureUnits:t.getParameter(34930),maxTextureSize:t.getParameter(3379),maxAttributes:t.getParameter(34921),maxVertexUniforms:t.getParameter(36347),maxVertexTextureUnits:t.getParameter(35660),maxVaryingVectors:t.getParameter(36348),maxFragmentUniforms:t.getParameter(36349),glsl:t.getParameter(35724),renderer:t.getParameter(7937),vendor:t.getParameter(7936),version:t.getParameter(7938),readFloat:i,npotTextureCube:s}},W=function(t){return t instanceof Uint8Array||t instanceof Uint16Array||t instanceof Uint32Array||t instanceof Int8Array||t instanceof Int16Array||t instanceof Int32Array||t instanceof Float32Array||t instanceof Float64Array||t instanceof Uint8ClampedArray},X=function(t){return Object.keys(t).map(function(e){return t[e]})},Z={shape:function(t){for(var e=[];t.length;t=t[0])e.push(t.length);return e},flatten:function(t,e,r,n){var a=1;if(e.length)for(var i=0;i&lt;e.length;++i)a*=e[i];else a=0;switch(r=n||G.allocType(r,a),e.length){case 0:break;case 1:for(n=e[0],e=0;e&lt;n;++e)r[e]=t[e];break;case 2:for(n=e[0],e=e[1],i=a=0;i&lt;n;++i)for(var o=t[i],s=0;s&lt;e;++s)r[a++]=o[s];break;case 3:c(t,e[0],e[1],e[2],r,0);break;default:!function t(e,r,n,a,i){for(var o=1,s=n+1;s&lt;r.length;++s)o*=r[s];var l=r[n];if(4==r.length-n){var u=r[n+1],h=r[n+2];for(r=r[n+3],s=0;s&lt;l;++s)c(e[s],u,h,r,a,i),i+=o}else for(s=0;s&lt;l;++s)t(e[s],r,n+1,a,i),i+=o}(t,e,0,r,0)}return r}},J={\&quot;[object Int8Array]\&quot;:5120,\&quot;[object Int16Array]\&quot;:5122,\&quot;[object Int32Array]\&quot;:5124,\&quot;[object Uint8Array]\&quot;:5121,\&quot;[object Uint8ClampedArray]\&quot;:5121,\&quot;[object Uint16Array]\&quot;:5123,\&quot;[object Uint32Array]\&quot;:5125,\&quot;[object Float32Array]\&quot;:5126,\&quot;[object Float64Array]\&quot;:5121,\&quot;[object ArrayBuffer]\&quot;:5121},K={int8:5120,int16:5122,int32:5124,uint8:5121,uint16:5123,uint32:5125,float:5126,float32:5126},Q={dynamic:35048,stream:35040,static:35044},$=Z.flatten,tt=Z.shape,et=[];et[5120]=1,et[5122]=2,et[5124]=4,et[5121]=1,et[5123]=2,et[5125]=4,et[5126]=4;var rt={points:0,point:0,lines:1,line:1,triangles:4,triangle:4,\&quot;line loop\&quot;:2,\&quot;line strip\&quot;:3,\&quot;triangle strip\&quot;:5,\&quot;triangle fan\&quot;:6},nt=new Float32Array(1),at=new Uint32Array(nt.buffer),it=[9984,9986,9985,9987],ot=[0,6409,6410,6407,6408],st={};st[6409]=st[6406]=st[6402]=1,st[34041]=st[6410]=2,st[6407]=st[35904]=3,st[6408]=st[35906]=4;var lt=m(\&quot;HTMLCanvasElement\&quot;),ct=m(\&quot;CanvasRenderingContext2D\&quot;),ut=m(\&quot;ImageBitmap\&quot;),ht=m(\&quot;HTMLImageElement\&quot;),ft=m(\&quot;HTMLVideoElement\&quot;),pt=Object.keys(J).concat([lt,ct,ut,ht,ft]),dt=[];dt[5121]=1,dt[5126]=4,dt[36193]=2,dt[5123]=2,dt[5125]=4;var gt=[];gt[32854]=2,gt[32855]=2,gt[36194]=2,gt[34041]=4,gt[33776]=.5,gt[33777]=.5,gt[33778]=1,gt[33779]=1,gt[35986]=.5,gt[35987]=1,gt[34798]=1,gt[35840]=.5,gt[35841]=.25,gt[35842]=.5,gt[35843]=.25,gt[36196]=.5;var vt=[];vt[32854]=2,vt[32855]=2,vt[36194]=2,vt[33189]=2,vt[36168]=1,vt[34041]=4,vt[35907]=4,vt[34836]=16,vt[34842]=8,vt[34843]=6;var mt=function(t,e,r,n,a){function i(t){this.id=c++,this.refCount=1,this.renderbuffer=t,this.format=32854,this.height=this.width=0,a.profile&amp;&amp;(this.stats={size:0})}function o(e){var r=e.renderbuffer;t.bindRenderbuffer(36161,null),t.deleteRenderbuffer(r),e.renderbuffer=null,e.refCount=0,delete u[e.id],n.renderbufferCount--}var s={rgba4:32854,rgb565:36194,\&quot;rgb5 a1\&quot;:32855,depth:33189,stencil:36168,\&quot;depth stencil\&quot;:34041};e.ext_srgb&amp;&amp;(s.srgba=35907),e.ext_color_buffer_half_float&amp;&amp;(s.rgba16f=34842,s.rgb16f=34843),e.webgl_color_buffer_float&amp;&amp;(s.rgba32f=34836);var l=[];Object.keys(s).forEach(function(t){l[s[t]]=t});var c=0,u={};return i.prototype.decRef=function(){0&gt;=--this.refCount&amp;&amp;o(this)},a.profile&amp;&amp;(n.getTotalRenderbufferSize=function(){var t=0;return Object.keys(u).forEach(function(e){t+=u[e].stats.size}),t}),{create:function(e,r){function o(e,r){var n=0,i=0,u=32854;if(\&quot;object\&quot;==typeof e&amp;&amp;e?(\&quot;shape\&quot;in e?(n=0|(i=e.shape)[0],i=0|i[1]):(\&quot;radius\&quot;in e&amp;&amp;(n=i=0|e.radius),\&quot;width\&quot;in e&amp;&amp;(n=0|e.width),\&quot;height\&quot;in e&amp;&amp;(i=0|e.height)),\&quot;format\&quot;in e&amp;&amp;(u=s[e.format])):\&quot;number\&quot;==typeof e?(n=0|e,i=\&quot;number\&quot;==typeof r?0|r:n):e||(n=i=1),n!==c.width||i!==c.height||u!==c.format)return o.width=c.width=n,o.height=c.height=i,c.format=u,t.bindRenderbuffer(36161,c.renderbuffer),t.renderbufferStorage(36161,u,n,i),a.profile&amp;&amp;(c.stats.size=vt[c.format]*c.width*c.height),o.format=l[c.format],o}var c=new i(t.createRenderbuffer());return u[c.id]=c,n.renderbufferCount++,o(e,r),o.resize=function(e,r){var n=0|e,i=0|r||n;return n===c.width&amp;&amp;i===c.height?o:(o.width=c.width=n,o.height=c.height=i,t.bindRenderbuffer(36161,c.renderbuffer),t.renderbufferStorage(36161,c.format,n,i),a.profile&amp;&amp;(c.stats.size=vt[c.format]*c.width*c.height),o)},o._reglType=\&quot;renderbuffer\&quot;,o._renderbuffer=c,a.profile&amp;&amp;(o.stats=c.stats),o.destroy=function(){c.decRef()},o},clear:function(){X(u).forEach(o)},restore:function(){X(u).forEach(function(e){e.renderbuffer=t.createRenderbuffer(),t.bindRenderbuffer(36161,e.renderbuffer),t.renderbufferStorage(36161,e.format,e.width,e.height)}),t.bindRenderbuffer(36161,null)}}},yt=[];yt[6408]=4,yt[6407]=3;var xt=[];xt[5121]=1,xt[5126]=4,xt[36193]=2;var bt=[\&quot;x\&quot;,\&quot;y\&quot;,\&quot;z\&quot;,\&quot;w\&quot;],_t=\&quot;blend.func blend.equation stencil.func stencil.opFront stencil.opBack sample.coverage viewport scissor.box polygonOffset.offset\&quot;.split(\&quot; \&quot;),wt={0:0,1:1,zero:0,one:1,\&quot;src color\&quot;:768,\&quot;one minus src color\&quot;:769,\&quot;src alpha\&quot;:770,\&quot;one minus src alpha\&quot;:771,\&quot;dst color\&quot;:774,\&quot;one minus dst color\&quot;:775,\&quot;dst alpha\&quot;:772,\&quot;one minus dst alpha\&quot;:773,\&quot;constant color\&quot;:32769,\&quot;one minus constant color\&quot;:32770,\&quot;constant alpha\&quot;:32771,\&quot;one minus constant alpha\&quot;:32772,\&quot;src alpha saturate\&quot;:776},kt={never:512,less:513,\&quot;&lt;\&quot;:513,equal:514,\&quot;=\&quot;:514,\&quot;==\&quot;:514,\&quot;===\&quot;:514,lequal:515,\&quot;&lt;=\&quot;:515,greater:516,\&quot;&gt;\&quot;:516,notequal:517,\&quot;!=\&quot;:517,\&quot;!==\&quot;:517,gequal:518,\&quot;&gt;=\&quot;:518,always:519},Tt={0:0,zero:0,keep:7680,replace:7681,increment:7682,decrement:7683,\&quot;increment wrap\&quot;:34055,\&quot;decrement wrap\&quot;:34056,invert:5386},At={cw:2304,ccw:2305},Mt=new I(!1,!1,!1,function(){});return function(t){function e(){if(0===Z.length)w&amp;&amp;w.update(),$=null;else{$=q.next(e),h();for(var t=Z.length-1;0&lt;=t;--t){var r=Z[t];r&amp;&amp;r(P,null,0)}v.flush(),w&amp;&amp;w.update()}}function r(){!$&amp;&amp;0&lt;Z.length&amp;&amp;($=q.next(e))}function n(){$&amp;&amp;(q.cancel(e),$=null)}function i(t){t.preventDefault(),n(),J.forEach(function(t){t()})}function o(t){v.getError(),y.restore(),D.restore(),z.restore(),R.restore(),F.restore(),V.restore(),w&amp;&amp;w.restore(),G.procs.refresh(),r(),K.forEach(function(t){t()})}function s(t){function e(t){var e={},r={};return Object.keys(t).forEach(function(n){var a=t[n];U.isDynamic(a)?r[n]=U.unbox(a,n):e[n]=a}),{dynamic:r,static:e}}var r=e(t.context||{}),n=e(t.uniforms||{}),a=e(t.attributes||{}),i=e(function(t){function e(t){if(t in r){var e=r[t];delete r[t],Object.keys(e).forEach(function(n){r[t+\&quot;.\&quot;+n]=e[n]})}}var r=j({},t);return delete r.uniforms,delete r.attributes,delete r.context,\&quot;stencil\&quot;in r&amp;&amp;r.stencil.op&amp;&amp;(r.stencil.opBack=r.stencil.opFront=r.stencil.op,delete r.stencil.op),e(\&quot;blend\&quot;),e(\&quot;depth\&quot;),e(\&quot;cull\&quot;),e(\&quot;stencil\&quot;),e(\&quot;polygonOffset\&quot;),e(\&quot;scissor\&quot;),e(\&quot;sample\&quot;),r}(t));t={gpuTime:0,cpuTime:0,count:0};var o=(r=G.compile(i,a,n,r,t)).draw,s=r.batch,l=r.scope,c=[];return j(function(t,e){var r;if(\&quot;function\&quot;==typeof t)return l.call(this,null,t,0);if(\&quot;function\&quot;==typeof e)if(\&quot;number\&quot;==typeof t)for(r=0;r&lt;t;++r)l.call(this,null,e,r);else{if(!Array.isArray(t))return l.call(this,t,e,0);for(r=0;r&lt;t.length;++r)l.call(this,t[r],e,r)}else if(\&quot;number\&quot;==typeof t){if(0&lt;t)return s.call(this,function(t){for(;c.length&lt;t;)c.push(null);return c}(0|t),0|t)}else{if(!Array.isArray(t))return o.call(this,t);if(t.length)return s.call(this,t,t.length)}},{stats:t})}function l(t,e){var r=0;G.procs.poll();var n=e.color;n&amp;&amp;(v.clearColor(+n[0]||0,+n[1]||0,+n[2]||0,+n[3]||0),r|=16384),\&quot;depth\&quot;in e&amp;&amp;(v.clearDepth(+e.depth),r|=256),\&quot;stencil\&quot;in e&amp;&amp;(v.clearStencil(0|e.stencil),r|=1024),v.clear(r)}function c(t){return Z.push(t),r(),{cancel:function(){var e=N(Z,t);Z[e]=function t(){var e=N(Z,t);Z[e]=Z[Z.length-1],--Z.length,0&gt;=Z.length&amp;&amp;n()}}}}function u(){var t=W.viewport,e=W.scissor_box;t[0]=t[1]=e[0]=e[1]=0,P.viewportWidth=P.framebufferWidth=P.drawingBufferWidth=t[2]=e[2]=v.drawingBufferWidth,P.viewportHeight=P.framebufferHeight=P.drawingBufferHeight=t[3]=e[3]=v.drawingBufferHeight}function h(){P.tick+=1,P.time=g(),u(),G.procs.poll()}function f(){u(),G.procs.refresh(),w&amp;&amp;w.update()}function g(){return(H()-k)/1e3}if(!(t=a(t)))return null;var v=t.gl,m=v.getContextAttributes();v.isContextLost();var y=function(t,e){function r(e){var r;e=e.toLowerCase();try{r=n[e]=t.getExtension(e)}catch(t){}return!!r}for(var n={},a=0;a&lt;e.extensions.length;++a){var i=e.extensions[a];if(!r(i))return e.onDestroy(),e.onDone('\&quot;'+i+'\&quot; extension is not supported by the current WebGL context, try upgrading your system or a different browser'),null}return e.optionalExtensions.forEach(r),{extensions:n,restore:function(){Object.keys(n).forEach(function(t){if(n[t]&amp;&amp;!r(t))throw Error(\&quot;(regl): error restoring extension \&quot;+t)})}}}(v,t);if(!y)return null;var x=function(){var t={\&quot;\&quot;:0},e=[\&quot;\&quot;];return{id:function(r){var n=t[r];return n||(n=t[r]=e.length,e.push(r),n)},str:function(t){return e[t]}}}(),b={bufferCount:0,elementsCount:0,framebufferCount:0,shaderCount:0,textureCount:0,cubeCount:0,renderbufferCount:0,maxTextureUnits:0},_=y.extensions,w=function(t,e){function r(){this.endQueryIndex=this.startQueryIndex=-1,this.sum=0,this.stats=null}function n(t,e,n){var a=o.pop()||new r;a.startQueryIndex=t,a.endQueryIndex=e,a.sum=0,a.stats=n,s.push(a)}if(!e.ext_disjoint_timer_query)return null;var a=[],i=[],o=[],s=[],l=[],c=[];return{beginQuery:function(t){var r=a.pop()||e.ext_disjoint_timer_query.createQueryEXT();e.ext_disjoint_timer_query.beginQueryEXT(35007,r),i.push(r),n(i.length-1,i.length,t)},endQuery:function(){e.ext_disjoint_timer_query.endQueryEXT(35007)},pushScopeStats:n,update:function(){var t,r;if(0!==(t=i.length)){c.length=Math.max(c.length,t+1),l.length=Math.max(l.length,t+1),l[0]=0;var n=c[0]=0;for(r=t=0;r&lt;i.length;++r){var u=i[r];e.ext_disjoint_timer_query.getQueryObjectEXT(u,34919)?(n+=e.ext_disjoint_timer_query.getQueryObjectEXT(u,34918),a.push(u)):i[t++]=u,l[r+1]=n,c[r+1]=t}for(i.length=t,r=t=0;r&lt;s.length;++r){var h=(n=s[r]).startQueryIndex;u=n.endQueryIndex,n.sum+=l[u]-l[h],h=c[h],(u=c[u])===h?(n.stats.gpuTime+=n.sum/1e6,o.push(n)):(n.startQueryIndex=h,n.endQueryIndex=u,s[t++]=n)}s.length=t}},getNumPendingQueries:function(){return i.length},clear:function(){a.push.apply(a,i);for(var t=0;t&lt;a.length;t++)e.ext_disjoint_timer_query.deleteQueryEXT(a[t]);i.length=0,a.length=0},restore:function(){i.length=0,a.length=0}}}(0,_),k=H(),C=v.drawingBufferWidth,L=v.drawingBufferHeight,P={tick:0,time:0,viewportWidth:C,viewportHeight:L,framebufferWidth:C,framebufferHeight:L,drawingBufferWidth:C,drawingBufferHeight:L,pixelRatio:t.pixelRatio},O=Y(v,_),z=(C=function(t,e,r,n){for(t=r.maxAttributes,e=Array(t),r=0;r&lt;t;++r)e[r]=new M;return{Record:M,scope:{},state:e}}(v,_,O),p(v,b,t,C)),I=d(v,_,z,b),D=S(v,x,b,t),R=T(v,_,O,function(){G.procs.poll()},P,b,t),F=mt(v,_,0,b,t),V=A(v,_,O,R,F,b),G=B(v,x,_,O,z,I,0,V,{},C,D,{elements:null,primitive:4,count:-1,offset:0,instances:-1},P,w,t),W=(x=E(v,V,G.procs.poll,P),G.next),X=v.canvas,Z=[],J=[],K=[],Q=[t.onDestroy],$=null;X&amp;&amp;(X.addEventListener(\&quot;webglcontextlost\&quot;,i,!1),X.addEventListener(\&quot;webglcontextrestored\&quot;,o,!1));var tt=V.setFBO=s({framebuffer:U.define.call(null,1,\&quot;framebuffer\&quot;)});return f(),m=j(s,{clear:function(t){if(\&quot;framebuffer\&quot;in t)if(t.framebuffer&amp;&amp;\&quot;framebufferCube\&quot;===t.framebuffer_reglType)for(var e=0;6&gt;e;++e)tt(j({framebuffer:t.framebuffer.faces[e]},t),l);else tt(t,l);else l(0,t)},prop:U.define.bind(null,1),context:U.define.bind(null,2),this:U.define.bind(null,3),draw:s({}),buffer:function(t){return z.create(t,34962,!1,!1)},elements:function(t){return I.create(t,!1)},texture:R.create2D,cube:R.createCube,renderbuffer:F.create,framebuffer:V.create,framebufferCube:V.createCube,attributes:m,frame:c,on:function(t,e){var r;switch(t){case\&quot;frame\&quot;:return c(e);case\&quot;lost\&quot;:r=J;break;case\&quot;restore\&quot;:r=K;break;case\&quot;destroy\&quot;:r=Q}return r.push(e),{cancel:function(){for(var t=0;t&lt;r.length;++t)if(r[t]===e){r[t]=r[r.length-1],r.pop();break}}}},limits:O,hasExtension:function(t){return 0&lt;=O.extensions.indexOf(t.toLowerCase())},read:x,destroy:function(){Z.length=0,n(),X&amp;&amp;(X.removeEventListener(\&quot;webglcontextlost\&quot;,i),X.removeEventListener(\&quot;webglcontextrestored\&quot;,o)),D.clear(),V.clear(),F.clear(),R.clear(),I.clear(),z.clear(),w&amp;&amp;w.clear(),Q.forEach(function(t){t()})},_gl:v,_refresh:f,poll:function(){h(),w&amp;&amp;w.update()},now:g,stats:b}),t.onDone(null,m),m}},\&quot;object\&quot;==typeof r&amp;&amp;\&quot;undefined\&quot;!=typeof e?e.exports=a():n.createREGL=a()},{}],501:[function(t,e,r){\&quot;use strict\&quot;;var n,a=\&quot;\&quot;;e.exports=function(t,e){if(\&quot;string\&quot;!=typeof t)throw new TypeError(\&quot;expected a string\&quot;);if(1===e)return t;if(2===e)return t+t;var r=t.length*e;if(n!==t||\&quot;undefined\&quot;==typeof n)n=t,a=\&quot;\&quot;;else if(a.length&gt;=r)return a.substr(0,r);for(;r&gt;a.length&amp;&amp;e&gt;1;)1&amp;e&amp;&amp;(a+=t),e&gt;&gt;=1,t+=t;return a=(a+=t).substr(0,r)}},{}],502:[function(t,e,r){(function(t){e.exports=t.performance&amp;&amp;t.performance.now?function(){return performance.now()}:Date.now||function(){return+new Date}}).call(this,\&quot;undefined\&quot;!=typeof global?global:\&quot;undefined\&quot;!=typeof self?self:\&quot;undefined\&quot;!=typeof window?window:{})},{}],503:[function(t,e,r){\&quot;use strict\&quot;;e.exports=function(t){for(var e=t.length,r=t[t.length-1],n=e,a=e-2;a&gt;=0;--a){var i=r,o=t[a],s=(r=i+o)-i,l=o-s;l&amp;&amp;(t[--n]=r,r=l)}for(var c=0,a=n;a&lt;e;++a){var i=t[a],o=r,s=(r=i+o)-i,l=o-s;l&amp;&amp;(t[c++]=l)}return t[c++]=r,t.length=c,t}},{}],504:[function(t,e,r){\&quot;use strict\&quot;;var n=t(\&quot;two-product\&quot;),a=t(\&quot;robust-sum\&quot;),i=t(\&quot;robust-scale\&quot;),o=t(\&quot;robust-compress\&quot;),s=6;function l(t,e){for(var r=new Array(t.length-1),n=1;n&lt;t.length;++n)for(var a=r[n-1]=new Array(t.length-1),i=0,o=0;i&lt;t.length;++i)i!==e&amp;&amp;(a[o++]=t[n][i]);return r}function c(t){if(2===t.length)return[\&quot;sum(prod(\&quot;,t[0][0],\&quot;,\&quot;,t[1][1],\&quot;),prod(-\&quot;,t[0][1],\&quot;,\&quot;,t[1][0],\&quot;))\&quot;].join(\&quot;\&quot;);for(var e=[],r=0;r&lt;t.length;++r)e.push([\&quot;scale(\&quot;,c(l(t,r)),\&quot;,\&quot;,(n=r,1&amp;n?\&quot;-\&quot;:\&quot;\&quot;),t[0][r],\&quot;)\&quot;].join(\&quot;\&quot;));return function t(e){if(1===e.length)return e[0];if(2===e.length)return[\&quot;sum(\&quot;,e[0],\&quot;,\&quot;,e[1],\&quot;)\&quot;].join(\&quot;\&quot;);var r=e.length&gt;&gt;1;return[\&quot;sum(\&quot;,t(e.slice(0,r)),\&quot;,\&quot;,t(e.slice(r)),\&quot;)\&quot;].join(\&quot;\&quot;)}(e);var n}function u(t){return new Function(\&quot;sum\&quot;,\&quot;scale\&quot;,\&quot;prod\&quot;,\&quot;compress\&quot;,[\&quot;function robustDeterminant\&quot;,t,\&quot;(m){return compress(\&quot;,c(function(t){for(var e=new Array(t),r=0;r&lt;t;++r){e[r]=new Array(t);for(var n=0;n&lt;t;++n)e[r][n]=[\&quot;m[\&quot;,r,\&quot;][\&quot;,n,\&quot;]\&quot;].join(\&quot;\&quot;)}return e}(t)),\&quot;)};return robustDeterminant\&quot;,t].join(\&quot;\&quot;))(a,i,n,o)}var h=[function(){return[0]},function(t){return[t[0][0]]}];!function(){for(;h.length&lt;s;)h.push(u(h.length));for(var t=[],r=[\&quot;function robustDeterminant(m){switch(m.length){\&quot;],n=0;n&lt;s;++n)t.push(\&quot;det\&quot;+n),r.push(\&quot;case \&quot;,n,\&quot;:return det\&quot;,n,\&quot;(m);\&quot;);r.push(\&quot;}var det=CACHE[m.length];if(!det)det=CACHE[m.length]=gen(m.length);return det(m);}return robustDeterminant\&quot;),t.push(\&quot;CACHE\&quot;,\&quot;gen\&quot;,r.join(\&quot;\&quot;));var a=Function.apply(void 0,t);for(e.exports=a.apply(void 0,h.concat([h,u])),n=0;n&lt;h.length;++n)e.exports[n]=h[n]}()},{\&quot;robust-compress\&quot;:503,\&quot;robust-scale\&quot;:510,\&quot;robust-sum\&quot;:513,\&quot;two-product\&quot;:541}],505:[function(t,e,r){\&quot;use strict\&quot;;var n=t(\&quot;two-product\&quot;),a=t(\&quot;robust-sum\&quot;);e.exports=function(t,e){for(var r=n(t[0],e[0]),i=1;i&lt;t.length;++i)r=a(r,n(t[i],e[i]));return r}},{\&quot;robust-sum\&quot;:513,\&quot;two-product\&quot;:541}],506:[function(t,e,r){\&quot;use strict\&quot;;var n=t(\&quot;two-product\&quot;),a=t(\&quot;robust-sum\&quot;),i=t(\&quot;robust-subtract\&quot;),o=t(\&quot;robust-scale\&quot;),s=6;function l(t,e){for(var r=new Array(t.length-1),n=1;n&lt;t.length;++n)for(var a=r[n-1]=new Array(t.length-1),i=0,o=0;i&lt;t.length;++i)i!==e&amp;&amp;(a[o++]=t[n][i]);return r}function c(t){if(1===t.length)return t[0];if(2===t.length)return[\&quot;sum(\&quot;,t[0],\&quot;,\&quot;,t[1],\&quot;)\&quot;].join(\&quot;\&quot;);var e=t.length&gt;&gt;1;return[\&quot;sum(\&quot;,c(t.slice(0,e)),\&quot;,\&quot;,c(t.slice(e)),\&quot;)\&quot;].join(\&quot;\&quot;)}function u(t,e){if(\&quot;m\&quot;===t.charAt(0)){if(\&quot;w\&quot;===e.charAt(0)){var r=t.split(\&quot;[\&quot;);return[\&quot;w\&quot;,e.substr(1),\&quot;m\&quot;,r[0].substr(1)].join(\&quot;\&quot;)}return[\&quot;prod(\&quot;,t,\&quot;,\&quot;,e,\&quot;)\&quot;].join(\&quot;\&quot;)}return u(e,t)}function h(t){if(2===t.length)return[[\&quot;diff(\&quot;,u(t[0][0],t[1][1]),\&quot;,\&quot;,u(t[1][0],t[0][1]),\&quot;)\&quot;].join(\&quot;\&quot;)];for(var e=[],r=0;r&lt;t.length;++r)e.push([\&quot;scale(\&quot;,c(h(l(t,r))),\&quot;,\&quot;,(n=r,!0&amp;n?\&quot;-\&quot;:\&quot;\&quot;),t[0][r],\&quot;)\&quot;].join(\&quot;\&quot;));return e;var n}function f(t,e){for(var r=[],n=0;n&lt;e-2;++n)r.push([\&quot;prod(m\&quot;,t,\&quot;[\&quot;,n,\&quot;],m\&quot;,t,\&quot;[\&quot;,n,\&quot;])\&quot;].join(\&quot;\&quot;));return c(r)}function p(t){for(var e=[],r=[],s=function(t){for(var e=new Array(t),r=0;r&lt;t;++r){e[r]=new Array(t);for(var n=0;n&lt;t;++n)e[r][n]=[\&quot;m\&quot;,n,\&quot;[\&quot;,t-r-2,\&quot;]\&quot;].join(\&quot;\&quot;)}return e}(t),u=0;u&lt;t;++u)s[0][u]=\&quot;1\&quot;,s[t-1][u]=\&quot;w\&quot;+u;for(u=0;u&lt;t;++u)0==(1&amp;u)?e.push.apply(e,h(l(s,u))):r.push.apply(r,h(l(s,u)));var p=c(e),d=c(r),g=\&quot;exactInSphere\&quot;+t,v=[];for(u=0;u&lt;t;++u)v.push(\&quot;m\&quot;+u);var m=[\&quot;function \&quot;,g,\&quot;(\&quot;,v.join(),\&quot;){\&quot;];for(u=0;u&lt;t;++u){m.push(\&quot;var w\&quot;,u,\&quot;=\&quot;,f(u,t),\&quot;;\&quot;);for(var y=0;y&lt;t;++y)y!==u&amp;&amp;m.push(\&quot;var w\&quot;,u,\&quot;m\&quot;,y,\&quot;=scale(w\&quot;,u,\&quot;,m\&quot;,y,\&quot;[0]);\&quot;)}return m.push(\&quot;var p=\&quot;,p,\&quot;,n=\&quot;,d,\&quot;,d=diff(p,n);return d[d.length-1];}return \&quot;,g),new Function(\&quot;sum\&quot;,\&quot;diff\&quot;,\&quot;prod\&quot;,\&quot;scale\&quot;,m.join(\&quot;\&quot;))(a,i,n,o)}var d=[function(){return 0},function(){return 0},function(){return 0}];!function(){for(;d.length&lt;=s;)d.push(p(d.length));for(var t=[],r=[\&quot;slow\&quot;],n=0;n&lt;=s;++n)t.push(\&quot;a\&quot;+n),r.push(\&quot;o\&quot;+n);var a=[\&quot;function testInSphere(\&quot;,t.join(),\&quot;){switch(arguments.length){case 0:case 1:return 0;\&quot;];for(n=2;n&lt;=s;++n)a.push(\&quot;case \&quot;,n,\&quot;:return o\&quot;,n,\&quot;(\&quot;,t.slice(0,n).join(),\&quot;);\&quot;);a.push(\&quot;}var s=new Array(arguments.length);for(var i=0;i&lt;arguments.length;++i){s[i]=arguments[i]};return slow(s);}return testInSphere\&quot;),r.push(a.join(\&quot;\&quot;));var i=Function.apply(void 0,r);for(e.exports=i.apply(void 0,[function(t){var e=d[t.length];return e||(e=d[t.length]=p(t.length)),e.apply(void 0,t)}].concat(d)),n=0;n&lt;=s;++n)e.exports[n]=d[n]}()},{\&quot;robust-scale\&quot;:510,\&quot;robust-subtract\&quot;:512,\&quot;robust-sum\&quot;:513,\&quot;two-product\&quot;:541}],507:[function(t,e,r){\&quot;use strict\&quot;;var n=t(\&quot;robust-determinant\&quot;),a=6;function i(t){for(var e=\&quot;robustLinearSolve\&quot;+t+\&quot;d\&quot;,r=[\&quot;function \&quot;,e,\&quot;(A,b){return [\&quot;],a=0;a&lt;t;++a){r.push(\&quot;det([\&quot;);for(var i=0;i&lt;t;++i){i&gt;0&amp;&amp;r.push(\&quot;,\&quot;),r.push(\&quot;[\&quot;);for(var o=0;o&lt;t;++o)o&gt;0&amp;&amp;r.push(\&quot;,\&quot;),o===a?r.push(\&quot;+b[\&quot;,i,\&quot;]\&quot;):r.push(\&quot;+A[\&quot;,i,\&quot;][\&quot;,o,\&quot;]\&quot;);r.push(\&quot;]\&quot;)}r.push(\&quot;]),\&quot;)}r.push(\&quot;det(A)]}return \&quot;,e);var s=new Function(\&quot;det\&quot;,r.join(\&quot;\&quot;));return s(t&lt;6?n[t]:n)}var o=[function(){return[0]},function(t,e){return[[e[0]],[t[0][0]]]}];!function(){for(;o.length&lt;a;)o.push(i(o.length));for(var t=[],r=[\&quot;function dispatchLinearSolve(A,b){switch(A.length){\&quot;],n=0;n&lt;a;++n)t.push(\&quot;s\&quot;+n),r.push(\&quot;case \&quot;,n,\&quot;:return s\&quot;,n,\&quot;(A,b);\&quot;);r.push(\&quot;}var s=CACHE[A.length];if(!s)s=CACHE[A.length]=g(A.length);return s(A,b)}return dispatchLinearSolve\&quot;),t.push(\&quot;CACHE\&quot;,\&quot;g\&quot;,r.join(\&quot;\&quot;));var s=Function.apply(void 0,t);for(e.exports=s.apply(void 0,o.concat([o,i])),n=0;n&lt;a;++n)e.exports[n]=o[n]}()},{\&quot;robust-determinant\&quot;:504}],508:[function(t,e,r){\&quot;use strict\&quot;;var n=t(\&quot;two-product\&quot;),a=t(\&quot;robust-sum\&quot;),i=t(\&quot;robust-scale\&quot;),o=t(\&quot;robust-subtract\&quot;),s=5;function l(t,e){for(var r=new Array(t.length-1),n=1;n&lt;t.length;++n)for(var a=r[n-1]=new Array(t.length-1),i=0,o=0;i&lt;t.length;++i)i!==e&amp;&amp;(a[o++]=t[n][i]);return r}function c(t){if(1===t.length)return t[0];if(2===t.length)return[\&quot;sum(\&quot;,t[0],\&quot;,\&quot;,t[1],\&quot;)\&quot;].join(\&quot;\&quot;);var e=t.length&gt;&gt;1;return[\&quot;sum(\&quot;,c(t.slice(0,e)),\&quot;,\&quot;,c(t.slice(e)),\&quot;)\&quot;].join(\&quot;\&quot;)}function u(t){if(2===t.length)return[[\&quot;sum(prod(\&quot;,t[0][0],\&quot;,\&quot;,t[1][1],\&quot;),prod(-\&quot;,t[0][1],\&quot;,\&quot;,t[1][0],\&quot;))\&quot;].join(\&quot;\&quot;)];for(var e=[],r=0;r&lt;t.length;++r)e.push([\&quot;scale(\&quot;,c(u(l(t,r))),\&quot;,\&quot;,(n=r,1&amp;n?\&quot;-\&quot;:\&quot;\&quot;),t[0][r],\&quot;)\&quot;].join(\&quot;\&quot;));return e;var n}function h(t){for(var e=[],r=[],s=function(t){for(var e=new Array(t),r=0;r&lt;t;++r){e[r]=new Array(t);for(var n=0;n&lt;t;++n)e[r][n]=[\&quot;m\&quot;,n,\&quot;[\&quot;,t-r-1,\&quot;]\&quot;].join(\&quot;\&quot;)}return e}(t),h=[],f=0;f&lt;t;++f)0==(1&amp;f)?e.push.apply(e,u(l(s,f))):r.push.apply(r,u(l(s,f))),h.push(\&quot;m\&quot;+f);var p=c(e),d=c(r),g=\&quot;orientation\&quot;+t+\&quot;Exact\&quot;,v=[\&quot;function \&quot;,g,\&quot;(\&quot;,h.join(),\&quot;){var p=\&quot;,p,\&quot;,n=\&quot;,d,\&quot;,d=sub(p,n);return d[d.length-1];};return \&quot;,g].join(\&quot;\&quot;);return new Function(\&quot;sum\&quot;,\&quot;prod\&quot;,\&quot;scale\&quot;,\&quot;sub\&quot;,v)(a,n,i,o)}var f=h(3),p=h(4),d=[function(){return 0},function(){return 0},function(t,e){return e[0]-t[0]},function(t,e,r){var n,a=(t[1]-r[1])*(e[0]-r[0]),i=(t[0]-r[0])*(e[1]-r[1]),o=a-i;if(a&gt;0){if(i&lt;=0)return o;n=a+i}else{if(!(a&lt;0))return o;if(i&gt;=0)return o;n=-(a+i)}var s=3.3306690738754716e-16*n;return o&gt;=s||o&lt;=-s?o:f(t,e,r)},function(t,e,r,n){var a=t[0]-n[0],i=e[0]-n[0],o=r[0]-n[0],s=t[1]-n[1],l=e[1]-n[1],c=r[1]-n[1],u=t[2]-n[2],h=e[2]-n[2],f=r[2]-n[2],d=i*c,g=o*l,v=o*s,m=a*c,y=a*l,x=i*s,b=u*(d-g)+h*(v-m)+f*(y-x),_=7.771561172376103e-16*((Math.abs(d)+Math.abs(g))*Math.abs(u)+(Math.abs(v)+Math.abs(m))*Math.abs(h)+(Math.abs(y)+Math.abs(x))*Math.abs(f));return b&gt;_||-b&gt;_?b:p(t,e,r,n)}];!function(){for(;d.length&lt;=s;)d.push(h(d.length));for(var t=[],r=[\&quot;slow\&quot;],n=0;n&lt;=s;++n)t.push(\&quot;a\&quot;+n),r.push(\&quot;o\&quot;+n);var a=[\&quot;function getOrientation(\&quot;,t.join(),\&quot;){switch(arguments.length){case 0:case 1:return 0;\&quot;];for(n=2;n&lt;=s;++n)a.push(\&quot;case \&quot;,n,\&quot;:return o\&quot;,n,\&quot;(\&quot;,t.slice(0,n).join(),\&quot;);\&quot;);a.push(\&quot;}var s=new Array(arguments.length);for(var i=0;i&lt;arguments.length;++i){s[i]=arguments[i]};return slow(s);}return getOrientation\&quot;),r.push(a.join(\&quot;\&quot;));var i=Function.apply(void 0,r);for(e.exports=i.apply(void 0,[function(t){var e=d[t.length];return e||(e=d[t.length]=h(t.length)),e.apply(void 0,t)}].concat(d)),n=0;n&lt;=s;++n)e.exports[n]=d[n]}()},{\&quot;robust-scale\&quot;:510,\&quot;robust-subtract\&quot;:512,\&quot;robust-sum\&quot;:513,\&quot;two-product\&quot;:541}],509:[function(t,e,r){\&quot;use strict\&quot;;var n=t(\&quot;robust-sum\&quot;),a=t(\&quot;robust-scale\&quot;);e.exports=function(t,e){if(1===t.length)return a(e,t[0]);if(1===e.length)return a(t,e[0]);if(0===t.length||0===e.length)return[0];var r=[0];if(t.length&lt;e.length)for(var i=0;i&lt;t.length;++i)r=n(r,a(e,t[i]));else for(var i=0;i&lt;e.length;++i)r=n(r,a(t,e[i]));return r}},{\&quot;robust-scale\&quot;:510,\&quot;robust-sum\&quot;:513}],510:[function(t,e,r){\&quot;use strict\&quot;;var n=t(\&quot;two-product\&quot;),a=t(\&quot;two-sum\&quot;);e.exports=function(t,e){var r=t.length;if(1===r){var i=n(t[0],e);return i[0]?i:[i[1]]}var o=new Array(2*r),s=[.1,.1],l=[.1,.1],c=0;n(t[0],e,s),s[0]&amp;&amp;(o[c++]=s[0]);for(var u=1;u&lt;r;++u){n(t[u],e,l);var h=s[1];a(h,l[0],s),s[0]&amp;&amp;(o[c++]=s[0]);var f=l[1],p=s[1],d=f+p,g=d-f,v=p-g;s[1]=d,v&amp;&amp;(o[c++]=v)}s[1]&amp;&amp;(o[c++]=s[1]);0===c&amp;&amp;(o[c++]=0);return o.length=c,o}},{\&quot;two-product\&quot;:541,\&quot;two-sum\&quot;:542}],511:[function(t,e,r){\&quot;use strict\&quot;;e.exports=function(t,e,r,a){var i=n(t,r,a),o=n(e,r,a);if(i&gt;0&amp;&amp;o&gt;0||i&lt;0&amp;&amp;o&lt;0)return!1;var s=n(r,t,e),l=n(a,t,e);if(s&gt;0&amp;&amp;l&gt;0||s&lt;0&amp;&amp;l&lt;0)return!1;if(0===i&amp;&amp;0===o&amp;&amp;0===s&amp;&amp;0===l)return function(t,e,r,n){for(var a=0;a&lt;2;++a){var i=t[a],o=e[a],s=Math.min(i,o),l=Math.max(i,o),c=r[a],u=n[a],h=Math.min(c,u),f=Math.max(c,u);if(f&lt;s||l&lt;h)return!1}return!0}(t,e,r,a);return!0};var n=t(\&quot;robust-orientation\&quot;)[3]},{\&quot;robust-orientation\&quot;:508}],512:[function(t,e,r){\&quot;use strict\&quot;;e.exports=function(t,e){var r=0|t.length,n=0|e.length;if(1===r&amp;&amp;1===n)return function(t,e){var r=t+e,n=r-t,a=t-(r-n)+(e-n);if(a)return[a,r];return[r]}(t[0],-e[0]);var a,i,o=new Array(r+n),s=0,l=0,c=0,u=Math.abs,h=t[l],f=u(h),p=-e[c],d=u(p);f&lt;d?(i=h,(l+=1)&lt;r&amp;&amp;(h=t[l],f=u(h))):(i=p,(c+=1)&lt;n&amp;&amp;(p=-e[c],d=u(p)));l&lt;r&amp;&amp;f&lt;d||c&gt;=n?(a=h,(l+=1)&lt;r&amp;&amp;(h=t[l],f=u(h))):(a=p,(c+=1)&lt;n&amp;&amp;(p=-e[c],d=u(p)));var g,v,m=a+i,y=m-a,x=i-y,b=x,_=m;for(;l&lt;r&amp;&amp;c&lt;n;)f&lt;d?(a=h,(l+=1)&lt;r&amp;&amp;(h=t[l],f=u(h))):(a=p,(c+=1)&lt;n&amp;&amp;(p=-e[c],d=u(p))),(x=(i=b)-(y=(m=a+i)-a))&amp;&amp;(o[s++]=x),b=_-((g=_+m)-(v=g-_))+(m-v),_=g;for(;l&lt;r;)(x=(i=b)-(y=(m=(a=h)+i)-a))&amp;&amp;(o[s++]=x),b=_-((g=_+m)-(v=g-_))+(m-v),_=g,(l+=1)&lt;r&amp;&amp;(h=t[l]);for(;c&lt;n;)(x=(i=b)-(y=(m=(a=p)+i)-a))&amp;&amp;(o[s++]=x),b=_-((g=_+m)-(v=g-_))+(m-v),_=g,(c+=1)&lt;n&amp;&amp;(p=-e[c]);b&amp;&amp;(o[s++]=b);_&amp;&amp;(o[s++]=_);s||(o[s++]=0);return o.length=s,o}},{}],513:[function(t,e,r){\&quot;use strict\&quot;;e.exports=function(t,e){var r=0|t.length,n=0|e.length;if(1===r&amp;&amp;1===n)return function(t,e){var r=t+e,n=r-t,a=t-(r-n)+(e-n);if(a)return[a,r];return[r]}(t[0],e[0]);var a,i,o=new Array(r+n),s=0,l=0,c=0,u=Math.abs,h=t[l],f=u(h),p=e[c],d=u(p);f&lt;d?(i=h,(l+=1)&lt;r&amp;&amp;(h=t[l],f=u(h))):(i=p,(c+=1)&lt;n&amp;&amp;(p=e[c],d=u(p)));l&lt;r&amp;&amp;f&lt;d||c&gt;=n?(a=h,(l+=1)&lt;r&amp;&amp;(h=t[l],f=u(h))):(a=p,(c+=1)&lt;n&amp;&amp;(p=e[c],d=u(p)));var g,v,m=a+i,y=m-a,x=i-y,b=x,_=m;for(;l&lt;r&amp;&amp;c&lt;n;)f&lt;d?(a=h,(l+=1)&lt;r&amp;&amp;(h=t[l],f=u(h))):(a=p,(c+=1)&lt;n&amp;&amp;(p=e[c],d=u(p))),(x=(i=b)-(y=(m=a+i)-a))&amp;&amp;(o[s++]=x),b=_-((g=_+m)-(v=g-_))+(m-v),_=g;for(;l&lt;r;)(x=(i=b)-(y=(m=(a=h)+i)-a))&amp;&amp;(o[s++]=x),b=_-((g=_+m)-(v=g-_))+(m-v),_=g,(l+=1)&lt;r&amp;&amp;(h=t[l]);for(;c&lt;n;)(x=(i=b)-(y=(m=(a=p)+i)-a))&amp;&amp;(o[s++]=x),b=_-((g=_+m)-(v=g-_))+(m-v),_=g,(c+=1)&lt;n&amp;&amp;(p=e[c]);b&amp;&amp;(o[s++]=b);_&amp;&amp;(o[s++]=_);s||(o[s++]=0);return o.length=s,o}},{}],514:[function(t,e,r){\&quot;use strict\&quot;;e.exports=function(t){return t&lt;0?-1:t&gt;0?1:0}},{}],515:[function(t,e,r){\&quot;use strict\&quot;;e.exports=function(t){return a(n(t))};var n=t(\&quot;boundary-cells\&quot;),a=t(\&quot;reduce-simplicial-complex\&quot;)},{\&quot;boundary-cells\&quot;:96,\&quot;reduce-simplicial-complex\&quot;:490}],516:[function(t,e,r){\&quot;use strict\&quot;;e.exports=function(t,e,r,s){r=r||0,\&quot;undefined\&quot;==typeof s&amp;&amp;(s=function(t){for(var e=t.length,r=0,n=0;n&lt;e;++n)r=0|Math.max(r,t[n].length);return r-1}(t));if(0===t.length||s&lt;1)return{cells:[],vertexIds:[],vertexWeights:[]};var l=function(t,e){for(var r=t.length,n=a.mallocUint8(r),i=0;i&lt;r;++i)n[i]=t[i]&lt;e|0;return n}(e,+r),c=function(t,e){for(var r=t.length,o=e*(e+1)/2*r|0,s=a.mallocUint32(2*o),l=0,c=0;c&lt;r;++c)for(var u=t[c],e=u.length,h=0;h&lt;e;++h)for(var f=0;f&lt;h;++f){var p=u[f],d=u[h];s[l++]=0|Math.min(p,d),s[l++]=0|Math.max(p,d)}i(n(s,[l/2|0,2]));for(var g=2,c=2;c&lt;l;c+=2)s[c-2]===s[c]&amp;&amp;s[c-1]===s[c+1]||(s[g++]=s[c],s[g++]=s[c+1]);return n(s,[g/2|0,2])}(t,s),u=function(t,e,r,i){for(var o=t.data,s=t.shape[0],l=a.mallocDouble(s),c=0,u=0;u&lt;s;++u){var h=o[2*u],f=o[2*u+1];if(r[h]!==r[f]){var p=e[h],d=e[f];o[2*c]=h,o[2*c+1]=f,l[c++]=(d-i)/(d-p)}}return t.shape[0]=c,n(l,[c])}(c,e,l,+r),h=function(t,e){var r=a.mallocInt32(2*e),n=t.shape[0],i=t.data;r[0]=0;for(var o=0,s=0;s&lt;n;++s){var l=i[2*s];if(l!==o){for(r[2*o+1]=s;++o&lt;l;)r[2*o]=s,r[2*o+1]=s;r[2*o]=s}}r[2*o+1]=n;for(;++o&lt;e;)r[2*o]=r[2*o+1]=n;return r}(c,0|e.length),f=o(s)(t,c.data,h,l),p=function(t){for(var e=0|t.shape[0],r=t.data,n=new Array(e),a=0;a&lt;e;++a)n[a]=[r[2*a],r[2*a+1]];return n}(c),d=[].slice.call(u.data,0,u.shape[0]);return a.free(l),a.free(c.data),a.free(u.data),a.free(h),{cells:f,vertexIds:p,vertexWeights:d}};var n=t(\&quot;ndarray\&quot;),a=t(\&quot;typedarray-pool\&quot;),i=t(\&quot;ndarray-sort\&quot;),o=t(\&quot;./lib/codegen\&quot;)},{\&quot;./lib/codegen\&quot;:517,ndarray:451,\&quot;ndarray-sort\&quot;:449,\&quot;typedarray-pool\&quot;:543}],517:[function(t,e,r){\&quot;use strict\&quot;;e.exports=function(t){var e=i[t];e||(e=i[t]=function(t){var e=0,r=new Array(t+1);r[0]=[[]];for(var i=1;i&lt;=t;++i)for(var o=r[i]=a(i),s=0;s&lt;o.length;++s)e=Math.max(e,o[i].length);var l=[\&quot;function B(C,E,i,j){\&quot;,\&quot;var a=Math.min(i,j)|0,b=Math.max(i,j)|0,l=C[2*a],h=C[2*a+1];\&quot;,\&quot;while(l&lt;h){\&quot;,\&quot;var m=(l+h)&gt;&gt;1,v=E[2*m+1];\&quot;,\&quot;if(v===b){return m}\&quot;,\&quot;if(b&lt;v){h=m}else{l=m+1}\&quot;,\&quot;}\&quot;,\&quot;return l;\&quot;,\&quot;};\&quot;,\&quot;function getContour\&quot;,t,\&quot;d(F,E,C,S){\&quot;,\&quot;var n=F.length,R=[];\&quot;,\&quot;for(var i=0;i&lt;n;++i){var c=F[i],l=c.length;\&quot;];function c(t){if(!(t.length&lt;=0)){l.push(\&quot;R.push(\&quot;);for(var e=0;e&lt;t.length;++e){var r=t[e];e&gt;0&amp;&amp;l.push(\&quot;,\&quot;),l.push(\&quot;[\&quot;);for(var n=0;n&lt;r.length;++n){var a=r[n];n&gt;0&amp;&amp;l.push(\&quot;,\&quot;),l.push(\&quot;B(C,E,c[\&quot;,a[0],\&quot;],c[\&quot;,a[1],\&quot;])\&quot;)}l.push(\&quot;]\&quot;)}l.push(\&quot;);\&quot;)}}for(var i=t+1;i&gt;1;--i){i&lt;t+1&amp;&amp;l.push(\&quot;else \&quot;),l.push(\&quot;if(l===\&quot;,i,\&quot;){\&quot;);for(var u=[],s=0;s&lt;i;++s)u.push(\&quot;(S[c[\&quot;+s+\&quot;]]&lt;&lt;\&quot;+s+\&quot;)\&quot;);l.push(\&quot;var M=\&quot;,u.join(\&quot;+\&quot;),\&quot;;if(M===0||M===\&quot;,(1&lt;&lt;i)-1,\&quot;){continue}switch(M){\&quot;);for(var o=r[i-1],s=0;s&lt;o.length;++s)l.push(\&quot;case \&quot;,s,\&quot;:\&quot;),c(o[s]),l.push(\&quot;break;\&quot;);l.push(\&quot;}}\&quot;)}return l.push(\&quot;}return R;};return getContour\&quot;,t,\&quot;d\&quot;),new Function(\&quot;pool\&quot;,l.join(\&quot;\&quot;))(n)}(t));return e};var n=t(\&quot;typedarray-pool\&quot;),a=t(\&quot;marching-simplex-table\&quot;),i={}},{\&quot;marching-simplex-table\&quot;:428,\&quot;typedarray-pool\&quot;:543}],518:[function(t,e,r){\&quot;use strict\&quot;;var n=t(\&quot;bit-twiddle\&quot;),a=t(\&quot;union-find\&quot;);function i(t,e){var r=t.length,n=t.length-e.length,a=Math.min;if(n)return n;switch(r){case 0:return 0;case 1:return t[0]-e[0];case 2:return(s=t[0]+t[1]-e[0]-e[1])||a(t[0],t[1])-a(e[0],e[1]);case 3:var i=t[0]+t[1],o=e[0]+e[1];if(s=i+t[2]-(o+e[2]))return s;var s,l=a(t[0],t[1]),c=a(e[0],e[1]);return(s=a(l,t[2])-a(c,e[2]))||a(l+t[2],i)-a(c+e[2],o);default:var u=t.slice(0);u.sort();var h=e.slice(0);h.sort();for(var f=0;f&lt;r;++f)if(n=u[f]-h[f])return n;return 0}}function o(t,e){return i(t[0],e[0])}function s(t,e){if(e){for(var r=t.length,n=new Array(r),a=0;a&lt;r;++a)n[a]=[t[a],e[a]];n.sort(o);for(a=0;a&lt;r;++a)t[a]=n[a][0],e[a]=n[a][1];return t}return t.sort(i),t}function l(t){if(0===t.length)return[];for(var e=1,r=t.length,n=1;n&lt;r;++n){var a=t[n];if(i(a,t[n-1])){if(n===e){e++;continue}t[e++]=a}}return t.length=e,t}function c(t,e){for(var r=0,n=t.length-1,a=-1;r&lt;=n;){var o=r+n&gt;&gt;1,s=i(t[o],e);s&lt;=0?(0===s&amp;&amp;(a=o),r=o+1):s&gt;0&amp;&amp;(n=o-1)}return a}function u(t,e){for(var r=new Array(t.length),a=0,o=r.length;a&lt;o;++a)r[a]=[];for(var s=[],l=(a=0,e.length);a&lt;l;++a)for(var u=e[a],h=u.length,f=1,p=1&lt;&lt;h;f&lt;p;++f){s.length=n.popCount(f);for(var d=0,g=0;g&lt;h;++g)f&amp;1&lt;&lt;g&amp;&amp;(s[d++]=u[g]);var v=c(t,s);if(!(v&lt;0))for(;r[v++].push(a),!(v&gt;=t.length||0!==i(t[v],s)););}return r}function h(t,e){if(e&lt;0)return[];for(var r=[],a=(1&lt;&lt;e+1)-1,i=0;i&lt;t.length;++i)for(var o=t[i],l=a;l&lt;1&lt;&lt;o.length;l=n.nextCombination(l)){for(var c=new Array(e+1),u=0,h=0;h&lt;o.length;++h)l&amp;1&lt;&lt;h&amp;&amp;(c[u++]=o[h]);r.push(c)}return s(r)}r.dimension=function(t){for(var e=0,r=Math.max,n=0,a=t.length;n&lt;a;++n)e=r(e,t[n].length);return e-1},r.countVertices=function(t){for(var e=-1,r=Math.max,n=0,a=t.length;n&lt;a;++n)for(var i=t[n],o=0,s=i.length;o&lt;s;++o)e=r(e,i[o]);return e+1},r.cloneCells=function(t){for(var e=new Array(t.length),r=0,n=t.length;r&lt;n;++r)e[r]=t[r].slice(0);return e},r.compareCells=i,r.normalize=s,r.unique=l,r.findCell=c,r.incidence=u,r.dual=function(t,e){if(!e)return u(l(h(t,0)),t);for(var r=new Array(e),n=0;n&lt;e;++n)r[n]=[];n=0;for(var a=t.length;n&lt;a;++n)for(var i=t[n],o=0,s=i.length;o&lt;s;++o)r[i[o]].push(n);return r},r.explode=function(t){for(var e=[],r=0,n=t.length;r&lt;n;++r)for(var a=t[r],i=0|a.length,o=1,l=1&lt;&lt;i;o&lt;l;++o){for(var c=[],u=0;u&lt;i;++u)o&gt;&gt;&gt;u&amp;1&amp;&amp;c.push(a[u]);e.push(c)}return s(e)},r.skeleton=h,r.boundary=function(t){for(var e=[],r=0,n=t.length;r&lt;n;++r)for(var a=t[r],i=0,o=a.length;i&lt;o;++i){for(var l=new Array(a.length-1),c=0,u=0;c&lt;o;++c)c!==i&amp;&amp;(l[u++]=a[c]);e.push(l)}return s(e)},r.connectedComponents=function(t,e){return e?function(t,e){for(var r=new a(e),n=0;n&lt;t.length;++n)for(var i=t[n],o=0;o&lt;i.length;++o)for(var s=o+1;s&lt;i.length;++s)r.link(i[o],i[s]);var l=[],c=r.ranks;for(n=0;n&lt;c.length;++n)c[n]=-1;for(n=0;n&lt;t.length;++n){var u=r.find(t[n][0]);c[u]&lt;0?(c[u]=l.length,l.push([t[n].slice(0)])):l[c[u]].push(t[n].slice(0))}return l}(t,e):function(t){for(var e=l(s(h(t,0))),r=new a(e.length),n=0;n&lt;t.length;++n)for(var i=t[n],o=0;o&lt;i.length;++o)for(var u=c(e,[i[o]]),f=o+1;f&lt;i.length;++f)r.link(u,c(e,[i[f]]));var p=[],d=r.ranks;for(n=0;n&lt;d.length;++n)d[n]=-1;for(n=0;n&lt;t.length;++n){var g=r.find(c(e,[t[n][0]]));d[g]&lt;0?(d[g]=p.length,p.push([t[n].slice(0)])):p[d[g]].push(t[n].slice(0))}return p}(t)}},{\&quot;bit-twiddle\&quot;:93,\&quot;union-find\&quot;:544}],519:[function(t,e,r){arguments[4][93][0].apply(r,arguments)},{dup:93}],520:[function(t,e,r){arguments[4][518][0].apply(r,arguments)},{\&quot;bit-twiddle\&quot;:519,dup:518,\&quot;union-find\&quot;:521}],521:[function(t,e,r){\&quot;use strict\&quot;;function n(t){this.roots=new Array(t),this.ranks=new Array(t);for(var e=0;e&lt;t;++e)this.roots[e]=e,this.ranks[e]=0}e.exports=n,n.prototype.length=function(){return this.roots.length},n.prototype.makeSet=function(){var t=this.roots.length;return this.roots.push(t),this.ranks.push(0),t},n.prototype.find=function(t){for(var e=this.roots;e[t]!==t;){var r=e[t];e[t]=e[r],t=r}return t},n.prototype.link=function(t,e){var r=this.find(t),n=this.find(e);if(r!==n){var a=this.ranks,i=this.roots,o=a[r],s=a[n];o&lt;s?i[r]=n:s&lt;o?i[n]=r:(i[n]=r,++a[r])}}},{}],522:[function(t,e,r){\&quot;use strict\&quot;;e.exports=function(t,e,r){for(var i=e.length,o=t.length,s=new Array(i),l=new Array(i),c=new Array(i),u=new Array(i),h=0;h&lt;i;++h)s[h]=l[h]=-1,c[h]=1/0,u[h]=!1;for(var h=0;h&lt;o;++h){var f=t[h];if(2!==f.length)throw new Error(\&quot;Input must be a graph\&quot;);var p=f[1],d=f[0];-1!==l[d]?l[d]=-2:l[d]=p,-1!==s[p]?s[p]=-2:s[p]=d}function g(t){if(u[t])return 1/0;var r,a,i,o,c,h=s[t],f=l[t];return h&lt;0||f&lt;0?1/0:(r=e[t],a=e[h],i=e[f],o=Math.abs(n(r,a,i)),c=Math.sqrt(Math.pow(a[0]-i[0],2)+Math.pow(a[1]-i[1],2)),o/c)}function v(t,e){var r=T[t],n=T[e];T[t]=n,T[e]=r,A[r]=e,A[n]=t}function m(t){return c[T[t]]}function y(t){return 1&amp;t?t-1&gt;&gt;1:(t&gt;&gt;1)-1}function x(t){for(var e=m(t);;){var r=e,n=2*t+1,a=2*(t+1),i=t;if(n&lt;S){var o=m(n);o&lt;r&amp;&amp;(i=n,r=o)}if(a&lt;S){var s=m(a);s&lt;r&amp;&amp;(i=a)}if(i===t)return t;v(t,i),t=i}}function b(t){for(var e=m(t);t&gt;0;){var r=y(t);if(r&gt;=0){var n=m(r);if(e&lt;n){v(t,r),t=r;continue}}return t}}function _(){if(S&gt;0){var t=T[0];return v(0,S-1),S-=1,x(0),t}return-1}function w(t,e){var r=T[t];return c[r]===e?t:(c[r]=-1/0,b(t),_(),c[r]=e,b((S+=1)-1))}function k(t){if(!u[t]){u[t]=!0;var e=s[t],r=l[t];s[r]&gt;=0&amp;&amp;(s[r]=e),l[e]&gt;=0&amp;&amp;(l[e]=r),A[e]&gt;=0&amp;&amp;w(A[e],g(e)),A[r]&gt;=0&amp;&amp;w(A[r],g(r))}}for(var T=[],A=new Array(i),h=0;h&lt;i;++h){var M=c[h]=g(h);M&lt;1/0?(A[h]=T.length,T.push(h)):A[h]=-1}for(var S=T.length,h=S&gt;&gt;1;h&gt;=0;--h)x(h);for(;;){var E=_();if(E&lt;0||c[E]&gt;r)break;k(E)}for(var C=[],h=0;h&lt;i;++h)u[h]||(A[h]=C.length,C.push(e[h].slice()));C.length;function L(t,e){if(t[e]&lt;0)return e;var r=e,n=e;do{var a=t[n];if(!u[n]||a&lt;0||a===n)break;if(a=t[n=a],!u[n]||a&lt;0||a===n)break;n=a,r=t[r]}while(r!==n);for(var i=e;i!==n;i=t[i])t[i]=n;return n}var P=[];return t.forEach(function(t){var e=L(s,t[0]),r=L(l,t[1]);if(e&gt;=0&amp;&amp;r&gt;=0&amp;&amp;e!==r){var n=A[e],a=A[r];n!==a&amp;&amp;P.push([n,a])}}),a.unique(a.normalize(P)),{positions:C,edges:P}};var n=t(\&quot;robust-orientation\&quot;),a=t(\&quot;simplicial-complex\&quot;)},{\&quot;robust-orientation\&quot;:508,\&quot;simplicial-complex\&quot;:520}],523:[function(t,e,r){\&quot;use strict\&quot;;e.exports=function(t,e){var r,i,o,s;if(e[0][0]&lt;e[1][0])r=e[0],i=e[1];else{if(!(e[0][0]&gt;e[1][0]))return a(e,t);r=e[1],i=e[0]}if(t[0][0]&lt;t[1][0])o=t[0],s=t[1];else{if(!(t[0][0]&gt;t[1][0]))return-a(t,e);o=t[1],s=t[0]}var l=n(r,i,s),c=n(r,i,o);if(l&lt;0){if(c&lt;=0)return l}else if(l&gt;0){if(c&gt;=0)return l}else if(c)return c;if(l=n(s,o,i),c=n(s,o,r),l&lt;0){if(c&lt;=0)return l}else if(l&gt;0){if(c&gt;=0)return l}else if(c)return c;return i[0]-s[0]};var n=t(\&quot;robust-orientation\&quot;);function a(t,e){var r,a,i,o;if(e[0][0]&lt;e[1][0])r=e[0],a=e[1];else{if(!(e[0][0]&gt;e[1][0])){var s=Math.min(t[0][1],t[1][1]),l=Math.max(t[0][1],t[1][1]),c=Math.min(e[0][1],e[1][1]),u=Math.max(e[0][1],e[1][1]);return l&lt;c?l-c:s&gt;u?s-u:l-u}r=e[1],a=e[0]}t[0][1]&lt;t[1][1]?(i=t[0],o=t[1]):(i=t[1],o=t[0]);var h=n(a,r,i);return h||((h=n(a,r,o))||o-a)}},{\&quot;robust-orientation\&quot;:508}],524:[function(t,e,r){\&quot;use strict\&quot;;e.exports=function(t){for(var e=t.length,r=2*e,n=new Array(r),i=0;i&lt;e;++i){var l=t[i],c=l[0][0]&lt;l[1][0];n[2*i]=new h(l[0][0],l,c,i),n[2*i+1]=new h(l[1][0],l,!c,i)}n.sort(function(t,e){var r=t.x-e.x;return r||((r=t.create-e.create)||Math.min(t.segment[0][1],t.segment[1][1])-Math.min(e.segment[0][1],e.segment[1][1]))});for(var f=a(o),p=[],d=[],g=[],i=0;i&lt;r;){for(var v=n[i].x,m=[];i&lt;r;){var y=n[i];if(y.x!==v)break;i+=1,y.segment[0][0]===y.x&amp;&amp;y.segment[1][0]===y.x?y.create&amp;&amp;(y.segment[0][1]&lt;y.segment[1][1]?(m.push(new u(y.segment[0][1],y.index,!0,!0)),m.push(new u(y.segment[1][1],y.index,!1,!1))):(m.push(new u(y.segment[1][1],y.index,!0,!1)),m.push(new u(y.segment[0][1],y.index,!1,!0)))):f=y.create?f.insert(y.segment,y.index):f.remove(y.segment)}p.push(f.root),d.push(v),g.push(m)}return new s(p,d,g)};var n=t(\&quot;binary-search-bounds\&quot;),a=t(\&quot;functional-red-black-tree\&quot;),i=t(\&quot;robust-orientation\&quot;),o=t(\&quot;./lib/order-segments\&quot;);function s(t,e,r){this.slabs=t,this.coordinates=e,this.horizontal=r}function l(t,e){return t.y-e}function c(t,e){for(var r=null;t;){var n,a,o=t.key;o[0][0]&lt;o[1][0]?(n=o[0],a=o[1]):(n=o[1],a=o[0]);var s=i(n,a,e);if(s&lt;0)t=t.left;else if(s&gt;0)if(e[0]!==o[1][0])r=t,t=t.right;else{if(l=c(t.right,e))return l;t=t.left}else{if(e[0]!==o[1][0])return t;var l;if(l=c(t.right,e))return l;t=t.left}}return r}function u(t,e,r,n){this.y=t,this.index=e,this.start=r,this.closed=n}function h(t,e,r,n){this.x=t,this.segment=e,this.create=r,this.index=n}s.prototype.castUp=function(t){var e=n.le(this.coordinates,t[0]);if(e&lt;0)return-1;this.slabs[e];var r=c(this.slabs[e],t),a=-1;if(r&amp;&amp;(a=r.value),this.coordinates[e]===t[0]){var s=null;if(r&amp;&amp;(s=r.key),e&gt;0){var u=c(this.slabs[e-1],t);u&amp;&amp;(s?o(u.key,s)&gt;0&amp;&amp;(s=u.key,a=u.value):(a=u.value,s=u.key))}var h=this.horizontal[e];if(h.length&gt;0){var f=n.ge(h,t[1],l);if(f&lt;h.length){var p=h[f];if(t[1]===p.y){if(p.closed)return p.index;for(;f&lt;h.length-1&amp;&amp;h[f+1].y===t[1];)if((p=h[f+=1]).closed)return p.index;if(p.y===t[1]&amp;&amp;!p.start){if((f+=1)&gt;=h.length)return a;p=h[f]}}if(p.start)if(s){var d=i(s[0],s[1],[t[0],p.y]);s[0][0]&gt;s[1][0]&amp;&amp;(d=-d),d&gt;0&amp;&amp;(a=p.index)}else a=p.index;else p.y!==t[1]&amp;&amp;(a=p.index)}}}return a}},{\&quot;./lib/order-segments\&quot;:523,\&quot;binary-search-bounds\&quot;:92,\&quot;functional-red-black-tree\&quot;:232,\&quot;robust-orientation\&quot;:508}],525:[function(t,e,r){\&quot;use strict\&quot;;var n=t(\&quot;robust-dot-product\&quot;),a=t(\&quot;robust-sum\&quot;);function i(t,e){var r=a(n(t,e),[e[e.length-1]]);return r[r.length-1]}function o(t,e,r,n){var a=-e/(n-e);a&lt;0?a=0:a&gt;1&amp;&amp;(a=1);for(var i=1-a,o=t.length,s=new Array(o),l=0;l&lt;o;++l)s[l]=a*t[l]+i*r[l];return s}e.exports=function(t,e){for(var r=[],n=[],a=i(t[t.length-1],e),s=t[t.length-1],l=t[0],c=0;c&lt;t.length;++c,s=l){var u=i(l=t[c],e);if(a&lt;0&amp;&amp;u&gt;0||a&gt;0&amp;&amp;u&lt;0){var h=o(s,u,l,a);r.push(h),n.push(h.slice())}u&lt;0?n.push(l.slice()):u&gt;0?r.push(l.slice()):(r.push(l.slice()),n.push(l.slice())),a=u}return{positive:r,negative:n}},e.exports.positive=function(t,e){for(var r=[],n=i(t[t.length-1],e),a=t[t.length-1],s=t[0],l=0;l&lt;t.length;++l,a=s){var c=i(s=t[l],e);(n&lt;0&amp;&amp;c&gt;0||n&gt;0&amp;&amp;c&lt;0)&amp;&amp;r.push(o(a,c,s,n)),c&gt;=0&amp;&amp;r.push(s.slice()),n=c}return r},e.exports.negative=function(t,e){for(var r=[],n=i(t[t.length-1],e),a=t[t.length-1],s=t[0],l=0;l&lt;t.length;++l,a=s){var c=i(s=t[l],e);(n&lt;0&amp;&amp;c&gt;0||n&gt;0&amp;&amp;c&lt;0)&amp;&amp;r.push(o(a,c,s,n)),c&lt;=0&amp;&amp;r.push(s.slice()),n=c}return r}},{\&quot;robust-dot-product\&quot;:505,\&quot;robust-sum\&quot;:513}],526:[function(t,e,r){!function(){\&quot;use strict\&quot;;var t={not_string:/[^s]/,not_bool:/[^t]/,not_type:/[^T]/,not_primitive:/[^v]/,number:/[diefg]/,numeric_arg:/[bcdiefguxX]/,json:/[j]/,not_json:/[^j]/,text:/^[^\\x25]+/,modulo:/^\\x25{2}/,placeholder:/^\\x25(?:([1-9]\\d*)\\$|\\(([^)]+)\\))?(\\+)?(0|'[^$])?(-)?(\\d+)?(?:\\.(\\d+))?([b-gijostTuvxX])/,key:/^([a-z_][a-z_\\d]*)/i,key_access:/^\\.([a-z_][a-z_\\d]*)/i,index_access:/^\\[(\\d+)\\]/,sign:/^[+-]/};function e(r){return function(r,n){var a,i,o,s,l,c,u,h,f,p=1,d=r.length,g=\&quot;\&quot;;for(i=0;i&lt;d;i++)if(\&quot;string\&quot;==typeof r[i])g+=r[i];else if(\&quot;object\&quot;==typeof r[i]){if((s=r[i]).keys)for(a=n[p],o=0;o&lt;s.keys.length;o++){if(null==a)throw new Error(e('[sprintf] Cannot access property \&quot;%s\&quot; of undefined value \&quot;%s\&quot;',s.keys[o],s.keys[o-1]));a=a[s.keys[o]]}else a=s.param_no?n[s.param_no]:n[p++];if(t.not_type.test(s.type)&amp;&amp;t.not_primitive.test(s.type)&amp;&amp;a instanceof Function&amp;&amp;(a=a()),t.numeric_arg.test(s.type)&amp;&amp;\&quot;number\&quot;!=typeof a&amp;&amp;isNaN(a))throw new TypeError(e(\&quot;[sprintf] expecting number but found %T\&quot;,a));switch(t.number.test(s.type)&amp;&amp;(h=a&gt;=0),s.type){case\&quot;b\&quot;:a=parseInt(a,10).toString(2);break;case\&quot;c\&quot;:a=String.fromCharCode(parseInt(a,10));break;case\&quot;d\&quot;:case\&quot;i\&quot;:a=parseInt(a,10);break;case\&quot;j\&quot;:a=JSON.stringify(a,null,s.width?parseInt(s.width):0);break;case\&quot;e\&quot;:a=s.precision?parseFloat(a).toExponential(s.precision):parseFloat(a).toExponential();break;case\&quot;f\&quot;:a=s.precision?parseFloat(a).toFixed(s.precision):parseFloat(a);break;case\&quot;g\&quot;:a=s.precision?String(Number(a.toPrecision(s.precision))):parseFloat(a);break;case\&quot;o\&quot;:a=(parseInt(a,10)&gt;&gt;&gt;0).toString(8);break;case\&quot;s\&quot;:a=String(a),a=s.precision?a.substring(0,s.precision):a;break;case\&quot;t\&quot;:a=String(!!a),a=s.precision?a.substring(0,s.precision):a;break;case\&quot;T\&quot;:a=Object.prototype.toString.call(a).slice(8,-1).toLowerCase(),a=s.precision?a.substring(0,s.precision):a;break;case\&quot;u\&quot;:a=parseInt(a,10)&gt;&gt;&gt;0;break;case\&quot;v\&quot;:a=a.valueOf(),a=s.precision?a.substring(0,s.precision):a;break;case\&quot;x\&quot;:a=(parseInt(a,10)&gt;&gt;&gt;0).toString(16);break;case\&quot;X\&quot;:a=(parseInt(a,10)&gt;&gt;&gt;0).toString(16).toUpperCase()}t.json.test(s.type)?g+=a:(!t.number.test(s.type)||h&amp;&amp;!s.sign?f=\&quot;\&quot;:(f=h?\&quot;+\&quot;:\&quot;-\&quot;,a=a.toString().replace(t.sign,\&quot;\&quot;)),c=s.pad_char?\&quot;0\&quot;===s.pad_char?\&quot;0\&quot;:s.pad_char.charAt(1):\&quot; \&quot;,u=s.width-(f+a).length,l=s.width&amp;&amp;u&gt;0?c.repeat(u):\&quot;\&quot;,g+=s.align?f+a+l:\&quot;0\&quot;===c?f+l+a:l+f+a)}return g}(function(e){if(a[e])return a[e];var r,n=e,i=[],o=0;for(;n;){if(null!==(r=t.text.exec(n)))i.push(r[0]);else if(null!==(r=t.modulo.exec(n)))i.push(\&quot;%\&quot;);else{if(null===(r=t.placeholder.exec(n)))throw new SyntaxError(\&quot;[sprintf] unexpected placeholder\&quot;);if(r[2]){o|=1;var s=[],l=r[2],c=[];if(null===(c=t.key.exec(l)))throw new SyntaxError(\&quot;[sprintf] failed to parse named argument key\&quot;);for(s.push(c[1]);\&quot;\&quot;!==(l=l.substring(c[0].length));)if(null!==(c=t.key_access.exec(l)))s.push(c[1]);else{if(null===(c=t.index_access.exec(l)))throw new SyntaxError(\&quot;[sprintf] failed to parse named argument key\&quot;);s.push(c[1])}r[2]=s}else o|=2;if(3===o)throw new Error(\&quot;[sprintf] mixing positional and named placeholders is not (yet) supported\&quot;);i.push({placeholder:r[0],param_no:r[1],keys:r[2],sign:r[3],pad_char:r[4],align:r[5],width:r[6],precision:r[7],type:r[8]})}n=n.substring(r[0].length)}return a[e]=i}(r),arguments)}function n(t,r){return e.apply(null,[t].concat(r||[]))}var a=Object.create(null);\&quot;undefined\&quot;!=typeof r&amp;&amp;(r.sprintf=e,r.vsprintf=n),\&quot;undefined\&quot;!=typeof window&amp;&amp;(window.sprintf=e,window.vsprintf=n)}()},{}],527:[function(t,e,r){\&quot;use strict\&quot;;var n=t(\&quot;parenthesis\&quot;);e.exports=function(t,e,r){if(null==t)throw Error(\&quot;First argument should be a string\&quot;);if(null==e)throw Error(\&quot;Separator should be a string or a RegExp\&quot;);r?(\&quot;string\&quot;==typeof r||Array.isArray(r))&amp;&amp;(r={ignore:r}):r={},null==r.escape&amp;&amp;(r.escape=!0),null==r.ignore?r.ignore=[\&quot;[]\&quot;,\&quot;()\&quot;,\&quot;{}\&quot;,\&quot;&lt;&gt;\&quot;,'\&quot;\&quot;',\&quot;''\&quot;,\&quot;``\&quot;,\&quot;\\u201c\\u201d\&quot;,\&quot;\\xab\\xbb\&quot;]:(\&quot;string\&quot;==typeof r.ignore&amp;&amp;(r.ignore=[r.ignore]),r.ignore=r.ignore.map(function(t){return 1===t.length&amp;&amp;(t+=t),t}));var a=n.parse(t,{flat:!0,brackets:r.ignore}),i=a[0].split(e);if(r.escape){for(var o=[],s=0;s&lt;i.length;s++){var l=i[s],c=i[s+1];\&quot;\\\\\&quot;===l[l.length-1]&amp;&amp;\&quot;\\\\\&quot;!==l[l.length-2]?(o.push(l+e+c),s++):o.push(l)}i=o}for(s=0;s&lt;i.length;s++)a[0]=i[s],i[s]=n.stringify(a,{flat:!0});return i}},{parenthesis:459}],528:[function(t,e,r){\&quot;use strict\&quot;;e.exports=function(t){for(var e=t.length,r=new Array(e),n=new Array(e),a=new Array(e),i=new Array(e),o=new Array(e),s=new Array(e),l=0;l&lt;e;++l)r[l]=-1,n[l]=0,a[l]=!1,i[l]=0,o[l]=-1,s[l]=[];var c,u=0,h=[],f=[];function p(e){var l=[e],c=[e];for(r[e]=n[e]=u,a[e]=!0,u+=1;c.length&gt;0;){e=c[c.length-1];var p=t[e];if(i[e]&lt;p.length){for(var d=i[e];d&lt;p.length;++d){var g=p[d];if(r[g]&lt;0){r[g]=n[g]=u,a[g]=!0,u+=1,l.push(g),c.push(g);break}a[g]&amp;&amp;(n[e]=0|Math.min(n[e],n[g])),o[g]&gt;=0&amp;&amp;s[e].push(o[g])}i[e]=d}else{if(n[e]===r[e]){for(var v=[],m=[],y=0,d=l.length-1;d&gt;=0;--d){var x=l[d];if(a[x]=!1,v.push(x),m.push(s[x]),y+=s[x].length,o[x]=h.length,x===e){l.length=d;break}}h.push(v);for(var b=new Array(y),d=0;d&lt;m.length;d++)for(var _=0;_&lt;m[d].length;_++)b[--y]=m[d][_];f.push(b)}c.pop()}}}for(var l=0;l&lt;e;++l)r[l]&lt;0&amp;&amp;p(l);for(var l=0;l&lt;f.length;l++){var d=f[l];if(0!==d.length){d.sort(function(t,e){return t-e}),c=[d[0]];for(var g=1;g&lt;d.length;g++)d[g]!==d[g-1]&amp;&amp;c.push(d[g]);f[l]=c}}return{components:h,adjacencyList:f}}},{}],529:[function(t,e,r){\&quot;use strict\&quot;;e.exports=function(t,e){if(t.dimension&lt;=0)return{positions:[],cells:[]};if(1===t.dimension)return function(t,e){for(var r=i(t,e),n=r.length,a=new Array(n),o=new Array(n),s=0;s&lt;n;++s)a[s]=[r[s]],o[s]=[s];return{positions:a,cells:o}}(t,e);var r=t.order.join()+\&quot;-\&quot;+t.dtype,s=o[r],e=+e||0;s||(s=o[r]=function(t,e){var r=t.length,i=[\&quot;'use strict';\&quot;],o=\&quot;surfaceNets\&quot;+t.join(\&quot;_\&quot;)+\&quot;d\&quot;+e;i.push(\&quot;var contour=genContour({\&quot;,\&quot;order:[\&quot;,t.join(),\&quot;],\&quot;,\&quot;scalarArguments: 3,\&quot;,\&quot;phase:function phaseFunc(p,a,b,c) { return (p &gt; c)|0 },\&quot;),\&quot;generic\&quot;===e&amp;&amp;i.push(\&quot;getters:[0],\&quot;);for(var s=[],l=[],c=0;c&lt;r;++c)s.push(\&quot;d\&quot;+c),l.push(\&quot;d\&quot;+c);for(var c=0;c&lt;1&lt;&lt;r;++c)s.push(\&quot;v\&quot;+c),l.push(\&quot;v\&quot;+c);for(var c=0;c&lt;1&lt;&lt;r;++c)s.push(\&quot;p\&quot;+c),l.push(\&quot;p\&quot;+c);s.push(\&quot;a\&quot;,\&quot;b\&quot;,\&quot;c\&quot;),l.push(\&quot;a\&quot;,\&quot;c\&quot;),i.push(\&quot;vertex:function vertexFunc(\&quot;,s.join(),\&quot;){\&quot;);for(var u=[],c=0;c&lt;1&lt;&lt;r;++c)u.push(\&quot;(p\&quot;+c+\&quot;&lt;&lt;\&quot;+c+\&quot;)\&quot;);i.push(\&quot;var m=(\&quot;,u.join(\&quot;+\&quot;),\&quot;)|0;if(m===0||m===\&quot;,(1&lt;&lt;(1&lt;&lt;r))-1,\&quot;){return}\&quot;);var h=[],f=[];1&lt;&lt;(1&lt;&lt;r)&lt;=128?(i.push(\&quot;switch(m){\&quot;),f=i):i.push(\&quot;switch(m&gt;&gt;&gt;7){\&quot;);for(var c=0;c&lt;1&lt;&lt;(1&lt;&lt;r);++c){if(1&lt;&lt;(1&lt;&lt;r)&gt;128&amp;&amp;c%128==0){h.length&gt;0&amp;&amp;f.push(\&quot;}}\&quot;);var p=\&quot;vExtra\&quot;+h.length;i.push(\&quot;case \&quot;,c&gt;&gt;&gt;7,\&quot;:\&quot;,p,\&quot;(m&amp;0x7f,\&quot;,l.join(),\&quot;);break;\&quot;),f=[\&quot;function \&quot;,p,\&quot;(m,\&quot;,l.join(),\&quot;){switch(m){\&quot;],h.push(f)}f.push(\&quot;case \&quot;,127&amp;c,\&quot;:\&quot;);for(var d=new Array(r),g=new Array(r),v=new Array(r),m=new Array(r),y=0,x=0;x&lt;r;++x)d[x]=[],g[x]=[],v[x]=0,m[x]=0;for(var x=0;x&lt;1&lt;&lt;r;++x)for(var b=0;b&lt;r;++b){var _=x^1&lt;&lt;b;if(!(_&gt;x)&amp;&amp;!(c&amp;1&lt;&lt;_)!=!(c&amp;1&lt;&lt;x)){var w=1;c&amp;1&lt;&lt;_?g[b].push(\&quot;v\&quot;+_+\&quot;-v\&quot;+x):(g[b].push(\&quot;v\&quot;+x+\&quot;-v\&quot;+_),w=-w),w&lt;0?(d[b].push(\&quot;-v\&quot;+x+\&quot;-v\&quot;+_),v[b]+=2):(d[b].push(\&quot;v\&quot;+x+\&quot;+v\&quot;+_),v[b]-=2),y+=1;for(var k=0;k&lt;r;++k)k!==b&amp;&amp;(_&amp;1&lt;&lt;k?m[k]+=1:m[k]-=1)}}for(var T=[],b=0;b&lt;r;++b)if(0===d[b].length)T.push(\&quot;d\&quot;+b+\&quot;-0.5\&quot;);else{var A=\&quot;\&quot;;v[b]&lt;0?A=v[b]+\&quot;*c\&quot;:v[b]&gt;0&amp;&amp;(A=\&quot;+\&quot;+v[b]+\&quot;*c\&quot;);var M=d[b].length/y*.5,S=.5+m[b]/y*.5;T.push(\&quot;d\&quot;+b+\&quot;-\&quot;+S+\&quot;-\&quot;+M+\&quot;*(\&quot;+d[b].join(\&quot;+\&quot;)+A+\&quot;)/(\&quot;+g[b].join(\&quot;+\&quot;)+\&quot;)\&quot;)}f.push(\&quot;a.push([\&quot;,T.join(),\&quot;]);\&quot;,\&quot;break;\&quot;)}i.push(\&quot;}},\&quot;),h.length&gt;0&amp;&amp;f.push(\&quot;}}\&quot;);for(var E=[],c=0;c&lt;1&lt;&lt;r-1;++c)E.push(\&quot;v\&quot;+c);E.push(\&quot;c0\&quot;,\&quot;c1\&quot;,\&quot;p0\&quot;,\&quot;p1\&quot;,\&quot;a\&quot;,\&quot;b\&quot;,\&quot;c\&quot;),i.push(\&quot;cell:function cellFunc(\&quot;,E.join(),\&quot;){\&quot;);var C=a(r-1);i.push(\&quot;if(p0){b.push(\&quot;,C.map(function(t){return\&quot;[\&quot;+t.map(function(t){return\&quot;v\&quot;+t})+\&quot;]\&quot;}).join(),\&quot;)}else{b.push(\&quot;,C.map(function(t){var e=t.slice();return e.reverse(),\&quot;[\&quot;+e.map(function(t){return\&quot;v\&quot;+t})+\&quot;]\&quot;}).join(),\&quot;)}}});function \&quot;,o,\&quot;(array,level){var verts=[],cells=[];contour(array,verts,cells,level);return {positions:verts,cells:cells};} return \&quot;,o,\&quot;;\&quot;);for(var c=0;c&lt;h.length;++c)i.push(h[c].join(\&quot;\&quot;));return new Function(\&quot;genContour\&quot;,i.join(\&quot;\&quot;))(n)}(t.order,t.dtype));return s(t,e)};var n=t(\&quot;ndarray-extract-contour\&quot;),a=t(\&quot;triangulate-hypercube\&quot;),i=t(\&quot;zero-crossings\&quot;);var o={}},{\&quot;ndarray-extract-contour\&quot;:440,\&quot;triangulate-hypercube\&quot;:539,\&quot;zero-crossings\&quot;:572}],530:[function(t,e,r){\&quot;use strict\&quot;;Object.defineProperty(r,\&quot;__esModule\&quot;,{value:!0});var n=function(){return function(t,e){if(Array.isArray(t))return t;if(Symbol.iterator in Object(t))return function(t,e){var r=[],n=!0,a=!1,i=void 0;try{for(var o,s=t[Symbol.iterator]();!(n=(o=s.next()).done)&amp;&amp;(r.push(o.value),!e||r.length!==e);n=!0);}catch(t){a=!0,i=t}finally{try{!n&amp;&amp;s.return&amp;&amp;s.return()}finally{if(a)throw i}}return r}(t,e);throw new TypeError(\&quot;Invalid attempt to destructure non-iterable instance\&quot;)}}(),a=2*Math.PI,i=function(t,e,r,n,a,i,o){var s=t.x,l=t.y;return{x:n*(s*=e)-a*(l*=r)+i,y:a*s+n*l+o}},o=function(t,e){var r=.551915024494*(e&lt;0?-1:1),n=Math.cos(t),a=Math.sin(t),i=Math.cos(t+e),o=Math.sin(t+e);return[{x:n-a*r,y:a+n*r},{x:i+o*r,y:o-i*r},{x:i,y:o}]},s=function(t,e,r,n){var a=t*n-e*r&lt;0?-1:1,i=(t*r+e*n)/(Math.sqrt(t*t+e*e)*Math.sqrt(t*t+e*e));return i&gt;1&amp;&amp;(i=1),i&lt;-1&amp;&amp;(i=-1),a*Math.acos(i)};r.default=function(t){var e=t.px,r=t.py,l=t.cx,c=t.cy,u=t.rx,h=t.ry,f=t.xAxisRotation,p=void 0===f?0:f,d=t.largeArcFlag,g=void 0===d?0:d,v=t.sweepFlag,m=void 0===v?0:v,y=[];if(0===u||0===h)return[];var x=Math.sin(p*a/360),b=Math.cos(p*a/360),_=b*(e-l)/2+x*(r-c)/2,w=-x*(e-l)/2+b*(r-c)/2;if(0===_&amp;&amp;0===w)return[];u=Math.abs(u),h=Math.abs(h);var k=Math.pow(_,2)/Math.pow(u,2)+Math.pow(w,2)/Math.pow(h,2);k&gt;1&amp;&amp;(u*=Math.sqrt(k),h*=Math.sqrt(k));var T=function(t,e,r,n,i,o,l,c,u,h,f,p){var d=Math.pow(i,2),g=Math.pow(o,2),v=Math.pow(f,2),m=Math.pow(p,2),y=d*g-d*m-g*v;y&lt;0&amp;&amp;(y=0),y/=d*m+g*v;var x=(y=Math.sqrt(y)*(l===c?-1:1))*i/o*p,b=y*-o/i*f,_=h*x-u*b+(t+r)/2,w=u*x+h*b+(e+n)/2,k=(f-x)/i,T=(p-b)/o,A=(-f-x)/i,M=(-p-b)/o,S=s(1,0,k,T),E=s(k,T,A,M);return 0===c&amp;&amp;E&gt;0&amp;&amp;(E-=a),1===c&amp;&amp;E&lt;0&amp;&amp;(E+=a),[_,w,S,E]}(e,r,l,c,u,h,g,m,x,b,_,w),A=n(T,4),M=A[0],S=A[1],E=A[2],C=A[3],L=Math.abs(C)/(a/4);Math.abs(1-L)&lt;1e-7&amp;&amp;(L=1);var P=Math.max(Math.ceil(L),1);C/=P;for(var O=0;O&lt;P;O++)y.push(o(E,C)),E+=C;return y.map(function(t){var e=i(t[0],u,h,b,x,M,S),r=e.x,n=e.y,a=i(t[1],u,h,b,x,M,S),o=a.x,s=a.y,l=i(t[2],u,h,b,x,M,S);return{x1:r,y1:n,x2:o,y2:s,x:l.x,y:l.y}})},e.exports=r.default},{}],531:[function(t,e,r){\&quot;use strict\&quot;;var n=t(\&quot;parse-svg-path\&quot;),a=t(\&quot;abs-svg-path\&quot;),i=t(\&quot;normalize-svg-path\&quot;),o=t(\&quot;is-svg-path\&quot;),s=t(\&quot;assert\&quot;);e.exports=function(t){Array.isArray(t)&amp;&amp;1===t.length&amp;&amp;\&quot;string\&quot;==typeof t[0]&amp;&amp;(t=t[0]);\&quot;string\&quot;==typeof t&amp;&amp;(s(o(t),\&quot;String is not an SVG path.\&quot;),t=n(t));if(s(Array.isArray(t),\&quot;Argument should be a string or an array of path segments.\&quot;),t=a(t),!(t=i(t)).length)return[0,0,0,0];for(var e=[1/0,1/0,-1/0,-1/0],r=0,l=t.length;r&lt;l;r++)for(var c=t[r].slice(1),u=0;u&lt;c.length;u+=2)c[u+0]&lt;e[0]&amp;&amp;(e[0]=c[u+0]),c[u+1]&lt;e[1]&amp;&amp;(e[1]=c[u+1]),c[u+0]&gt;e[2]&amp;&amp;(e[2]=c[u+0]),c[u+1]&gt;e[3]&amp;&amp;(e[3]=c[u+1]);return e}},{\&quot;abs-svg-path\&quot;:62,assert:69,\&quot;is-svg-path\&quot;:425,\&quot;normalize-svg-path\&quot;:532,\&quot;parse-svg-path\&quot;:461}],532:[function(t,e,r){\&quot;use strict\&quot;;e.exports=function(t){for(var e,r=[],o=0,s=0,l=0,c=0,u=null,h=null,f=0,p=0,d=0,g=t.length;d&lt;g;d++){var v=t[d],m=v[0];switch(m){case\&quot;M\&quot;:l=v[1],c=v[2];break;case\&quot;A\&quot;:var y=n({px:f,py:p,cx:v[6],cy:v[7],rx:v[1],ry:v[2],xAxisRotation:v[3],largeArcFlag:v[4],sweepFlag:v[5]});if(!y.length)continue;for(var x,b=0;b&lt;y.length;b++)x=y[b],v=[\&quot;C\&quot;,x.x1,x.y1,x.x2,x.y2,x.x,x.y],b&lt;y.length-1&amp;&amp;r.push(v);break;case\&quot;S\&quot;:var _=f,w=p;\&quot;C\&quot;!=e&amp;&amp;\&quot;S\&quot;!=e||(_+=_-o,w+=w-s),v=[\&quot;C\&quot;,_,w,v[1],v[2],v[3],v[4]];break;case\&quot;T\&quot;:\&quot;Q\&quot;==e||\&quot;T\&quot;==e?(u=2*f-u,h=2*p-h):(u=f,h=p),v=i(f,p,u,h,v[1],v[2]);break;case\&quot;Q\&quot;:u=v[1],h=v[2],v=i(f,p,v[1],v[2],v[3],v[4]);break;case\&quot;L\&quot;:v=a(f,p,v[1],v[2]);break;case\&quot;H\&quot;:v=a(f,p,v[1],p);break;case\&quot;V\&quot;:v=a(f,p,f,v[1]);break;case\&quot;Z\&quot;:v=a(f,p,l,c)}e=m,f=v[v.length-2],p=v[v.length-1],v.length&gt;4?(o=v[v.length-4],s=v[v.length-3]):(o=f,s=p),r.push(v)}return r};var n=t(\&quot;svg-arc-to-cubic-bezier\&quot;);function a(t,e,r,n){return[\&quot;C\&quot;,t,e,r,n,r,n]}function i(t,e,r,n,a,i){return[\&quot;C\&quot;,t/3+2/3*r,e/3+2/3*n,a/3+2/3*r,i/3+2/3*n,a,i]}},{\&quot;svg-arc-to-cubic-bezier\&quot;:530}],533:[function(t,e,r){\&quot;use strict\&quot;;var n,a=t(\&quot;svg-path-bounds\&quot;),i=t(\&quot;parse-svg-path\&quot;),o=t(\&quot;draw-svg-path\&quot;),s=t(\&quot;is-svg-path\&quot;),l=t(\&quot;bitmap-sdf\&quot;),c=document.createElement(\&quot;canvas\&quot;),u=c.getContext(\&quot;2d\&quot;);e.exports=function(t,e){if(!s(t))throw Error(\&quot;Argument should be valid svg path string\&quot;);e||(e={});var r,h;e.shape?(r=e.shape[0],h=e.shape[1]):(r=c.width=e.w||e.width||200,h=c.height=e.h||e.height||200);var f=Math.min(r,h),p=e.stroke||0,d=e.viewbox||e.viewBox||a(t),g=[r/(d[2]-d[0]),h/(d[3]-d[1])],v=Math.min(g[0]||0,g[1]||0)/2;u.fillStyle=\&quot;black\&quot;,u.fillRect(0,0,r,h),u.fillStyle=\&quot;white\&quot;,p&amp;&amp;(\&quot;number\&quot;!=typeof p&amp;&amp;(p=1),u.strokeStyle=p&gt;0?\&quot;white\&quot;:\&quot;black\&quot;,u.lineWidth=Math.abs(p));if(u.translate(.5*r,.5*h),u.scale(v,v),function(){if(null!=n)return n;var t=document.createElement(\&quot;canvas\&quot;).getContext(\&quot;2d\&quot;);if(t.canvas.width=t.canvas.height=1,!window.Path2D)return n=!1;var e=new Path2D(\&quot;M0,0h1v1h-1v-1Z\&quot;);t.fillStyle=\&quot;black\&quot;,t.fill(e);var r=t.getImageData(0,0,1,1);return n=r&amp;&amp;r.data&amp;&amp;255===r.data[3]}()){var m=new Path2D(t);u.fill(m),p&amp;&amp;u.stroke(m)}else{var y=i(t);o(u,y),u.fill(),p&amp;&amp;u.stroke()}return u.setTransform(1,0,0,1,0,0),l(u,{cutoff:null!=e.cutoff?e.cutoff:.5,radius:null!=e.radius?e.radius:.5*f})}},{\&quot;bitmap-sdf\&quot;:94,\&quot;draw-svg-path\&quot;:169,\&quot;is-svg-path\&quot;:425,\&quot;parse-svg-path\&quot;:461,\&quot;svg-path-bounds\&quot;:531}],534:[function(t,e,r){(function(r){\&quot;use strict\&quot;;e.exports=function t(e,r,a){var a=a||{};var o=i[e];o||(o=i[e]={\&quot; \&quot;:{data:new Float32Array(0),shape:.2}});var s=o[r];if(!s)if(r.length&lt;=1||!/\\d/.test(r))s=o[r]=function(t){for(var e=t.cells,r=t.positions,n=new Float32Array(6*e.length),a=0,i=0,o=0;o&lt;e.length;++o)for(var s=e[o],l=0;l&lt;3;++l){var c=r[s[l]];n[a++]=c[0],n[a++]=c[1]+1.4,i=Math.max(c[0],i)}return{data:n,shape:i}}(n(r,{triangles:!0,font:e,textAlign:a.textAlign||\&quot;left\&quot;,textBaseline:\&quot;alphabetic\&quot;,styletags:{breaklines:!0,bolds:!0,italics:!0,subscripts:!0,superscripts:!0}}));else{for(var l=r.split(/(\\d|\\s)/),c=new Array(l.length),u=0,h=0,f=0;f&lt;l.length;++f)c[f]=t(e,l[f]),u+=c[f].data.length,h+=c[f].shape,f&gt;0&amp;&amp;(h+=.02);for(var p=new Float32Array(u),d=0,g=-.5*h,f=0;f&lt;c.length;++f){for(var v=c[f].data,m=0;m&lt;v.length;m+=2)p[d++]=v[m]+g,p[d++]=v[m+1];g+=c[f].shape+.02}s=o[r]={data:p,shape:h}}return s};var n=t(\&quot;vectorize-text\&quot;),a=window||r.global||{},i=a.__TEXT_CACHE||{};a.__TEXT_CACHE={}}).call(this,t(\&quot;_process\&quot;))},{_process:483,\&quot;vectorize-text\&quot;:548}],535:[function(t,e,r){!function(t){var r=/^\\s+/,n=/\\s+$/,a=0,i=t.round,o=t.min,s=t.max,l=t.random;function c(e,l){if(l=l||{},(e=e||\&quot;\&quot;)instanceof c)return e;if(!(this instanceof c))return new c(e,l);var u=function(e){var a={r:0,g:0,b:0},i=1,l=null,c=null,u=null,h=!1,f=!1;\&quot;string\&quot;==typeof e&amp;&amp;(e=function(t){t=t.replace(r,\&quot;\&quot;).replace(n,\&quot;\&quot;).toLowerCase();var e,a=!1;if(S[t])t=S[t],a=!0;else if(\&quot;transparent\&quot;==t)return{r:0,g:0,b:0,a:0,format:\&quot;name\&quot;};if(e=j.rgb.exec(t))return{r:e[1],g:e[2],b:e[3]};if(e=j.rgba.exec(t))return{r:e[1],g:e[2],b:e[3],a:e[4]};if(e=j.hsl.exec(t))return{h:e[1],s:e[2],l:e[3]};if(e=j.hsla.exec(t))return{h:e[1],s:e[2],l:e[3],a:e[4]};if(e=j.hsv.exec(t))return{h:e[1],s:e[2],v:e[3]};if(e=j.hsva.exec(t))return{h:e[1],s:e[2],v:e[3],a:e[4]};if(e=j.hex8.exec(t))return{r:O(e[1]),g:O(e[2]),b:O(e[3]),a:R(e[4]),format:a?\&quot;name\&quot;:\&quot;hex8\&quot;};if(e=j.hex6.exec(t))return{r:O(e[1]),g:O(e[2]),b:O(e[3]),format:a?\&quot;name\&quot;:\&quot;hex\&quot;};if(e=j.hex4.exec(t))return{r:O(e[1]+\&quot;\&quot;+e[1]),g:O(e[2]+\&quot;\&quot;+e[2]),b:O(e[3]+\&quot;\&quot;+e[3]),a:R(e[4]+\&quot;\&quot;+e[4]),format:a?\&quot;name\&quot;:\&quot;hex8\&quot;};if(e=j.hex3.exec(t))return{r:O(e[1]+\&quot;\&quot;+e[1]),g:O(e[2]+\&quot;\&quot;+e[2]),b:O(e[3]+\&quot;\&quot;+e[3]),format:a?\&quot;name\&quot;:\&quot;hex\&quot;};return!1}(e));\&quot;object\&quot;==typeof e&amp;&amp;(V(e.r)&amp;&amp;V(e.g)&amp;&amp;V(e.b)?(p=e.r,d=e.g,g=e.b,a={r:255*L(p,255),g:255*L(d,255),b:255*L(g,255)},h=!0,f=\&quot;%\&quot;===String(e.r).substr(-1)?\&quot;prgb\&quot;:\&quot;rgb\&quot;):V(e.h)&amp;&amp;V(e.s)&amp;&amp;V(e.v)?(l=I(e.s),c=I(e.v),a=function(e,r,n){e=6*L(e,360),r=L(r,100),n=L(n,100);var a=t.floor(e),i=e-a,o=n*(1-r),s=n*(1-i*r),l=n*(1-(1-i)*r),c=a%6;return{r:255*[n,s,o,o,l,n][c],g:255*[l,n,n,s,o,o][c],b:255*[o,o,l,n,n,s][c]}}(e.h,l,c),h=!0,f=\&quot;hsv\&quot;):V(e.h)&amp;&amp;V(e.s)&amp;&amp;V(e.l)&amp;&amp;(l=I(e.s),u=I(e.l),a=function(t,e,r){var n,a,i;function o(t,e,r){return r&lt;0&amp;&amp;(r+=1),r&gt;1&amp;&amp;(r-=1),r&lt;1/6?t+6*(e-t)*r:r&lt;.5?e:r&lt;2/3?t+(e-t)*(2/3-r)*6:t}if(t=L(t,360),e=L(e,100),r=L(r,100),0===e)n=a=i=r;else{var s=r&lt;.5?r*(1+e):r+e-r*e,l=2*r-s;n=o(l,s,t+1/3),a=o(l,s,t),i=o(l,s,t-1/3)}return{r:255*n,g:255*a,b:255*i}}(e.h,l,u),h=!0,f=\&quot;hsl\&quot;),e.hasOwnProperty(\&quot;a\&quot;)&amp;&amp;(i=e.a));var p,d,g;return i=C(i),{ok:h,format:e.format||f,r:o(255,s(a.r,0)),g:o(255,s(a.g,0)),b:o(255,s(a.b,0)),a:i}}(e);this._originalInput=e,this._r=u.r,this._g=u.g,this._b=u.b,this._a=u.a,this._roundA=i(100*this._a)/100,this._format=l.format||u.format,this._gradientType=l.gradientType,this._r&lt;1&amp;&amp;(this._r=i(this._r)),this._g&lt;1&amp;&amp;(this._g=i(this._g)),this._b&lt;1&amp;&amp;(this._b=i(this._b)),this._ok=u.ok,this._tc_id=a++}function u(t,e,r){t=L(t,255),e=L(e,255),r=L(r,255);var n,a,i=s(t,e,r),l=o(t,e,r),c=(i+l)/2;if(i==l)n=a=0;else{var u=i-l;switch(a=c&gt;.5?u/(2-i-l):u/(i+l),i){case t:n=(e-r)/u+(e&lt;r?6:0);break;case e:n=(r-t)/u+2;break;case r:n=(t-e)/u+4}n/=6}return{h:n,s:a,l:c}}function h(t,e,r){t=L(t,255),e=L(e,255),r=L(r,255);var n,a,i=s(t,e,r),l=o(t,e,r),c=i,u=i-l;if(a=0===i?0:u/i,i==l)n=0;else{switch(i){case t:n=(e-r)/u+(e&lt;r?6:0);break;case e:n=(r-t)/u+2;break;case r:n=(t-e)/u+4}n/=6}return{h:n,s:a,v:c}}function f(t,e,r,n){var a=[z(i(t).toString(16)),z(i(e).toString(16)),z(i(r).toString(16))];return n&amp;&amp;a[0].charAt(0)==a[0].charAt(1)&amp;&amp;a[1].charAt(0)==a[1].charAt(1)&amp;&amp;a[2].charAt(0)==a[2].charAt(1)?a[0].charAt(0)+a[1].charAt(0)+a[2].charAt(0):a.join(\&quot;\&quot;)}function p(t,e,r,n){return[z(D(n)),z(i(t).toString(16)),z(i(e).toString(16)),z(i(r).toString(16))].join(\&quot;\&quot;)}function d(t,e){e=0===e?0:e||10;var r=c(t).toHsl();return r.s-=e/100,r.s=P(r.s),c(r)}function g(t,e){e=0===e?0:e||10;var r=c(t).toHsl();return r.s+=e/100,r.s=P(r.s),c(r)}function v(t){return c(t).desaturate(100)}function m(t,e){e=0===e?0:e||10;var r=c(t).toHsl();return r.l+=e/100,r.l=P(r.l),c(r)}function y(t,e){e=0===e?0:e||10;var r=c(t).toRgb();return r.r=s(0,o(255,r.r-i(-e/100*255))),r.g=s(0,o(255,r.g-i(-e/100*255))),r.b=s(0,o(255,r.b-i(-e/100*255))),c(r)}function x(t,e){e=0===e?0:e||10;var r=c(t).toHsl();return r.l-=e/100,r.l=P(r.l),c(r)}function b(t,e){var r=c(t).toHsl(),n=(r.h+e)%360;return r.h=n&lt;0?360+n:n,c(r)}function _(t){var e=c(t).toHsl();return e.h=(e.h+180)%360,c(e)}function w(t){var e=c(t).toHsl(),r=e.h;return[c(t),c({h:(r+120)%360,s:e.s,l:e.l}),c({h:(r+240)%360,s:e.s,l:e.l})]}function k(t){var e=c(t).toHsl(),r=e.h;return[c(t),c({h:(r+90)%360,s:e.s,l:e.l}),c({h:(r+180)%360,s:e.s,l:e.l}),c({h:(r+270)%360,s:e.s,l:e.l})]}function T(t){var e=c(t).toHsl(),r=e.h;return[c(t),c({h:(r+72)%360,s:e.s,l:e.l}),c({h:(r+216)%360,s:e.s,l:e.l})]}function A(t,e,r){e=e||6,r=r||30;var n=c(t).toHsl(),a=360/r,i=[c(t)];for(n.h=(n.h-(a*e&gt;&gt;1)+720)%360;--e;)n.h=(n.h+a)%360,i.push(c(n));return i}function M(t,e){e=e||6;for(var r=c(t).toHsv(),n=r.h,a=r.s,i=r.v,o=[],s=1/e;e--;)o.push(c({h:n,s:a,v:i})),i=(i+s)%1;return o}c.prototype={isDark:function(){return this.getBrightness()&lt;128},isLight:function(){return!this.isDark()},isValid:function(){return this._ok},getOriginalInput:function(){return this._originalInput},getFormat:function(){return this._format},getAlpha:function(){return this._a},getBrightness:function(){var t=this.toRgb();return(299*t.r+587*t.g+114*t.b)/1e3},getLuminance:function(){var e,r,n,a=this.toRgb();return e=a.r/255,r=a.g/255,n=a.b/255,.2126*(e&lt;=.03928?e/12.92:t.pow((e+.055)/1.055,2.4))+.7152*(r&lt;=.03928?r/12.92:t.pow((r+.055)/1.055,2.4))+.0722*(n&lt;=.03928?n/12.92:t.pow((n+.055)/1.055,2.4))},setAlpha:function(t){return this._a=C(t),this._roundA=i(100*this._a)/100,this},toHsv:function(){var t=h(this._r,this._g,this._b);return{h:360*t.h,s:t.s,v:t.v,a:this._a}},toHsvString:function(){var t=h(this._r,this._g,this._b),e=i(360*t.h),r=i(100*t.s),n=i(100*t.v);return 1==this._a?\&quot;hsv(\&quot;+e+\&quot;, \&quot;+r+\&quot;%, \&quot;+n+\&quot;%)\&quot;:\&quot;hsva(\&quot;+e+\&quot;, \&quot;+r+\&quot;%, \&quot;+n+\&quot;%, \&quot;+this._roundA+\&quot;)\&quot;},toHsl:function(){var t=u(this._r,this._g,this._b);return{h:360*t.h,s:t.s,l:t.l,a:this._a}},toHslString:function(){var t=u(this._r,this._g,this._b),e=i(360*t.h),r=i(100*t.s),n=i(100*t.l);return 1==this._a?\&quot;hsl(\&quot;+e+\&quot;, \&quot;+r+\&quot;%, \&quot;+n+\&quot;%)\&quot;:\&quot;hsla(\&quot;+e+\&quot;, \&quot;+r+\&quot;%, \&quot;+n+\&quot;%, \&quot;+this._roundA+\&quot;)\&quot;},toHex:function(t){return f(this._r,this._g,this._b,t)},toHexString:function(t){return\&quot;#\&quot;+this.toHex(t)},toHex8:function(t){return function(t,e,r,n,a){var o=[z(i(t).toString(16)),z(i(e).toString(16)),z(i(r).toString(16)),z(D(n))];if(a&amp;&amp;o[0].charAt(0)==o[0].charAt(1)&amp;&amp;o[1].charAt(0)==o[1].charAt(1)&amp;&amp;o[2].charAt(0)==o[2].charAt(1)&amp;&amp;o[3].charAt(0)==o[3].charAt(1))return o[0].charAt(0)+o[1].charAt(0)+o[2].charAt(0)+o[3].charAt(0);return o.join(\&quot;\&quot;)}(this._r,this._g,this._b,this._a,t)},toHex8String:function(t){return\&quot;#\&quot;+this.toHex8(t)},toRgb:function(){return{r:i(this._r),g:i(this._g),b:i(this._b),a:this._a}},toRgbString:function(){return 1==this._a?\&quot;rgb(\&quot;+i(this._r)+\&quot;, \&quot;+i(this._g)+\&quot;, \&quot;+i(this._b)+\&quot;)\&quot;:\&quot;rgba(\&quot;+i(this._r)+\&quot;, \&quot;+i(this._g)+\&quot;, \&quot;+i(this._b)+\&quot;, \&quot;+this._roundA+\&quot;)\&quot;},toPercentageRgb:function(){return{r:i(100*L(this._r,255))+\&quot;%\&quot;,g:i(100*L(this._g,255))+\&quot;%\&quot;,b:i(100*L(this._b,255))+\&quot;%\&quot;,a:this._a}},toPercentageRgbString:function(){return 1==this._a?\&quot;rgb(\&quot;+i(100*L(this._r,255))+\&quot;%, \&quot;+i(100*L(this._g,255))+\&quot;%, \&quot;+i(100*L(this._b,255))+\&quot;%)\&quot;:\&quot;rgba(\&quot;+i(100*L(this._r,255))+\&quot;%, \&quot;+i(100*L(this._g,255))+\&quot;%, \&quot;+i(100*L(this._b,255))+\&quot;%, \&quot;+this._roundA+\&quot;)\&quot;},toName:function(){return 0===this._a?\&quot;transparent\&quot;:!(this._a&lt;1)&amp;&amp;(E[f(this._r,this._g,this._b,!0)]||!1)},toFilter:function(t){var e=\&quot;#\&quot;+p(this._r,this._g,this._b,this._a),r=e,n=this._gradientType?\&quot;GradientType = 1, \&quot;:\&quot;\&quot;;if(t){var a=c(t);r=\&quot;#\&quot;+p(a._r,a._g,a._b,a._a)}return\&quot;progid:DXImageTransform.Microsoft.gradient(\&quot;+n+\&quot;startColorstr=\&quot;+e+\&quot;,endColorstr=\&quot;+r+\&quot;)\&quot;},toString:function(t){var e=!!t;t=t||this._format;var r=!1,n=this._a&lt;1&amp;&amp;this._a&gt;=0;return e||!n||\&quot;hex\&quot;!==t&amp;&amp;\&quot;hex6\&quot;!==t&amp;&amp;\&quot;hex3\&quot;!==t&amp;&amp;\&quot;hex4\&quot;!==t&amp;&amp;\&quot;hex8\&quot;!==t&amp;&amp;\&quot;name\&quot;!==t?(\&quot;rgb\&quot;===t&amp;&amp;(r=this.toRgbString()),\&quot;prgb\&quot;===t&amp;&amp;(r=this.toPercentageRgbString()),\&quot;hex\&quot;!==t&amp;&amp;\&quot;hex6\&quot;!==t||(r=this.toHexString()),\&quot;hex3\&quot;===t&amp;&amp;(r=this.toHexString(!0)),\&quot;hex4\&quot;===t&amp;&amp;(r=this.toHex8String(!0)),\&quot;hex8\&quot;===t&amp;&amp;(r=this.toHex8String()),\&quot;name\&quot;===t&amp;&amp;(r=this.toName()),\&quot;hsl\&quot;===t&amp;&amp;(r=this.toHslString()),\&quot;hsv\&quot;===t&amp;&amp;(r=this.toHsvString()),r||this.toHexString()):\&quot;name\&quot;===t&amp;&amp;0===this._a?this.toName():this.toRgbString()},clone:function(){return c(this.toString())},_applyModification:function(t,e){var r=t.apply(null,[this].concat([].slice.call(e)));return this._r=r._r,this._g=r._g,this._b=r._b,this.setAlpha(r._a),this},lighten:function(){return this._applyModification(m,arguments)},brighten:function(){return this._applyModification(y,arguments)},darken:function(){return this._applyModification(x,arguments)},desaturate:function(){return this._applyModification(d,arguments)},saturate:function(){return this._applyModification(g,arguments)},greyscale:function(){return this._applyModification(v,arguments)},spin:function(){return this._applyModification(b,arguments)},_applyCombination:function(t,e){return t.apply(null,[this].concat([].slice.call(e)))},analogous:function(){return this._applyCombination(A,arguments)},complement:function(){return this._applyCombination(_,arguments)},monochromatic:function(){return this._applyCombination(M,arguments)},splitcomplement:function(){return this._applyCombination(T,arguments)},triad:function(){return this._applyCombination(w,arguments)},tetrad:function(){return this._applyCombination(k,arguments)}},c.fromRatio=function(t,e){if(\&quot;object\&quot;==typeof t){var r={};for(var n in t)t.hasOwnProperty(n)&amp;&amp;(r[n]=\&quot;a\&quot;===n?t[n]:I(t[n]));t=r}return c(t,e)},c.equals=function(t,e){return!(!t||!e)&amp;&amp;c(t).toRgbString()==c(e).toRgbString()},c.random=function(){return c.fromRatio({r:l(),g:l(),b:l()})},c.mix=function(t,e,r){r=0===r?0:r||50;var n=c(t).toRgb(),a=c(e).toRgb(),i=r/100;return c({r:(a.r-n.r)*i+n.r,g:(a.g-n.g)*i+n.g,b:(a.b-n.b)*i+n.b,a:(a.a-n.a)*i+n.a})},c.readability=function(e,r){var n=c(e),a=c(r);return(t.max(n.getLuminance(),a.getLuminance())+.05)/(t.min(n.getLuminance(),a.getLuminance())+.05)},c.isReadable=function(t,e,r){var n,a,i=c.readability(t,e);switch(a=!1,(n=function(t){var e,r;e=((t=t||{level:\&quot;AA\&quot;,size:\&quot;small\&quot;}).level||\&quot;AA\&quot;).toUpperCase(),r=(t.size||\&quot;small\&quot;).toLowerCase(),\&quot;AA\&quot;!==e&amp;&amp;\&quot;AAA\&quot;!==e&amp;&amp;(e=\&quot;AA\&quot;);\&quot;small\&quot;!==r&amp;&amp;\&quot;large\&quot;!==r&amp;&amp;(r=\&quot;small\&quot;);return{level:e,size:r}}(r)).level+n.size){case\&quot;AAsmall\&quot;:case\&quot;AAAlarge\&quot;:a=i&gt;=4.5;break;case\&quot;AAlarge\&quot;:a=i&gt;=3;break;case\&quot;AAAsmall\&quot;:a=i&gt;=7}return a},c.mostReadable=function(t,e,r){var n,a,i,o,s=null,l=0;a=(r=r||{}).includeFallbackColors,i=r.level,o=r.size;for(var u=0;u&lt;e.length;u++)(n=c.readability(t,e[u]))&gt;l&amp;&amp;(l=n,s=c(e[u]));return c.isReadable(t,s,{level:i,size:o})||!a?s:(r.includeFallbackColors=!1,c.mostReadable(t,[\&quot;#fff\&quot;,\&quot;#000\&quot;],r))};var S=c.names={aliceblue:\&quot;f0f8ff\&quot;,antiquewhite:\&quot;faebd7\&quot;,aqua:\&quot;0ff\&quot;,aquamarine:\&quot;7fffd4\&quot;,azure:\&quot;f0ffff\&quot;,beige:\&quot;f5f5dc\&quot;,bisque:\&quot;ffe4c4\&quot;,black:\&quot;000\&quot;,blanchedalmond:\&quot;ffebcd\&quot;,blue:\&quot;00f\&quot;,blueviolet:\&quot;8a2be2\&quot;,brown:\&quot;a52a2a\&quot;,burlywood:\&quot;deb887\&quot;,burntsienna:\&quot;ea7e5d\&quot;,cadetblue:\&quot;5f9ea0\&quot;,chartreuse:\&quot;7fff00\&quot;,chocolate:\&quot;d2691e\&quot;,coral:\&quot;ff7f50\&quot;,cornflowerblue:\&quot;6495ed\&quot;,cornsilk:\&quot;fff8dc\&quot;,crimson:\&quot;dc143c\&quot;,cyan:\&quot;0ff\&quot;,darkblue:\&quot;00008b\&quot;,darkcyan:\&quot;008b8b\&quot;,darkgoldenrod:\&quot;b8860b\&quot;,darkgray:\&quot;a9a9a9\&quot;,darkgreen:\&quot;006400\&quot;,darkgrey:\&quot;a9a9a9\&quot;,darkkhaki:\&quot;bdb76b\&quot;,darkmagenta:\&quot;8b008b\&quot;,darkolivegreen:\&quot;556b2f\&quot;,darkorange:\&quot;ff8c00\&quot;,darkorchid:\&quot;9932cc\&quot;,darkred:\&quot;8b0000\&quot;,darksalmon:\&quot;e9967a\&quot;,darkseagreen:\&quot;8fbc8f\&quot;,darkslateblue:\&quot;483d8b\&quot;,darkslategray:\&quot;2f4f4f\&quot;,darkslategrey:\&quot;2f4f4f\&quot;,darkturquoise:\&quot;00ced1\&quot;,darkviolet:\&quot;9400d3\&quot;,deeppink:\&quot;ff1493\&quot;,deepskyblue:\&quot;00bfff\&quot;,dimgray:\&quot;696969\&quot;,dimgrey:\&quot;696969\&quot;,dodgerblue:\&quot;1e90ff\&quot;,firebrick:\&quot;b22222\&quot;,floralwhite:\&quot;fffaf0\&quot;,forestgreen:\&quot;228b22\&quot;,fuchsia:\&quot;f0f\&quot;,gainsboro:\&quot;dcdcdc\&quot;,ghostwhite:\&quot;f8f8ff\&quot;,gold:\&quot;ffd700\&quot;,goldenrod:\&quot;daa520\&quot;,gray:\&quot;808080\&quot;,green:\&quot;008000\&quot;,greenyellow:\&quot;adff2f\&quot;,grey:\&quot;808080\&quot;,honeydew:\&quot;f0fff0\&quot;,hotpink:\&quot;ff69b4\&quot;,indianred:\&quot;cd5c5c\&quot;,indigo:\&quot;4b0082\&quot;,ivory:\&quot;fffff0\&quot;,khaki:\&quot;f0e68c\&quot;,lavender:\&quot;e6e6fa\&quot;,lavenderblush:\&quot;fff0f5\&quot;,lawngreen:\&quot;7cfc00\&quot;,lemonchiffon:\&quot;fffacd\&quot;,lightblue:\&quot;add8e6\&quot;,lightcoral:\&quot;f08080\&quot;,lightcyan:\&quot;e0ffff\&quot;,lightgoldenrodyellow:\&quot;fafad2\&quot;,lightgray:\&quot;d3d3d3\&quot;,lightgreen:\&quot;90ee90\&quot;,lightgrey:\&quot;d3d3d3\&quot;,lightpink:\&quot;ffb6c1\&quot;,lightsalmon:\&quot;ffa07a\&quot;,lightseagreen:\&quot;20b2aa\&quot;,lightskyblue:\&quot;87cefa\&quot;,lightslategray:\&quot;789\&quot;,lightslategrey:\&quot;789\&quot;,lightsteelblue:\&quot;b0c4de\&quot;,lightyellow:\&quot;ffffe0\&quot;,lime:\&quot;0f0\&quot;,limegreen:\&quot;32cd32\&quot;,linen:\&quot;faf0e6\&quot;,magenta:\&quot;f0f\&quot;,maroon:\&quot;800000\&quot;,mediumaquamarine:\&quot;66cdaa\&quot;,mediumblue:\&quot;0000cd\&quot;,mediumorchid:\&quot;ba55d3\&quot;,mediumpurple:\&quot;9370db\&quot;,mediumseagreen:\&quot;3cb371\&quot;,mediumslateblue:\&quot;7b68ee\&quot;,mediumspringgreen:\&quot;00fa9a\&quot;,mediumturquoise:\&quot;48d1cc\&quot;,mediumvioletred:\&quot;c71585\&quot;,midnightblue:\&quot;191970\&quot;,mintcream:\&quot;f5fffa\&quot;,mistyrose:\&quot;ffe4e1\&quot;,moccasin:\&quot;ffe4b5\&quot;,navajowhite:\&quot;ffdead\&quot;,navy:\&quot;000080\&quot;,oldlace:\&quot;fdf5e6\&quot;,olive:\&quot;808000\&quot;,olivedrab:\&quot;6b8e23\&quot;,orange:\&quot;ffa500\&quot;,orangered:\&quot;ff4500\&quot;,orchid:\&quot;da70d6\&quot;,palegoldenrod:\&quot;eee8aa\&quot;,palegreen:\&quot;98fb98\&quot;,paleturquoise:\&quot;afeeee\&quot;,palevioletred:\&quot;db7093\&quot;,papayawhip:\&quot;ffefd5\&quot;,peachpuff:\&quot;ffdab9\&quot;,peru:\&quot;cd853f\&quot;,pink:\&quot;ffc0cb\&quot;,plum:\&quot;dda0dd\&quot;,powderblue:\&quot;b0e0e6\&quot;,purple:\&quot;800080\&quot;,rebeccapurple:\&quot;663399\&quot;,red:\&quot;f00\&quot;,rosybrown:\&quot;bc8f8f\&quot;,royalblue:\&quot;4169e1\&quot;,saddlebrown:\&quot;8b4513\&quot;,salmon:\&quot;fa8072\&quot;,sandybrown:\&quot;f4a460\&quot;,seagreen:\&quot;2e8b57\&quot;,seashell:\&quot;fff5ee\&quot;,sienna:\&quot;a0522d\&quot;,silver:\&quot;c0c0c0\&quot;,skyblue:\&quot;87ceeb\&quot;,slateblue:\&quot;6a5acd\&quot;,slategray:\&quot;708090\&quot;,slategrey:\&quot;708090\&quot;,snow:\&quot;fffafa\&quot;,springgreen:\&quot;00ff7f\&quot;,steelblue:\&quot;4682b4\&quot;,tan:\&quot;d2b48c\&quot;,teal:\&quot;008080\&quot;,thistle:\&quot;d8bfd8\&quot;,tomato:\&quot;ff6347\&quot;,turquoise:\&quot;40e0d0\&quot;,violet:\&quot;ee82ee\&quot;,wheat:\&quot;f5deb3\&quot;,white:\&quot;fff\&quot;,whitesmoke:\&quot;f5f5f5\&quot;,yellow:\&quot;ff0\&quot;,yellowgreen:\&quot;9acd32\&quot;},E=c.hexNames=function(t){var e={};for(var r in t)t.hasOwnProperty(r)&amp;&amp;(e[t[r]]=r);return e}(S);function C(t){return t=parseFloat(t),(isNaN(t)||t&lt;0||t&gt;1)&amp;&amp;(t=1),t}function L(e,r){(function(t){return\&quot;string\&quot;==typeof t&amp;&amp;-1!=t.indexOf(\&quot;.\&quot;)&amp;&amp;1===parseFloat(t)})(e)&amp;&amp;(e=\&quot;100%\&quot;);var n=function(t){return\&quot;string\&quot;==typeof t&amp;&amp;-1!=t.indexOf(\&quot;%\&quot;)}(e);return e=o(r,s(0,parseFloat(e))),n&amp;&amp;(e=parseInt(e*r,10)/100),t.abs(e-r)&lt;1e-6?1:e%r/parseFloat(r)}function P(t){return o(1,s(0,t))}function O(t){return parseInt(t,16)}function z(t){return 1==t.length?\&quot;0\&quot;+t:\&quot;\&quot;+t}function I(t){return t&lt;=1&amp;&amp;(t=100*t+\&quot;%\&quot;),t}function D(e){return t.round(255*parseFloat(e)).toString(16)}function R(t){return O(t)/255}var F,B,N,j=(B=\&quot;[\\\\s|\\\\(]+(\&quot;+(F=\&quot;(?:[-\\\\+]?\\\\d*\\\\.\\\\d+%?)|(?:[-\\\\+]?\\\\d+%?)\&quot;)+\&quot;)[,|\\\\s]+(\&quot;+F+\&quot;)[,|\\\\s]+(\&quot;+F+\&quot;)\\\\s*\\\\)?\&quot;,N=\&quot;[\\\\s|\\\\(]+(\&quot;+F+\&quot;)[,|\\\\s]+(\&quot;+F+\&quot;)[,|\\\\s]+(\&quot;+F+\&quot;)[,|\\\\s]+(\&quot;+F+\&quot;)\\\\s*\\\\)?\&quot;,{CSS_UNIT:new RegExp(F),rgb:new RegExp(\&quot;rgb\&quot;+B),rgba:new RegExp(\&quot;rgba\&quot;+N),hsl:new RegExp(\&quot;hsl\&quot;+B),hsla:new RegExp(\&quot;hsla\&quot;+N),hsv:new RegExp(\&quot;hsv\&quot;+B),hsva:new RegExp(\&quot;hsva\&quot;+N),hex3:/^#?([0-9a-fA-F]{1})([0-9a-fA-F]{1})([0-9a-fA-F]{1})$/,hex6:/^#?([0-9a-fA-F]{2})([0-9a-fA-F]{2})([0-9a-fA-F]{2})$/,hex4:/^#?([0-9a-fA-F]{1})([0-9a-fA-F]{1})([0-9a-fA-F]{1})([0-9a-fA-F]{1})$/,hex8:/^#?([0-9a-fA-F]{2})([0-9a-fA-F]{2})([0-9a-fA-F]{2})([0-9a-fA-F]{2})$/});function V(t){return!!j.CSS_UNIT.exec(t)}\&quot;undefined\&quot;!=typeof e&amp;&amp;e.exports?e.exports=c:window.tinycolor=c}(Math)},{}],536:[function(t,e,r){\&quot;use strict\&quot;;e.exports=a,e.exports.float32=e.exports.float=a,e.exports.fract32=e.exports.fract=function(t){if(t.length){for(var e=a(t),r=0,n=e.length;r&lt;n;r++)e[r]=t[r]-e[r];return e}return a(t-a(t))};var n=new Float32Array(1);function a(t){if(t.length){if(t instanceof Float32Array)return t;var e=new Float32Array(t);return e.set(t),e}return n[0]=t,n[0]}},{}],537:[function(t,e,r){\&quot;use strict\&quot;;var n=t(\&quot;parse-unit\&quot;);e.exports=o;var a=96;function i(t,e){var r=n(getComputedStyle(t).getPropertyValue(e));return r[0]*o(r[1],t)}function o(t,e){switch(e=e||document.body,t=(t||\&quot;px\&quot;).trim().toLowerCase(),e!==window&amp;&amp;e!==document||(e=document.body),t){case\&quot;%\&quot;:return e.clientHeight/100;case\&quot;ch\&quot;:case\&quot;ex\&quot;:return function(t,e){var r=document.createElement(\&quot;div\&quot;);r.style[\&quot;font-size\&quot;]=\&quot;128\&quot;+t,e.appendChild(r);var n=i(r,\&quot;font-size\&quot;)/128;return e.removeChild(r),n}(t,e);case\&quot;em\&quot;:return i(e,\&quot;font-size\&quot;);case\&quot;rem\&quot;:return i(document.body,\&quot;font-size\&quot;);case\&quot;vw\&quot;:return window.innerWidth/100;case\&quot;vh\&quot;:return window.innerHeight/100;case\&quot;vmin\&quot;:return Math.min(window.innerWidth,window.innerHeight)/100;case\&quot;vmax\&quot;:return Math.max(window.innerWidth,window.innerHeight)/100;case\&quot;in\&quot;:return a;case\&quot;cm\&quot;:return a/2.54;case\&quot;mm\&quot;:return a/25.4;case\&quot;pt\&quot;:return a/72;case\&quot;pc\&quot;:return a/6}return 1}},{\&quot;parse-unit\&quot;:462}],538:[function(t,e,r){var n;n=this,function(t){\&quot;use strict\&quot;;var e=function(t){return t},r=function(t){if(null==(r=t.transform))return e;var r,n,a,i=r.scale[0],o=r.scale[1],s=r.translate[0],l=r.translate[1];return function(t,e){return e||(n=a=0),t[0]=(n+=t[0])*i+s,t[1]=(a+=t[1])*o+l,t}},n=function(t){var e=t.bbox;function n(t){l[0]=t[0],l[1]=t[1],s(l),l[0]&lt;c&amp;&amp;(c=l[0]),l[0]&gt;h&amp;&amp;(h=l[0]),l[1]&lt;u&amp;&amp;(u=l[1]),l[1]&gt;f&amp;&amp;(f=l[1])}function a(t){switch(t.type){case\&quot;GeometryCollection\&quot;:t.geometries.forEach(a);break;case\&quot;Point\&quot;:n(t.coordinates);break;case\&quot;MultiPoint\&quot;:t.coordinates.forEach(n)}}if(!e){var i,o,s=r(t),l=new Array(2),c=1/0,u=c,h=-c,f=-c;for(o in t.arcs.forEach(function(t){for(var e=-1,r=t.length;++e&lt;r;)i=t[e],l[0]=i[0],l[1]=i[1],s(l,e),l[0]&lt;c&amp;&amp;(c=l[0]),l[0]&gt;h&amp;&amp;(h=l[0]),l[1]&lt;u&amp;&amp;(u=l[1]),l[1]&gt;f&amp;&amp;(f=l[1])}),t.objects)a(t.objects[o]);e=t.bbox=[c,u,h,f]}return e},a=function(t,e){for(var r,n=t.length,a=n-e;a&lt;--n;)r=t[a],t[a++]=t[n],t[n]=r};function i(t,e){var r=e.id,n=e.bbox,a=null==e.properties?{}:e.properties,i=o(t,e);return null==r&amp;&amp;null==n?{type:\&quot;Feature\&quot;,properties:a,geometry:i}:null==n?{type:\&quot;Feature\&quot;,id:r,properties:a,geometry:i}:{type:\&quot;Feature\&quot;,id:r,bbox:n,properties:a,geometry:i}}function o(t,e){var n=r(t),i=t.arcs;function o(t,e){e.length&amp;&amp;e.pop();for(var r=i[t&lt;0?~t:t],o=0,s=r.length;o&lt;s;++o)e.push(n(r[o].slice(),o));t&lt;0&amp;&amp;a(e,s)}function s(t){return n(t.slice())}function l(t){for(var e=[],r=0,n=t.length;r&lt;n;++r)o(t[r],e);return e.length&lt;2&amp;&amp;e.push(e[0].slice()),e}function c(t){for(var e=l(t);e.length&lt;4;)e.push(e[0].slice());return e}function u(t){return t.map(c)}return function t(e){var r,n=e.type;switch(n){case\&quot;GeometryCollection\&quot;:return{type:n,geometries:e.geometries.map(t)};case\&quot;Point\&quot;:r=s(e.coordinates);break;case\&quot;MultiPoint\&quot;:r=e.coordinates.map(s);break;case\&quot;LineString\&quot;:r=l(e.arcs);break;case\&quot;MultiLineString\&quot;:r=e.arcs.map(l);break;case\&quot;Polygon\&quot;:r=u(e.arcs);break;case\&quot;MultiPolygon\&quot;:r=e.arcs.map(u);break;default:return null}return{type:n,coordinates:r}}(e)}var s=function(t,e){var r={},n={},a={},i=[],o=-1;function s(t,e){for(var n in t){var a=t[n];delete e[a.start],delete a.start,delete a.end,a.forEach(function(t){r[t&lt;0?~t:t]=1}),i.push(a)}}return e.forEach(function(r,n){var a,i=t.arcs[r&lt;0?~r:r];i.length&lt;3&amp;&amp;!i[1][0]&amp;&amp;!i[1][1]&amp;&amp;(a=e[++o],e[o]=r,e[n]=a)}),e.forEach(function(e){var r,i,o=function(e){var r,n=t.arcs[e&lt;0?~e:e],a=n[0];t.transform?(r=[0,0],n.forEach(function(t){r[0]+=t[0],r[1]+=t[1]})):r=n[n.length-1];return e&lt;0?[r,a]:[a,r]}(e),s=o[0],l=o[1];if(r=a[s])if(delete a[r.end],r.push(e),r.end=l,i=n[l]){delete n[i.start];var c=i===r?r:r.concat(i);n[c.start=r.start]=a[c.end=i.end]=c}else n[r.start]=a[r.end]=r;else if(r=n[l])if(delete n[r.start],r.unshift(e),r.start=s,i=a[s]){delete a[i.end];var u=i===r?r:i.concat(r);n[u.start=i.start]=a[u.end=r.end]=u}else n[r.start]=a[r.end]=r;else n[(r=[e]).start=s]=a[r.end=l]=r}),s(a,n),s(n,a),e.forEach(function(t){r[t&lt;0?~t:t]||i.push([t])}),i};function l(t,e,r){var n,a,i;if(arguments.length&gt;1)n=function(t,e,r){var n,a=[],i=[];function o(t){var e=t&lt;0?~t:t;(i[e]||(i[e]=[])).push({i:t,g:n})}function s(t){t.forEach(o)}function l(t){t.forEach(s)}return function t(e){switch(n=e,e.type){case\&quot;GeometryCollection\&quot;:e.geometries.forEach(t);break;case\&quot;LineString\&quot;:s(e.arcs);break;case\&quot;MultiLineString\&quot;:case\&quot;Polygon\&quot;:l(e.arcs);break;case\&quot;MultiPolygon\&quot;:e.arcs.forEach(l)}}(e),i.forEach(null==r?function(t){a.push(t[0].i)}:function(t){r(t[0].g,t[t.length-1].g)&amp;&amp;a.push(t[0].i)}),a}(0,e,r);else for(a=0,n=new Array(i=t.arcs.length);a&lt;i;++a)n[a]=a;return{type:\&quot;MultiLineString\&quot;,arcs:s(t,n)}}function c(t,e){var r={},n=[],a=[];function i(t){t.forEach(function(e){e.forEach(function(e){(r[e=e&lt;0?~e:e]||(r[e]=[])).push(t)})}),n.push(t)}function l(e){return function(t){for(var e,r=-1,n=t.length,a=t[n-1],i=0;++r&lt;n;)e=a,a=t[r],i+=e[0]*a[1]-e[1]*a[0];return Math.abs(i)}(o(t,{type:\&quot;Polygon\&quot;,arcs:[e]}).coordinates[0])}return e.forEach(function t(e){switch(e.type){case\&quot;GeometryCollection\&quot;:e.geometries.forEach(t);break;case\&quot;Polygon\&quot;:i(e.arcs);break;case\&quot;MultiPolygon\&quot;:e.arcs.forEach(i)}}),n.forEach(function(t){if(!t._){var e=[],n=[t];for(t._=1,a.push(e);t=n.pop();)e.push(t),t.forEach(function(t){t.forEach(function(t){r[t&lt;0?~t:t].forEach(function(t){t._||(t._=1,n.push(t))})})})}}),n.forEach(function(t){delete t._}),{type:\&quot;MultiPolygon\&quot;,arcs:a.map(function(e){var n,a=[];if(e.forEach(function(t){t.forEach(function(t){t.forEach(function(t){r[t&lt;0?~t:t].length&lt;2&amp;&amp;a.push(t)})})}),(n=(a=s(t,a)).length)&gt;1)for(var i,o,c=1,u=l(a[0]);c&lt;n;++c)(i=l(a[c]))&gt;u&amp;&amp;(o=a[0],a[0]=a[c],a[c]=o,u=i);return a})}}var u=function(t,e){for(var r=0,n=t.length;r&lt;n;){var a=r+n&gt;&gt;&gt;1;t[a]&lt;e?r=a+1:n=a}return r};t.bbox=n,t.feature=function(t,e){return\&quot;GeometryCollection\&quot;===e.type?{type:\&quot;FeatureCollection\&quot;,features:e.geometries.map(function(e){return i(t,e)})}:i(t,e)},t.mesh=function(t){return o(t,l.apply(this,arguments))},t.meshArcs=l,t.merge=function(t){return o(t,c.apply(this,arguments))},t.mergeArcs=c,t.neighbors=function(t){var e={},r=t.map(function(){return[]});function n(t,r){t.forEach(function(t){t&lt;0&amp;&amp;(t=~t);var n=e[t];n?n.push(r):e[t]=[r]})}function a(t,e){t.forEach(function(t){n(t,e)})}var i={LineString:n,MultiLineString:a,Polygon:a,MultiPolygon:function(t,e){t.forEach(function(t){a(t,e)})}};for(var o in t.forEach(function t(e,r){\&quot;GeometryCollection\&quot;===e.type?e.geometries.forEach(function(e){t(e,r)}):e.type in i&amp;&amp;i[e.type](e.arcs,r)}),e)for(var s=e[o],l=s.length,c=0;c&lt;l;++c)for(var h=c+1;h&lt;l;++h){var f,p=s[c],d=s[h];(f=r[p])[o=u(f,d)]!==d&amp;&amp;f.splice(o,0,d),(f=r[d])[o=u(f,p)]!==p&amp;&amp;f.splice(o,0,p)}return r},t.quantize=function(t,e){if(!((e=Math.floor(e))&gt;=2))throw new Error(\&quot;n must be \\u22652\&quot;);if(t.transform)throw new Error(\&quot;already quantized\&quot;);var r,a=n(t),i=a[0],o=(a[2]-i)/(e-1)||1,s=a[1],l=(a[3]-s)/(e-1)||1;function c(t){t[0]=Math.round((t[0]-i)/o),t[1]=Math.round((t[1]-s)/l)}function u(t){switch(t.type){case\&quot;GeometryCollection\&quot;:t.geometries.forEach(u);break;case\&quot;Point\&quot;:c(t.coordinates);break;case\&quot;MultiPoint\&quot;:t.coordinates.forEach(c)}}for(r in t.arcs.forEach(function(t){for(var e,r,n,a=1,c=1,u=t.length,h=t[0],f=h[0]=Math.round((h[0]-i)/o),p=h[1]=Math.round((h[1]-s)/l);a&lt;u;++a)h=t[a],r=Math.round((h[0]-i)/o),n=Math.round((h[1]-s)/l),r===f&amp;&amp;n===p||((e=t[c++])[0]=r-f,f=r,e[1]=n-p,p=n);c&lt;2&amp;&amp;((e=t[c++])[0]=0,e[1]=0),t.length=c}),t.objects)u(t.objects[r]);return t.transform={scale:[o,l],translate:[i,s]},t},t.transform=r,t.untransform=function(t){if(null==(r=t.transform))return e;var r,n,a,i=r.scale[0],o=r.scale[1],s=r.translate[0],l=r.translate[1];return function(t,e){e||(n=a=0);var r=Math.round((t[0]-s)/i),c=Math.round((t[1]-l)/o);return t[0]=r-n,n=r,t[1]=c-a,a=c,t}},Object.defineProperty(t,\&quot;__esModule\&quot;,{value:!0})}(\&quot;object\&quot;==typeof r&amp;&amp;\&quot;undefined\&quot;!=typeof e?r:n.topojson=n.topojson||{})},{}],539:[function(t,e,r){\&quot;use strict\&quot;;e.exports=function(t){if(t&lt;0)return[];if(0===t)return[[0]];for(var e=0|Math.round(i(t+1)),r=[],o=0;o&lt;e;++o){for(var s=n.unrank(t,o),l=[0],c=0,u=0;u&lt;s.length;++u)c+=1&lt;&lt;s[u],l.push(c);a(s)&lt;1&amp;&amp;(l[0]=c,l[t]=0),r.push(l)}return r};var n=t(\&quot;permutation-rank\&quot;),a=t(\&quot;permutation-parity\&quot;),i=t(\&quot;gamma\&quot;)},{gamma:233,\&quot;permutation-parity\&quot;:464,\&quot;permutation-rank\&quot;:465}],540:[function(t,e,r){\&quot;use strict\&quot;;e.exports=function(t){var e=(t=t||{}).center||[0,0,0],r=t.up||[0,1,0],n=t.right||h(r),a=t.radius||1,i=t.theta||0,u=t.phi||0;if(e=[].slice.call(e,0,3),r=[].slice.call(r,0,3),s(r,r),n=[].slice.call(n,0,3),s(n,n),\&quot;eye\&quot;in t){var p=t.eye,d=[p[0]-e[0],p[1]-e[1],p[2]-e[2]];o(n,d,r),c(n[0],n[1],n[2])&lt;1e-6?n=h(r):s(n,n),a=c(d[0],d[1],d[2]);var g=l(r,d)/a,v=l(n,d)/a;u=Math.acos(g),i=Math.acos(v)}return a=Math.log(a),new f(t.zoomMin,t.zoomMax,e,r,n,a,i,u)};var n=t(\&quot;filtered-vector\&quot;),a=t(\&quot;gl-mat4/invert\&quot;),i=t(\&quot;gl-mat4/rotate\&quot;),o=t(\&quot;gl-vec3/cross\&quot;),s=t(\&quot;gl-vec3/normalize\&quot;),l=t(\&quot;gl-vec3/dot\&quot;);function c(t,e,r){return Math.sqrt(Math.pow(t,2)+Math.pow(e,2)+Math.pow(r,2))}function u(t){return Math.min(1,Math.max(-1,t))}function h(t){var e=Math.abs(t[0]),r=Math.abs(t[1]),n=Math.abs(t[2]),a=[0,0,0];e&gt;Math.max(r,n)?a[2]=1:r&gt;Math.max(e,n)?a[0]=1:a[1]=1;for(var i=0,o=0,l=0;l&lt;3;++l)i+=t[l]*t[l],o+=a[l]*t[l];for(l=0;l&lt;3;++l)a[l]-=o/i*t[l];return s(a,a),a}function f(t,e,r,a,i,o,s,l){this.center=n(r),this.up=n(a),this.right=n(i),this.radius=n([o]),this.angle=n([s,l]),this.angle.bounds=[[-1/0,-Math.PI/2],[1/0,Math.PI/2]],this.setDistanceLimits(t,e),this.computedCenter=this.center.curve(0),this.computedUp=this.up.curve(0),this.computedRight=this.right.curve(0),this.computedRadius=this.radius.curve(0),this.computedAngle=this.angle.curve(0),this.computedToward=[0,0,0],this.computedEye=[0,0,0],this.computedMatrix=new Array(16);for(var c=0;c&lt;16;++c)this.computedMatrix[c]=.5;this.recalcMatrix(0)}var p=f.prototype;p.setDistanceLimits=function(t,e){t=t&gt;0?Math.log(t):-1/0,e=e&gt;0?Math.log(e):1/0,e=Math.max(e,t),this.radius.bounds[0][0]=t,this.radius.bounds[1][0]=e},p.getDistanceLimits=function(t){var e=this.radius.bounds[0];return t?(t[0]=Math.exp(e[0][0]),t[1]=Math.exp(e[1][0]),t):[Math.exp(e[0][0]),Math.exp(e[1][0])]},p.recalcMatrix=function(t){this.center.curve(t),this.up.curve(t),this.right.curve(t),this.radius.curve(t),this.angle.curve(t);for(var e=this.computedUp,r=this.computedRight,n=0,a=0,i=0;i&lt;3;++i)a+=e[i]*r[i],n+=e[i]*e[i];var l=Math.sqrt(n),u=0;for(i=0;i&lt;3;++i)r[i]-=e[i]*a/n,u+=r[i]*r[i],e[i]/=l;var h=Math.sqrt(u);for(i=0;i&lt;3;++i)r[i]/=h;var f=this.computedToward;o(f,e,r),s(f,f);var p=Math.exp(this.computedRadius[0]),d=this.computedAngle[0],g=this.computedAngle[1],v=Math.cos(d),m=Math.sin(d),y=Math.cos(g),x=Math.sin(g),b=this.computedCenter,_=v*y,w=m*y,k=x,T=-v*x,A=-m*x,M=y,S=this.computedEye,E=this.computedMatrix;for(i=0;i&lt;3;++i){var C=_*r[i]+w*f[i]+k*e[i];E[4*i+1]=T*r[i]+A*f[i]+M*e[i],E[4*i+2]=C,E[4*i+3]=0}var L=E[1],P=E[5],O=E[9],z=E[2],I=E[6],D=E[10],R=P*D-O*I,F=O*z-L*D,B=L*I-P*z,N=c(R,F,B);R/=N,F/=N,B/=N,E[0]=R,E[4]=F,E[8]=B;for(i=0;i&lt;3;++i)S[i]=b[i]+E[2+4*i]*p;for(i=0;i&lt;3;++i){u=0;for(var j=0;j&lt;3;++j)u+=E[i+4*j]*S[j];E[12+i]=-u}E[15]=1},p.getMatrix=function(t,e){this.recalcMatrix(t);var r=this.computedMatrix;if(e){for(var n=0;n&lt;16;++n)e[n]=r[n];return e}return r};var d=[0,0,0];p.rotate=function(t,e,r,n){if(this.angle.move(t,e,r),n){this.recalcMatrix(t);var a=this.computedMatrix;d[0]=a[2],d[1]=a[6],d[2]=a[10];for(var o=this.computedUp,s=this.computedRight,l=this.computedToward,c=0;c&lt;3;++c)a[4*c]=o[c],a[4*c+1]=s[c],a[4*c+2]=l[c];i(a,a,n,d);for(c=0;c&lt;3;++c)o[c]=a[4*c],s[c]=a[4*c+1];this.up.set(t,o[0],o[1],o[2]),this.right.set(t,s[0],s[1],s[2])}},p.pan=function(t,e,r,n){e=e||0,r=r||0,n=n||0,this.recalcMatrix(t);var a=this.computedMatrix,i=(Math.exp(this.computedRadius[0]),a[1]),o=a[5],s=a[9],l=c(i,o,s);i/=l,o/=l,s/=l;var u=a[0],h=a[4],f=a[8],p=u*i+h*o+f*s,d=c(u-=i*p,h-=o*p,f-=s*p),g=(u/=d)*e+i*r,v=(h/=d)*e+o*r,m=(f/=d)*e+s*r;this.center.move(t,g,v,m);var y=Math.exp(this.computedRadius[0]);y=Math.max(1e-4,y+n),this.radius.set(t,Math.log(y))},p.translate=function(t,e,r,n){this.center.move(t,e||0,r||0,n||0)},p.setMatrix=function(t,e,r,n){var i=1;\&quot;number\&quot;==typeof r&amp;&amp;(i=0|r),(i&lt;0||i&gt;3)&amp;&amp;(i=1);var o=(i+2)%3;e||(this.recalcMatrix(t),e=this.computedMatrix);var s=e[i],l=e[i+4],h=e[i+8];if(n){var f=Math.abs(s),p=Math.abs(l),d=Math.abs(h),g=Math.max(f,p,d);f===g?(s=s&lt;0?-1:1,l=h=0):d===g?(h=h&lt;0?-1:1,s=l=0):(l=l&lt;0?-1:1,s=h=0)}else{var v=c(s,l,h);s/=v,l/=v,h/=v}var m,y,x=e[o],b=e[o+4],_=e[o+8],w=x*s+b*l+_*h,k=c(x-=s*w,b-=l*w,_-=h*w),T=l*(_/=k)-h*(b/=k),A=h*(x/=k)-s*_,M=s*b-l*x,S=c(T,A,M);if(T/=S,A/=S,M/=S,this.center.jump(t,H,G,Y),this.radius.idle(t),this.up.jump(t,s,l,h),this.right.jump(t,x,b,_),2===i){var E=e[1],C=e[5],L=e[9],P=E*x+C*b+L*_,O=E*T+C*A+L*M;m=R&lt;0?-Math.PI/2:Math.PI/2,y=Math.atan2(O,P)}else{var z=e[2],I=e[6],D=e[10],R=z*s+I*l+D*h,F=z*x+I*b+D*_,B=z*T+I*A+D*M;m=Math.asin(u(R)),y=Math.atan2(B,F)}this.angle.jump(t,y,m),this.recalcMatrix(t);var N=e[2],j=e[6],V=e[10],U=this.computedMatrix;a(U,e);var q=U[15],H=U[12]/q,G=U[13]/q,Y=U[14]/q,W=Math.exp(this.computedRadius[0]);this.center.jump(t,H-N*W,G-j*W,Y-V*W)},p.lastT=function(){return Math.max(this.center.lastT(),this.up.lastT(),this.right.lastT(),this.radius.lastT(),this.angle.lastT())},p.idle=function(t){this.center.idle(t),this.up.idle(t),this.right.idle(t),this.radius.idle(t),this.angle.idle(t)},p.flush=function(t){this.center.flush(t),this.up.flush(t),this.right.flush(t),this.radius.flush(t),this.angle.flush(t)},p.setDistance=function(t,e){e&gt;0&amp;&amp;this.radius.set(t,Math.log(e))},p.lookAt=function(t,e,r,n){this.recalcMatrix(t),e=e||this.computedEye,r=r||this.computedCenter;var a=(n=n||this.computedUp)[0],i=n[1],o=n[2],s=c(a,i,o);if(!(s&lt;1e-6)){a/=s,i/=s,o/=s;var l=e[0]-r[0],h=e[1]-r[1],f=e[2]-r[2],p=c(l,h,f);if(!(p&lt;1e-6)){l/=p,h/=p,f/=p;var d=this.computedRight,g=d[0],v=d[1],m=d[2],y=a*g+i*v+o*m,x=c(g-=y*a,v-=y*i,m-=y*o);if(!(x&lt;.01&amp;&amp;(x=c(g=i*f-o*h,v=o*l-a*f,m=a*h-i*l))&lt;1e-6)){g/=x,v/=x,m/=x,this.up.set(t,a,i,o),this.right.set(t,g,v,m),this.center.set(t,r[0],r[1],r[2]),this.radius.set(t,Math.log(p));var b=i*m-o*v,_=o*g-a*m,w=a*v-i*g,k=c(b,_,w),T=a*l+i*h+o*f,A=g*l+v*h+m*f,M=(b/=k)*l+(_/=k)*h+(w/=k)*f,S=Math.asin(u(T)),E=Math.atan2(M,A),C=this.angle._state,L=C[C.length-1],P=C[C.length-2];L%=2*Math.PI;var O=Math.abs(L+2*Math.PI-E),z=Math.abs(L-E),I=Math.abs(L-2*Math.PI-E);O&lt;z&amp;&amp;(L+=2*Math.PI),I&lt;z&amp;&amp;(L-=2*Math.PI),this.angle.jump(this.angle.lastT(),L,P),this.angle.set(t,E,S)}}}}},{\&quot;filtered-vector\&quot;:228,\&quot;gl-mat4/invert\&quot;:267,\&quot;gl-mat4/rotate\&quot;:272,\&quot;gl-vec3/cross\&quot;:335,\&quot;gl-vec3/dot\&quot;:340,\&quot;gl-vec3/normalize\&quot;:357}],541:[function(t,e,r){\&quot;use strict\&quot;;e.exports=function(t,e,r){var a=t*e,i=n*t,o=i-(i-t),s=t-o,l=n*e,c=l-(l-e),u=e-c,h=s*u-(a-o*c-s*c-o*u);if(r)return r[0]=h,r[1]=a,r;return[h,a]};var n=+(Math.pow(2,27)+1)},{}],542:[function(t,e,r){\&quot;use strict\&quot;;e.exports=function(t,e,r){var n=t+e,a=n-t,i=e-a,o=t-(n-a);if(r)return r[0]=o+i,r[1]=n,r;return[o+i,n]}},{}],543:[function(t,e,r){(function(e,n){\&quot;use strict\&quot;;var a=t(\&quot;bit-twiddle\&quot;),i=t(\&quot;dup\&quot;);e.__TYPEDARRAY_POOL||(e.__TYPEDARRAY_POOL={UINT8:i([32,0]),UINT16:i([32,0]),UINT32:i([32,0]),INT8:i([32,0]),INT16:i([32,0]),INT32:i([32,0]),FLOAT:i([32,0]),DOUBLE:i([32,0]),DATA:i([32,0]),UINT8C:i([32,0]),BUFFER:i([32,0])});var o=\&quot;undefined\&quot;!=typeof Uint8ClampedArray,s=e.__TYPEDARRAY_POOL;s.UINT8C||(s.UINT8C=i([32,0])),s.BUFFER||(s.BUFFER=i([32,0]));var l=s.DATA,c=s.BUFFER;function u(t){if(t){var e=t.length||t.byteLength,r=a.log2(e);l[r].push(t)}}function h(t){t=a.nextPow2(t);var e=a.log2(t),r=l[e];return r.length&gt;0?r.pop():new ArrayBuffer(t)}function f(t){return new Uint8Array(h(t),0,t)}function p(t){return new Uint16Array(h(2*t),0,t)}function d(t){return new Uint32Array(h(4*t),0,t)}function g(t){return new Int8Array(h(t),0,t)}function v(t){return new Int16Array(h(2*t),0,t)}function m(t){return new Int32Array(h(4*t),0,t)}function y(t){return new Float32Array(h(4*t),0,t)}function x(t){return new Float64Array(h(8*t),0,t)}function b(t){return o?new Uint8ClampedArray(h(t),0,t):f(t)}function _(t){return new DataView(h(t),0,t)}function w(t){t=a.nextPow2(t);var e=a.log2(t),r=c[e];return r.length&gt;0?r.pop():new n(t)}r.free=function(t){if(n.isBuffer(t))c[a.log2(t.length)].push(t);else{if(\&quot;[object ArrayBuffer]\&quot;!==Object.prototype.toString.call(t)&amp;&amp;(t=t.buffer),!t)return;var e=t.length||t.byteLength,r=0|a.log2(e);l[r].push(t)}},r.freeUint8=r.freeUint16=r.freeUint32=r.freeInt8=r.freeInt16=r.freeInt32=r.freeFloat32=r.freeFloat=r.freeFloat64=r.freeDouble=r.freeUint8Clamped=r.freeDataView=function(t){u(t.buffer)},r.freeArrayBuffer=u,r.freeBuffer=function(t){c[a.log2(t.length)].push(t)},r.malloc=function(t,e){if(void 0===e||\&quot;arraybuffer\&quot;===e)return h(t);switch(e){case\&quot;uint8\&quot;:return f(t);case\&quot;uint16\&quot;:return p(t);case\&quot;uint32\&quot;:return d(t);case\&quot;int8\&quot;:return g(t);case\&quot;int16\&quot;:return v(t);case\&quot;int32\&quot;:return m(t);case\&quot;float\&quot;:case\&quot;float32\&quot;:return y(t);case\&quot;double\&quot;:case\&quot;float64\&quot;:return x(t);case\&quot;uint8_clamped\&quot;:return b(t);case\&quot;buffer\&quot;:return w(t);case\&quot;data\&quot;:case\&quot;dataview\&quot;:return _(t);default:return null}return null},r.mallocArrayBuffer=h,r.mallocUint8=f,r.mallocUint16=p,r.mallocUint32=d,r.mallocInt8=g,r.mallocInt16=v,r.mallocInt32=m,r.mallocFloat32=r.mallocFloat=y,r.mallocFloat64=r.mallocDouble=x,r.mallocUint8Clamped=b,r.mallocDataView=_,r.mallocBuffer=w,r.clearCache=function(){for(var t=0;t&lt;32;++t)s.UINT8[t].length=0,s.UINT16[t].length=0,s.UINT32[t].length=0,s.INT8[t].length=0,s.INT16[t].length=0,s.INT32[t].length=0,s.FLOAT[t].length=0,s.DOUBLE[t].length=0,s.UINT8C[t].length=0,l[t].length=0,c[t].length=0}}).call(this,\&quot;undefined\&quot;!=typeof global?global:\&quot;undefined\&quot;!=typeof self?self:\&quot;undefined\&quot;!=typeof window?window:{},t(\&quot;buffer\&quot;).Buffer)},{\&quot;bit-twiddle\&quot;:93,buffer:106,dup:171}],544:[function(t,e,r){\&quot;use strict\&quot;;function n(t){this.roots=new Array(t),this.ranks=new Array(t);for(var e=0;e&lt;t;++e)this.roots[e]=e,this.ranks[e]=0}e.exports=n;var a=n.prototype;Object.defineProperty(a,\&quot;length\&quot;,{get:function(){return this.roots.length}}),a.makeSet=function(){var t=this.roots.length;return this.roots.push(t),this.ranks.push(0),t},a.find=function(t){for(var e=t,r=this.roots;r[t]!==t;)t=r[t];for(;r[e]!==t;){var n=r[e];r[e]=t,e=n}return t},a.link=function(t,e){var r=this.find(t),n=this.find(e);if(r!==n){var a=this.ranks,i=this.roots,o=a[r],s=a[n];o&lt;s?i[r]=n:s&lt;o?i[n]=r:(i[n]=r,++a[r])}}},{}],545:[function(t,e,r){\&quot;use strict\&quot;;e.exports=function(t,e,r){return 0===t.length?t:e?(r||t.sort(e),function(t,e){for(var r=1,n=t.length,a=t[0],i=t[0],o=1;o&lt;n;++o)if(i=a,e(a=t[o],i)){if(o===r){r++;continue}t[r++]=a}return t.length=r,t}(t,e)):(r||t.sort(),function(t){for(var e=1,r=t.length,n=t[0],a=t[0],i=1;i&lt;r;++i,a=n)if(a=n,(n=t[i])!==a){if(i===e){e++;continue}t[e++]=n}return t.length=e,t}(t))}},{}],546:[function(t,e,r){var n=/[\\'\\\&quot;]/;e.exports=function(t){return t?(n.test(t.charAt(0))&amp;&amp;(t=t.substr(1)),n.test(t.charAt(t.length-1))&amp;&amp;(t=t.substr(0,t.length-1)),t):\&quot;\&quot;}},{}],547:[function(t,e,r){\&quot;use strict\&quot;;e.exports=function(t,e,r){Array.isArray(r)||(r=[].slice.call(arguments,2));for(var n=0,a=r.length;n&lt;a;n++){var i=r[n];for(var o in i)if((void 0===e[o]||Array.isArray(e[o])||t[o]!==e[o])&amp;&amp;o in e){var s;if(!0===i[o])s=e[o];else{if(!1===i[o])continue;if(\&quot;function\&quot;==typeof i[o]&amp;&amp;void 0===(s=i[o](e[o],t,e)))continue}t[o]=s}}return t}},{}],548:[function(t,e,r){\&quot;use strict\&quot;;e.exports=function(t,e){\&quot;object\&quot;==typeof e&amp;&amp;null!==e||(e={});return n(t,e.canvas||a,e.context||i,e)};var n=t(\&quot;./lib/vtext\&quot;),a=null,i=null;\&quot;undefined\&quot;!=typeof document&amp;&amp;((a=document.createElement(\&quot;canvas\&quot;)).width=8192,a.height=1024,i=a.getContext(\&quot;2d\&quot;))},{\&quot;./lib/vtext\&quot;:549}],549:[function(t,e,r){e.exports=function(t,e,r,n){var i=64,o=1.25,s={breaklines:!1,bolds:!1,italics:!1,subscripts:!1,superscripts:!1};n&amp;&amp;(n.size&amp;&amp;n.size&gt;0&amp;&amp;(i=n.size),n.lineSpacing&amp;&amp;n.lineSpacing&gt;0&amp;&amp;(o=n.lineSpacing),n.styletags&amp;&amp;n.styletags.breaklines&amp;&amp;(s.breaklines=!!n.styletags.breaklines),n.styletags&amp;&amp;n.styletags.bolds&amp;&amp;(s.bolds=!!n.styletags.bolds),n.styletags&amp;&amp;n.styletags.italics&amp;&amp;(s.italics=!!n.styletags.italics),n.styletags&amp;&amp;n.styletags.subscripts&amp;&amp;(s.subscripts=!!n.styletags.subscripts),n.styletags&amp;&amp;n.styletags.superscripts&amp;&amp;(s.superscripts=!!n.styletags.superscripts));return r.font=[n.fontStyle,n.fontVariant,n.fontWeight,i+\&quot;px\&quot;,n.font].filter(function(t){return t}).join(\&quot; \&quot;),r.textAlign=\&quot;start\&quot;,r.textBaseline=\&quot;alphabetic\&quot;,r.direction=\&quot;ltr\&quot;,w(function(t,e,r,n,i,o){r=r.replace(/\\n/g,\&quot;\&quot;),r=!0===o.breaklines?r.replace(/\\&lt;br\\&gt;/g,\&quot;\\n\&quot;):r.replace(/\\&lt;br\\&gt;/g,\&quot; \&quot;);var s=\&quot;\&quot;,l=[];for(k=0;k&lt;r.length;++k)l[k]=s;!0===o.bolds&amp;&amp;(l=x(c,u,r,l)),!0===o.italics&amp;&amp;(l=x(h,f,r,l)),!0===o.superscripts&amp;&amp;(l=x(p,g,r,l)),!0===o.subscripts&amp;&amp;(l=x(v,y,r,l));var b=[],_=\&quot;\&quot;;for(k=0;k&lt;r.length;++k)null!==l[k]&amp;&amp;(_+=r[k],b.push(l[k]));var w,k,T,A,M,S=_.split(\&quot;\\n\&quot;),E=S.length,C=Math.round(i*n),L=n,P=2*n,O=0,z=E*C+P;t.height&lt;z&amp;&amp;(t.height=z),e.fillStyle=\&quot;#000\&quot;,e.fillRect(0,0,t.width,t.height),e.fillStyle=\&quot;#fff\&quot;;var I=0,D=\&quot;\&quot;;function R(){if(\&quot;\&quot;!==D){var t=e.measureText(D).width;e.fillText(D,L+T,P+A),T+=t}}function F(){return Math.round(M)+\&quot;px \&quot;}function B(t,r){var n=\&quot;\&quot;+e.font;if(!0===o.subscripts){var a=t.indexOf(m),i=r.indexOf(m),s=a&gt;-1?parseInt(t[1+a]):0,l=i&gt;-1?parseInt(r[1+i]):0;s!==l&amp;&amp;(n=n.replace(F(),\&quot;?px \&quot;),M*=Math.pow(.75,l-s),n=n.replace(\&quot;?px \&quot;,F())),A+=.25*C*(l-s)}if(!0===o.superscripts){var c=t.indexOf(d),h=r.indexOf(d),p=c&gt;-1?parseInt(t[1+c]):0,g=h&gt;-1?parseInt(r[1+h]):0;p!==g&amp;&amp;(n=n.replace(F(),\&quot;?px \&quot;),M*=Math.pow(.75,g-p),n=n.replace(\&quot;?px \&quot;,F())),A-=.25*C*(g-p)}if(!0===o.bolds){var v=t.indexOf(u)&gt;-1,y=r.indexOf(u)&gt;-1;!v&amp;&amp;y&amp;&amp;(n=x?n.replace(\&quot;italic \&quot;,\&quot;italic bold \&quot;):\&quot;bold \&quot;+n),v&amp;&amp;!y&amp;&amp;(n=n.replace(\&quot;bold \&quot;,\&quot;\&quot;))}if(!0===o.italics){var x=t.indexOf(f)&gt;-1,b=r.indexOf(f)&gt;-1;!x&amp;&amp;b&amp;&amp;(n=\&quot;italic \&quot;+n),x&amp;&amp;!b&amp;&amp;(n=n.replace(\&quot;italic \&quot;,\&quot;\&quot;))}e.font=n}for(w=0;w&lt;E;++w){var N=S[w]+\&quot;\\n\&quot;;for(T=0,A=w*C,M=n,D=\&quot;\&quot;,k=0;k&lt;N.length;++k){var j=k+I&lt;b.length?b[k+I]:b[b.length-1];s===j?D+=N[k]:(R(),D=N[k],void 0!==j&amp;&amp;(B(s,j),s=j))}R(),I+=N.length;var V=0|Math.round(T+2*L);O&lt;V&amp;&amp;(O=V)}var U=O,q=P+C*E;return a(e.getImageData(0,0,U,q).data,[q,U,4]).pick(-1,-1,0).transpose(1,0)}(e,r,t,i,o,s),n,i)},e.exports.processPixels=w;var n=t(\&quot;surface-nets\&quot;),a=t(\&quot;ndarray\&quot;),i=t(\&quot;simplify-planar-graph\&quot;),o=t(\&quot;clean-pslg\&quot;),s=t(\&quot;cdt2d\&quot;),l=t(\&quot;planar-graph-to-polyline\&quot;),c=\&quot;b\&quot;,u=\&quot;b|\&quot;,h=\&quot;i\&quot;,f=\&quot;i|\&quot;,p=\&quot;sup\&quot;,d=\&quot;+\&quot;,g=\&quot;+1\&quot;,v=\&quot;sub\&quot;,m=\&quot;-\&quot;,y=\&quot;-1\&quot;;function x(t,e,r,n){for(var a=\&quot;&lt;\&quot;+t+\&quot;&gt;\&quot;,i=\&quot;&lt;/\&quot;+t+\&quot;&gt;\&quot;,o=a.length,s=i.length,l=e[0]===d||e[0]===m,c=0,u=-s;c&gt;-1&amp;&amp;-1!==(c=r.indexOf(a,c))&amp;&amp;-1!==(u=r.indexOf(i,c+o))&amp;&amp;!(u&lt;=c);){for(var h=c;h&lt;u+s;++h)if(h&lt;c+o||h&gt;=u)n[h]=null,r=r.substr(0,h)+\&quot; \&quot;+r.substr(h+1);else if(null!==n[h]){var f=n[h].indexOf(e[0]);-1===f?n[h]+=e:l&amp;&amp;(n[h]=n[h].substr(0,f+1)+(1+parseInt(n[h][f+1]))+n[h].substr(f+2))}var p=c+o,g=r.substr(p,u-p).indexOf(a);c=-1!==g?g:u+s}return n}function b(t,e){var r=n(t,128);return e?i(r.cells,r.positions,.25):{edges:r.cells,positions:r.positions}}function _(t,e,r,n){var a=b(t,n),i=function(t,e,r){for(var n=e.textAlign||\&quot;start\&quot;,a=e.textBaseline||\&quot;alphabetic\&quot;,i=[1&lt;&lt;30,1&lt;&lt;30],o=[0,0],s=t.length,l=0;l&lt;s;++l)for(var c=t[l],u=0;u&lt;2;++u)i[u]=0|Math.min(i[u],c[u]),o[u]=0|Math.max(o[u],c[u]);var h=0;switch(n){case\&quot;center\&quot;:h=-.5*(i[0]+o[0]);break;case\&quot;right\&quot;:case\&quot;end\&quot;:h=-o[0];break;case\&quot;left\&quot;:case\&quot;start\&quot;:h=-i[0];break;default:throw new Error(\&quot;vectorize-text: Unrecognized textAlign: '\&quot;+n+\&quot;'\&quot;)}var f=0;switch(a){case\&quot;hanging\&quot;:case\&quot;top\&quot;:f=-i[1];break;case\&quot;middle\&quot;:f=-.5*(i[1]+o[1]);break;case\&quot;alphabetic\&quot;:case\&quot;ideographic\&quot;:f=-3*r;break;case\&quot;bottom\&quot;:f=-o[1];break;default:throw new Error(\&quot;vectorize-text: Unrecoginized textBaseline: '\&quot;+a+\&quot;'\&quot;)}var p=1/r;return\&quot;lineHeight\&quot;in e?p*=+e.lineHeight:\&quot;width\&quot;in e?p=e.width/(o[0]-i[0]):\&quot;height\&quot;in e&amp;&amp;(p=e.height/(o[1]-i[1])),t.map(function(t){return[p*(t[0]+h),p*(t[1]+f)]})}(a.positions,e,r),c=a.edges,u=\&quot;ccw\&quot;===e.orientation;if(o(i,c),e.polygons||e.polygon||e.polyline){for(var h=l(c,i),f=new Array(h.length),p=0;p&lt;h.length;++p){for(var d=h[p],g=new Array(d.length),v=0;v&lt;d.length;++v){for(var m=d[v],y=new Array(m.length),x=0;x&lt;m.length;++x)y[x]=i[m[x]].slice();u&amp;&amp;y.reverse(),g[v]=y}f[p]=g}return f}return e.triangles||e.triangulate||e.triangle?{cells:s(i,c,{delaunay:!1,exterior:!1,interior:!0}),positions:i}:{edges:c,positions:i}}function w(t,e,r){try{return _(t,e,r,!0)}catch(t){}try{return _(t,e,r,!1)}catch(t){}return e.polygons||e.polyline||e.polygon?[]:e.triangles||e.triangulate||e.triangle?{cells:[],positions:[]}:{edges:[],positions:[]}}},{cdt2d:107,\&quot;clean-pslg\&quot;:117,ndarray:451,\&quot;planar-graph-to-polyline\&quot;:469,\&quot;simplify-planar-graph\&quot;:522,\&quot;surface-nets\&quot;:529}],550:[function(t,e,r){!function(){\&quot;use strict\&quot;;if(\&quot;undefined\&quot;==typeof ses||!ses.ok||ses.ok()){\&quot;undefined\&quot;!=typeof ses&amp;&amp;(ses.weakMapPermitHostObjects=v);var t=!1;if(\&quot;function\&quot;==typeof WeakMap){var r=WeakMap;if(\&quot;undefined\&quot;!=typeof navigator&amp;&amp;/Firefox/.test(navigator.userAgent));else{var n=new r,a=Object.freeze({});if(n.set(a,1),1===n.get(a))return void(e.exports=WeakMap);t=!0}}Object.prototype.hasOwnProperty;var i=Object.getOwnPropertyNames,o=Object.defineProperty,s=Object.isExtensible,l=\&quot;weakmap:\&quot;,c=l+\&quot;ident:\&quot;+Math.random()+\&quot;___\&quot;;if(\&quot;undefined\&quot;!=typeof crypto&amp;&amp;\&quot;function\&quot;==typeof crypto.getRandomValues&amp;&amp;\&quot;function\&quot;==typeof ArrayBuffer&amp;&amp;\&quot;function\&quot;==typeof Uint8Array){var u=new ArrayBuffer(25),h=new Uint8Array(u);crypto.getRandomValues(h),c=l+\&quot;rand:\&quot;+Array.prototype.map.call(h,function(t){return(t%36).toString(36)}).join(\&quot;\&quot;)+\&quot;___\&quot;}if(o(Object,\&quot;getOwnPropertyNames\&quot;,{value:function(t){return i(t).filter(m)}}),\&quot;getPropertyNames\&quot;in Object){var f=Object.getPropertyNames;o(Object,\&quot;getPropertyNames\&quot;,{value:function(t){return f(t).filter(m)}})}!function(){var t=Object.freeze;o(Object,\&quot;freeze\&quot;,{value:function(e){return y(e),t(e)}});var e=Object.seal;o(Object,\&quot;seal\&quot;,{value:function(t){return y(t),e(t)}});var r=Object.preventExtensions;o(Object,\&quot;preventExtensions\&quot;,{value:function(t){return y(t),r(t)}})}();var p=!1,d=0,g=function(){this instanceof g||b();var t=[],e=[],r=d++;return Object.create(g.prototype,{get___:{value:x(function(n,a){var i,o=y(n);return o?r in o?o[r]:a:(i=t.indexOf(n))&gt;=0?e[i]:a})},has___:{value:x(function(e){var n=y(e);return n?r in n:t.indexOf(e)&gt;=0})},set___:{value:x(function(n,a){var i,o=y(n);return o?o[r]=a:(i=t.indexOf(n))&gt;=0?e[i]=a:(i=t.length,e[i]=a,t[i]=n),this})},delete___:{value:x(function(n){var a,i,o=y(n);return o?r in o&amp;&amp;delete o[r]:!((a=t.indexOf(n))&lt;0||(i=t.length-1,t[a]=void 0,e[a]=e[i],t[a]=t[i],t.length=i,e.length=i,0))})}})};g.prototype=Object.create(Object.prototype,{get:{value:function(t,e){return this.get___(t,e)},writable:!0,configurable:!0},has:{value:function(t){return this.has___(t)},writable:!0,configurable:!0},set:{value:function(t,e){return this.set___(t,e)},writable:!0,configurable:!0},delete:{value:function(t){return this.delete___(t)},writable:!0,configurable:!0}}),\&quot;function\&quot;==typeof r?function(){function n(){this instanceof g||b();var e,n=new r,a=void 0,i=!1;return e=t?function(t,e){return n.set(t,e),n.has(t)||(a||(a=new g),a.set(t,e)),this}:function(t,e){if(i)try{n.set(t,e)}catch(r){a||(a=new g),a.set___(t,e)}else n.set(t,e);return this},Object.create(g.prototype,{get___:{value:x(function(t,e){return a?n.has(t)?n.get(t):a.get___(t,e):n.get(t,e)})},has___:{value:x(function(t){return n.has(t)||!!a&amp;&amp;a.has___(t)})},set___:{value:x(e)},delete___:{value:x(function(t){var e=!!n.delete(t);return a&amp;&amp;a.delete___(t)||e})},permitHostObjects___:{value:x(function(t){if(t!==v)throw new Error(\&quot;bogus call to permitHostObjects___\&quot;);i=!0})}})}t&amp;&amp;\&quot;undefined\&quot;!=typeof Proxy&amp;&amp;(Proxy=void 0),n.prototype=g.prototype,e.exports=n,Object.defineProperty(WeakMap.prototype,\&quot;constructor\&quot;,{value:WeakMap,enumerable:!1,configurable:!0,writable:!0})}():(\&quot;undefined\&quot;!=typeof Proxy&amp;&amp;(Proxy=void 0),e.exports=g)}function v(t){t.permitHostObjects___&amp;&amp;t.permitHostObjects___(v)}function m(t){return!(t.substr(0,l.length)==l&amp;&amp;\&quot;___\&quot;===t.substr(t.length-3))}function y(t){if(t!==Object(t))throw new TypeError(\&quot;Not an object: \&quot;+t);var e=t[c];if(e&amp;&amp;e.key===t)return e;if(s(t)){e={key:t};try{return o(t,c,{value:e,writable:!1,enumerable:!1,configurable:!1}),e}catch(t){return}}}function x(t){return t.prototype=null,Object.freeze(t)}function b(){p||\&quot;undefined\&quot;==typeof console||(p=!0,console.warn(\&quot;WeakMap should be invoked as new WeakMap(), not WeakMap(). This will be an error in the future.\&quot;))}}()},{}],551:[function(t,e,r){var n=t(\&quot;./hidden-store.js\&quot;);e.exports=function(){var t={};return function(e){if((\&quot;object\&quot;!=typeof e||null===e)&amp;&amp;\&quot;function\&quot;!=typeof e)throw new Error(\&quot;Weakmap-shim: Key must be object\&quot;);var r=e.valueOf(t);return r&amp;&amp;r.identity===t?r:n(e,t)}}},{\&quot;./hidden-store.js\&quot;:552}],552:[function(t,e,r){e.exports=function(t,e){var r={identity:e},n=t.valueOf;return Object.defineProperty(t,\&quot;valueOf\&quot;,{value:function(t){return t!==e?n.apply(this,arguments):r},writable:!0}),r}},{}],553:[function(t,e,r){var n=t(\&quot;./create-store.js\&quot;);e.exports=function(){var t=n();return{get:function(e,r){var n=t(e);return n.hasOwnProperty(\&quot;value\&quot;)?n.value:r},set:function(e,r){return t(e).value=r,this},has:function(e){return\&quot;value\&quot;in t(e)},delete:function(e){return delete t(e).value}}}},{\&quot;./create-store.js\&quot;:551}],554:[function(t,e,r){var n=t(\&quot;get-canvas-context\&quot;);e.exports=function(t){return n(\&quot;webgl\&quot;,t)}},{\&quot;get-canvas-context\&quot;:234}],555:[function(t,e,r){var n=t(\&quot;../main\&quot;),a=t(\&quot;object-assign\&quot;),i=n.instance();function o(t){this.local=this.regionalOptions[t||\&quot;\&quot;]||this.regionalOptions[\&quot;\&quot;]}o.prototype=new n.baseCalendar,a(o.prototype,{name:\&quot;Chinese\&quot;,jdEpoch:1721425.5,hasYearZero:!1,minMonth:0,firstMonth:0,minDay:1,regionalOptions:{\&quot;\&quot;:{name:\&quot;Chinese\&quot;,epochs:[\&quot;BEC\&quot;,\&quot;EC\&quot;],monthNumbers:function(t,e){if(\&quot;string\&quot;==typeof t){var r=t.match(l);return r?r[0]:\&quot;\&quot;}var n=this._validateYear(t),a=t.month(),i=\&quot;\&quot;+this.toChineseMonth(n,a);return e&amp;&amp;i.length&lt;2&amp;&amp;(i=\&quot;0\&quot;+i),this.isIntercalaryMonth(n,a)&amp;&amp;(i+=\&quot;i\&quot;),i},monthNames:function(t){if(\&quot;string\&quot;==typeof t){var e=t.match(c);return e?e[0]:\&quot;\&quot;}var r=this._validateYear(t),n=t.month(),a=[\&quot;\\u4e00\\u6708\&quot;,\&quot;\\u4e8c\\u6708\&quot;,\&quot;\\u4e09\\u6708\&quot;,\&quot;\\u56db\\u6708\&quot;,\&quot;\\u4e94\\u6708\&quot;,\&quot;\\u516d\\u6708\&quot;,\&quot;\\u4e03\\u6708\&quot;,\&quot;\\u516b\\u6708\&quot;,\&quot;\\u4e5d\\u6708\&quot;,\&quot;\\u5341\\u6708\&quot;,\&quot;\\u5341\\u4e00\\u6708\&quot;,\&quot;\\u5341\\u4e8c\\u6708\&quot;][this.toChineseMonth(r,n)-1];return this.isIntercalaryMonth(r,n)&amp;&amp;(a=\&quot;\\u95f0\&quot;+a),a},monthNamesShort:function(t){if(\&quot;string\&quot;==typeof t){var e=t.match(u);return e?e[0]:\&quot;\&quot;}var r=this._validateYear(t),n=t.month(),a=[\&quot;\\u4e00\&quot;,\&quot;\\u4e8c\&quot;,\&quot;\\u4e09\&quot;,\&quot;\\u56db\&quot;,\&quot;\\u4e94\&quot;,\&quot;\\u516d\&quot;,\&quot;\\u4e03\&quot;,\&quot;\\u516b\&quot;,\&quot;\\u4e5d\&quot;,\&quot;\\u5341\&quot;,\&quot;\\u5341\\u4e00\&quot;,\&quot;\\u5341\\u4e8c\&quot;][this.toChineseMonth(r,n)-1];return this.isIntercalaryMonth(r,n)&amp;&amp;(a=\&quot;\\u95f0\&quot;+a),a},parseMonth:function(t,e){t=this._validateYear(t);var r,n=parseInt(e);if(isNaN(n))\&quot;\\u95f0\&quot;===e[0]&amp;&amp;(r=!0,e=e.substring(1)),\&quot;\\u6708\&quot;===e[e.length-1]&amp;&amp;(e=e.substring(0,e.length-1)),n=1+[\&quot;\\u4e00\&quot;,\&quot;\\u4e8c\&quot;,\&quot;\\u4e09\&quot;,\&quot;\\u56db\&quot;,\&quot;\\u4e94\&quot;,\&quot;\\u516d\&quot;,\&quot;\\u4e03\&quot;,\&quot;\\u516b\&quot;,\&quot;\\u4e5d\&quot;,\&quot;\\u5341\&quot;,\&quot;\\u5341\\u4e00\&quot;,\&quot;\\u5341\\u4e8c\&quot;].indexOf(e);else{var a=e[e.length-1];r=\&quot;i\&quot;===a||\&quot;I\&quot;===a}return this.toMonthIndex(t,n,r)},dayNames:[\&quot;Sunday\&quot;,\&quot;Monday\&quot;,\&quot;Tuesday\&quot;,\&quot;Wednesday\&quot;,\&quot;Thursday\&quot;,\&quot;Friday\&quot;,\&quot;Saturday\&quot;],dayNamesShort:[\&quot;Sun\&quot;,\&quot;Mon\&quot;,\&quot;Tue\&quot;,\&quot;Wed\&quot;,\&quot;Thu\&quot;,\&quot;Fri\&quot;,\&quot;Sat\&quot;],dayNamesMin:[\&quot;Su\&quot;,\&quot;Mo\&quot;,\&quot;Tu\&quot;,\&quot;We\&quot;,\&quot;Th\&quot;,\&quot;Fr\&quot;,\&quot;Sa\&quot;],digits:null,dateFormat:\&quot;yyyy/mm/dd\&quot;,firstDay:1,isRTL:!1}},_validateYear:function(t,e){if(t.year&amp;&amp;(t=t.year()),\&quot;number\&quot;!=typeof t||t&lt;1888||t&gt;2111)throw e.replace(/\\{0\\}/,this.local.name);return t},toMonthIndex:function(t,e,r){var a=this.intercalaryMonth(t);if(r&amp;&amp;e!==a||e&lt;1||e&gt;12)throw n.local.invalidMonth.replace(/\\{0\\}/,this.local.name);return a?!r&amp;&amp;e&lt;=a?e-1:e:e-1},toChineseMonth:function(t,e){t.year&amp;&amp;(e=(t=t.year()).month());var r=this.intercalaryMonth(t);if(e&lt;0||e&gt;(r?12:11))throw n.local.invalidMonth.replace(/\\{0\\}/,this.local.name);return r?e&lt;r?e+1:e:e+1},intercalaryMonth:function(t){return t=this._validateYear(t),h[t-h[0]]&gt;&gt;13},isIntercalaryMonth:function(t,e){t.year&amp;&amp;(e=(t=t.year()).month());var r=this.intercalaryMonth(t);return!!r&amp;&amp;r===e},leapYear:function(t){return 0!==this.intercalaryMonth(t)},weekOfYear:function(t,e,r){var a,o=this._validateYear(t,n.local.invalidyear),s=f[o-f[0]],l=s&gt;&gt;9&amp;4095,c=s&gt;&gt;5&amp;15,u=31&amp;s;(a=i.newDate(l,c,u)).add(4-(a.dayOfWeek()||7),\&quot;d\&quot;);var h=this.toJD(t,e,r)-a.toJD();return 1+Math.floor(h/7)},monthsInYear:function(t){return this.leapYear(t)?13:12},daysInMonth:function(t,e){t.year&amp;&amp;(e=t.month(),t=t.year()),t=this._validateYear(t);var r=h[t-h[0]];if(e&gt;(r&gt;&gt;13?12:11))throw n.local.invalidMonth.replace(/\\{0\\}/,this.local.name);return r&amp;1&lt;&lt;12-e?30:29},weekDay:function(t,e,r){return(this.dayOfWeek(t,e,r)||7)&lt;6},toJD:function(t,e,r){var a=this._validate(t,s,r,n.local.invalidDate);t=this._validateYear(a.year()),e=a.month(),r=a.day();var o=this.isIntercalaryMonth(t,e),s=this.toChineseMonth(t,e),l=function(t,e,r,n,a){var i,o,s;if(\&quot;object\&quot;==typeof t)o=t,i=e||{};else{var l=\&quot;number\&quot;==typeof t&amp;&amp;t&gt;=1888&amp;&amp;t&lt;=2111;if(!l)throw new Error(\&quot;Lunar year outside range 1888-2111\&quot;);var c=\&quot;number\&quot;==typeof e&amp;&amp;e&gt;=1&amp;&amp;e&lt;=12;if(!c)throw new Error(\&quot;Lunar month outside range 1 - 12\&quot;);var u,p=\&quot;number\&quot;==typeof r&amp;&amp;r&gt;=1&amp;&amp;r&lt;=30;if(!p)throw new Error(\&quot;Lunar day outside range 1 - 30\&quot;);\&quot;object\&quot;==typeof n?(u=!1,i=n):(u=!!n,i=a||{}),o={year:t,month:e,day:r,isIntercalary:u}}s=o.day-1;var d,g=h[o.year-h[0]],v=g&gt;&gt;13;d=v?o.month&gt;v?o.month:o.isIntercalary?o.month:o.month-1:o.month-1;for(var m=0;m&lt;d;m++){var y=g&amp;1&lt;&lt;12-m?30:29;s+=y}var x=f[o.year-f[0]],b=new Date(x&gt;&gt;9&amp;4095,(x&gt;&gt;5&amp;15)-1,(31&amp;x)+s);return i.year=b.getFullYear(),i.month=1+b.getMonth(),i.day=b.getDate(),i}(t,s,r,o);return i.toJD(l.year,l.month,l.day)},fromJD:function(t){var e=i.fromJD(t),r=function(t,e,r,n){var a,i;if(\&quot;object\&quot;==typeof t)a=t,i=e||{};else{var o=\&quot;number\&quot;==typeof t&amp;&amp;t&gt;=1888&amp;&amp;t&lt;=2111;if(!o)throw new Error(\&quot;Solar year outside range 1888-2111\&quot;);var s=\&quot;number\&quot;==typeof e&amp;&amp;e&gt;=1&amp;&amp;e&lt;=12;if(!s)throw new Error(\&quot;Solar month outside range 1 - 12\&quot;);var l=\&quot;number\&quot;==typeof r&amp;&amp;r&gt;=1&amp;&amp;r&lt;=31;if(!l)throw new Error(\&quot;Solar day outside range 1 - 31\&quot;);a={year:t,month:e,day:r},i=n||{}}var c=f[a.year-f[0]],u=a.year&lt;&lt;9|a.month&lt;&lt;5|a.day;i.year=u&gt;=c?a.year:a.year-1,c=f[i.year-f[0]];var p,d=new Date(c&gt;&gt;9&amp;4095,(c&gt;&gt;5&amp;15)-1,31&amp;c),g=new Date(a.year,a.month-1,a.day);p=Math.round((g-d)/864e5);var v,m=h[i.year-h[0]];for(v=0;v&lt;13;v++){var y=m&amp;1&lt;&lt;12-v?30:29;if(p&lt;y)break;p-=y}var x=m&gt;&gt;13;!x||v&lt;x?(i.isIntercalary=!1,i.month=1+v):v===x?(i.isIntercalary=!0,i.month=v):(i.isIntercalary=!1,i.month=v);return i.day=1+p,i}(e.year(),e.month(),e.day()),n=this.toMonthIndex(r.year,r.month,r.isIntercalary);return this.newDate(r.year,n,r.day)},fromString:function(t){var e=t.match(s),r=this._validateYear(+e[1]),n=+e[2],a=!!e[3],i=this.toMonthIndex(r,n,a),o=+e[4];return this.newDate(r,i,o)},add:function(t,e,r){var n=t.year(),a=t.month(),i=this.isIntercalaryMonth(n,a),s=this.toChineseMonth(n,a),l=Object.getPrototypeOf(o.prototype).add.call(this,t,e,r);if(\&quot;y\&quot;===r){var c=l.year(),u=l.month(),h=this.isIntercalaryMonth(c,s),f=i&amp;&amp;h?this.toMonthIndex(c,s,!0):this.toMonthIndex(c,s,!1);f!==u&amp;&amp;l.month(f)}return l}});var s=/^\\s*(-?\\d\\d\\d\\d|\\d\\d)[-\\/](\\d?\\d)([iI]?)[-\\/](\\d?\\d)/m,l=/^\\d?\\d[iI]?/m,c=/^\\u95f0?\\u5341?[\\u4e00\\u4e8c\\u4e09\\u56db\\u4e94\\u516d\\u4e03\\u516b\\u4e5d]?\\u6708/m,u=/^\\u95f0?\\u5341?[\\u4e00\\u4e8c\\u4e09\\u56db\\u4e94\\u516d\\u4e03\\u516b\\u4e5d]?/m;n.calendars.chinese=o;var h=[1887,5780,5802,19157,2742,50359,1198,2646,46378,7466,3412,30122,5482,67949,2396,5294,43597,6732,6954,36181,2772,4954,18781,2396,54427,5274,6730,47781,5800,6868,21210,4790,59703,2350,5270,46667,3402,3496,38325,1388,4782,18735,2350,52374,6804,7498,44457,2906,1388,29294,4700,63789,6442,6804,56138,5802,2772,38235,1210,4698,22827,5418,63125,3476,5802,43701,2484,5302,27223,2646,70954,7466,3412,54698,5482,2412,38062,5294,2636,32038,6954,60245,2772,4826,43357,2394,5274,39501,6730,72357,5800,5844,53978,4790,2358,38039,5270,87627,3402,3496,54708,5484,4782,43311,2350,3222,27978,7498,68965,2904,5484,45677,4700,6444,39573,6804,6986,19285,2772,62811,1210,4698,47403,5418,5780,38570,5546,76469,2420,5302,51799,2646,5414,36501,3412,5546,18869,2412,54446,5276,6732,48422,6822,2900,28010,4826,92509,2394,5274,55883,6730,6820,47956,5812,2778,18779,2358,62615,5270,5450,46757,3492,5556,27318,4718,67887,2350,3222,52554,7498,3428,38252,5468,4700,31022,6444,64149,6804,6986,43861,2772,5338,35421,2650,70955,5418,5780,54954,5546,2740,38074,5302,2646,29991,3366,61011,3412,5546,43445,2412,5294,35406,6732,72998,6820,6996,52586,2778,2396,38045,5274,6698,23333,6820,64338,5812,2746,43355,2358,5270,39499,5450,79525,3492,5548],f=[1887,966732,967231,967733,968265,968766,969297,969798,970298,970829,971330,971830,972362,972863,973395,973896,974397,974928,975428,975929,976461,976962,977462,977994,978494,979026,979526,980026,980558,981059,981559,982091,982593,983124,983624,984124,984656,985157,985656,986189,986690,987191,987722,988222,988753,989254,989754,990286,990788,991288,991819,992319,992851,993352,993851,994383,994885,995385,995917,996418,996918,997450,997949,998481,998982,999483,1000014,1000515,1001016,1001548,1002047,1002578,1003080,1003580,1004111,1004613,1005113,1005645,1006146,1006645,1007177,1007678,1008209,1008710,1009211,1009743,1010243,1010743,1011275,1011775,1012306,1012807,1013308,1013840,1014341,1014841,1015373,1015874,1016404,1016905,1017405,1017937,1018438,1018939,1019471,1019972,1020471,1021002,1021503,1022035,1022535,1023036,1023568,1024069,1024568,1025100,1025601,1026102,1026633,1027133,1027666,1028167,1028666,1029198,1029699,1030199,1030730,1031231,1031763,1032264,1032764,1033296,1033797,1034297,1034828,1035329,1035830,1036362,1036861,1037393,1037894,1038394,1038925,1039427,1039927,1040459,1040959,1041491,1041992,1042492,1043023,1043524,1044024,1044556,1045057,1045558,1046090,1046590,1047121,1047622,1048122,1048654,1049154,1049655,1050187,1050689,1051219,1051720,1052220,1052751,1053252,1053752,1054284,1054786,1055285,1055817,1056317,1056849,1057349,1057850,1058382,1058883,1059383,1059915,1060415,1060947,1061447,1061947,1062479,1062981,1063480,1064012,1064514,1065014,1065545,1066045,1066577,1067078,1067578,1068110,1068611,1069112,1069642,1070142,1070674,1071175,1071675,1072207,1072709,1073209,1073740,1074241,1074741,1075273,1075773,1076305,1076807,1077308,1077839,1078340,1078840,1079372,1079871,1080403,1080904]},{\&quot;../main\&quot;:569,\&quot;object-assign\&quot;:455}],556:[function(t,e,r){var n=t(\&quot;../main\&quot;),a=t(\&quot;object-assign\&quot;);function i(t){this.local=this.regionalOptions[t||\&quot;\&quot;]||this.regionalOptions[\&quot;\&quot;]}i.prototype=new n.baseCalendar,a(i.prototype,{name:\&quot;Coptic\&quot;,jdEpoch:1825029.5,daysPerMonth:[30,30,30,30,30,30,30,30,30,30,30,30,5],hasYearZero:!1,minMonth:1,firstMonth:1,minDay:1,regionalOptions:{\&quot;\&quot;:{name:\&quot;Coptic\&quot;,epochs:[\&quot;BAM\&quot;,\&quot;AM\&quot;],monthNames:[\&quot;Thout\&quot;,\&quot;Paopi\&quot;,\&quot;Hathor\&quot;,\&quot;Koiak\&quot;,\&quot;Tobi\&quot;,\&quot;Meshir\&quot;,\&quot;Paremhat\&quot;,\&quot;Paremoude\&quot;,\&quot;Pashons\&quot;,\&quot;Paoni\&quot;,\&quot;Epip\&quot;,\&quot;Mesori\&quot;,\&quot;Pi Kogi Enavot\&quot;],monthNamesShort:[\&quot;Tho\&quot;,\&quot;Pao\&quot;,\&quot;Hath\&quot;,\&quot;Koi\&quot;,\&quot;Tob\&quot;,\&quot;Mesh\&quot;,\&quot;Pat\&quot;,\&quot;Pad\&quot;,\&quot;Pash\&quot;,\&quot;Pao\&quot;,\&quot;Epi\&quot;,\&quot;Meso\&quot;,\&quot;PiK\&quot;],dayNames:[\&quot;Tkyriaka\&quot;,\&quot;Pesnau\&quot;,\&quot;Pshoment\&quot;,\&quot;Peftoou\&quot;,\&quot;Ptiou\&quot;,\&quot;Psoou\&quot;,\&quot;Psabbaton\&quot;],dayNamesShort:[\&quot;Tky\&quot;,\&quot;Pes\&quot;,\&quot;Psh\&quot;,\&quot;Pef\&quot;,\&quot;Pti\&quot;,\&quot;Pso\&quot;,\&quot;Psa\&quot;],dayNamesMin:[\&quot;Tk\&quot;,\&quot;Pes\&quot;,\&quot;Psh\&quot;,\&quot;Pef\&quot;,\&quot;Pt\&quot;,\&quot;Pso\&quot;,\&quot;Psa\&quot;],digits:null,dateFormat:\&quot;dd/mm/yyyy\&quot;,firstDay:0,isRTL:!1}},leapYear:function(t){var e=this._validate(t,this.minMonth,this.minDay,n.local.invalidYear);return(t=e.year()+(e.year()&lt;0?1:0))%4==3||t%4==-1},monthsInYear:function(t){return this._validate(t,this.minMonth,this.minDay,n.local.invalidYear||n.regionalOptions[\&quot;\&quot;].invalidYear),13},weekOfYear:function(t,e,r){var n=this.newDate(t,e,r);return n.add(-n.dayOfWeek(),\&quot;d\&quot;),Math.floor((n.dayOfYear()-1)/7)+1},daysInMonth:function(t,e){var r=this._validate(t,e,this.minDay,n.local.invalidMonth);return this.daysPerMonth[r.month()-1]+(13===r.month()&amp;&amp;this.leapYear(r.year())?1:0)},weekDay:function(t,e,r){return(this.dayOfWeek(t,e,r)||7)&lt;6},toJD:function(t,e,r){var a=this._validate(t,e,r,n.local.invalidDate);return(t=a.year())&lt;0&amp;&amp;t++,a.day()+30*(a.month()-1)+365*(t-1)+Math.floor(t/4)+this.jdEpoch-1},fromJD:function(t){var e=Math.floor(t)+.5-this.jdEpoch,r=Math.floor((e-Math.floor((e+366)/1461))/365)+1;r&lt;=0&amp;&amp;r--,e=Math.floor(t)+.5-this.newDate(r,1,1).toJD();var n=Math.floor(e/30)+1,a=e-30*(n-1)+1;return this.newDate(r,n,a)}}),n.calendars.coptic=i},{\&quot;../main\&quot;:569,\&quot;object-assign\&quot;:455}],557:[function(t,e,r){var n=t(\&quot;../main\&quot;),a=t(\&quot;object-assign\&quot;);function i(t){this.local=this.regionalOptions[t||\&quot;\&quot;]||this.regionalOptions[\&quot;\&quot;]}i.prototype=new n.baseCalendar,a(i.prototype,{name:\&quot;Discworld\&quot;,jdEpoch:1721425.5,daysPerMonth:[16,32,32,32,32,32,32,32,32,32,32,32,32],hasYearZero:!1,minMonth:1,firstMonth:1,minDay:1,regionalOptions:{\&quot;\&quot;:{name:\&quot;Discworld\&quot;,epochs:[\&quot;BUC\&quot;,\&quot;UC\&quot;],monthNames:[\&quot;Ick\&quot;,\&quot;Offle\&quot;,\&quot;February\&quot;,\&quot;March\&quot;,\&quot;April\&quot;,\&quot;May\&quot;,\&quot;June\&quot;,\&quot;Grune\&quot;,\&quot;August\&quot;,\&quot;Spune\&quot;,\&quot;Sektober\&quot;,\&quot;Ember\&quot;,\&quot;December\&quot;],monthNamesShort:[\&quot;Ick\&quot;,\&quot;Off\&quot;,\&quot;Feb\&quot;,\&quot;Mar\&quot;,\&quot;Apr\&quot;,\&quot;May\&quot;,\&quot;Jun\&quot;,\&quot;Gru\&quot;,\&quot;Aug\&quot;,\&quot;Spu\&quot;,\&quot;Sek\&quot;,\&quot;Emb\&quot;,\&quot;Dec\&quot;],dayNames:[\&quot;Sunday\&quot;,\&quot;Octeday\&quot;,\&quot;Monday\&quot;,\&quot;Tuesday\&quot;,\&quot;Wednesday\&quot;,\&quot;Thursday\&quot;,\&quot;Friday\&quot;,\&quot;Saturday\&quot;],dayNamesShort:[\&quot;Sun\&quot;,\&quot;Oct\&quot;,\&quot;Mon\&quot;,\&quot;Tue\&quot;,\&quot;Wed\&quot;,\&quot;Thu\&quot;,\&quot;Fri\&quot;,\&quot;Sat\&quot;],dayNamesMin:[\&quot;Su\&quot;,\&quot;Oc\&quot;,\&quot;Mo\&quot;,\&quot;Tu\&quot;,\&quot;We\&quot;,\&quot;Th\&quot;,\&quot;Fr\&quot;,\&quot;Sa\&quot;],digits:null,dateFormat:\&quot;yyyy/mm/dd\&quot;,firstDay:2,isRTL:!1}},leapYear:function(t){return this._validate(t,this.minMonth,this.minDay,n.local.invalidYear),!1},monthsInYear:function(t){return this._validate(t,this.minMonth,this.minDay,n.local.invalidYear),13},daysInYear:function(t){return this._validate(t,this.minMonth,this.minDay,n.local.invalidYear),400},weekOfYear:function(t,e,r){var n=this.newDate(t,e,r);return n.add(-n.dayOfWeek(),\&quot;d\&quot;),Math.floor((n.dayOfYear()-1)/8)+1},daysInMonth:function(t,e){var r=this._validate(t,e,this.minDay,n.local.invalidMonth);return this.daysPerMonth[r.month()-1]},daysInWeek:function(){return 8},dayOfWeek:function(t,e,r){return(this._validate(t,e,r,n.local.invalidDate).day()+1)%8},weekDay:function(t,e,r){var n=this.dayOfWeek(t,e,r);return n&gt;=2&amp;&amp;n&lt;=6},extraInfo:function(t,e,r){var a=this._validate(t,e,r,n.local.invalidDate);return{century:o[Math.floor((a.year()-1)/100)+1]||\&quot;\&quot;}},toJD:function(t,e,r){var a=this._validate(t,e,r,n.local.invalidDate);return t=a.year()+(a.year()&lt;0?1:0),e=a.month(),(r=a.day())+(e&gt;1?16:0)+(e&gt;2?32*(e-2):0)+400*(t-1)+this.jdEpoch-1},fromJD:function(t){t=Math.floor(t+.5)-Math.floor(this.jdEpoch)-1;var e=Math.floor(t/400)+1;t-=400*(e-1),t+=t&gt;15?16:0;var r=Math.floor(t/32)+1,n=t-32*(r-1)+1;return this.newDate(e&lt;=0?e-1:e,r,n)}});var o={20:\&quot;Fruitbat\&quot;,21:\&quot;Anchovy\&quot;};n.calendars.discworld=i},{\&quot;../main\&quot;:569,\&quot;object-assign\&quot;:455}],558:[function(t,e,r){var n=t(\&quot;../main\&quot;),a=t(\&quot;object-assign\&quot;);function i(t){this.local=this.regionalOptions[t||\&quot;\&quot;]||this.regionalOptions[\&quot;\&quot;]}i.prototype=new n.baseCalendar,a(i.prototype,{name:\&quot;Ethiopian\&quot;,jdEpoch:1724220.5,daysPerMonth:[30,30,30,30,30,30,30,30,30,30,30,30,5],hasYearZero:!1,minMonth:1,firstMonth:1,minDay:1,regionalOptions:{\&quot;\&quot;:{name:\&quot;Ethiopian\&quot;,epochs:[\&quot;BEE\&quot;,\&quot;EE\&quot;],monthNames:[\&quot;Meskerem\&quot;,\&quot;Tikemet\&quot;,\&quot;Hidar\&quot;,\&quot;Tahesas\&quot;,\&quot;Tir\&quot;,\&quot;Yekatit\&quot;,\&quot;Megabit\&quot;,\&quot;Miazia\&quot;,\&quot;Genbot\&quot;,\&quot;Sene\&quot;,\&quot;Hamle\&quot;,\&quot;Nehase\&quot;,\&quot;Pagume\&quot;],monthNamesShort:[\&quot;Mes\&quot;,\&quot;Tik\&quot;,\&quot;Hid\&quot;,\&quot;Tah\&quot;,\&quot;Tir\&quot;,\&quot;Yek\&quot;,\&quot;Meg\&quot;,\&quot;Mia\&quot;,\&quot;Gen\&quot;,\&quot;Sen\&quot;,\&quot;Ham\&quot;,\&quot;Neh\&quot;,\&quot;Pag\&quot;],dayNames:[\&quot;Ehud\&quot;,\&quot;Segno\&quot;,\&quot;Maksegno\&quot;,\&quot;Irob\&quot;,\&quot;Hamus\&quot;,\&quot;Arb\&quot;,\&quot;Kidame\&quot;],dayNamesShort:[\&quot;Ehu\&quot;,\&quot;Seg\&quot;,\&quot;Mak\&quot;,\&quot;Iro\&quot;,\&quot;Ham\&quot;,\&quot;Arb\&quot;,\&quot;Kid\&quot;],dayNamesMin:[\&quot;Eh\&quot;,\&quot;Se\&quot;,\&quot;Ma\&quot;,\&quot;Ir\&quot;,\&quot;Ha\&quot;,\&quot;Ar\&quot;,\&quot;Ki\&quot;],digits:null,dateFormat:\&quot;dd/mm/yyyy\&quot;,firstDay:0,isRTL:!1}},leapYear:function(t){var e=this._validate(t,this.minMonth,this.minDay,n.local.invalidYear);return(t=e.year()+(e.year()&lt;0?1:0))%4==3||t%4==-1},monthsInYear:function(t){return this._validate(t,this.minMonth,this.minDay,n.local.invalidYear||n.regionalOptions[\&quot;\&quot;].invalidYear),13},weekOfYear:function(t,e,r){var n=this.newDate(t,e,r);return n.add(-n.dayOfWeek(),\&quot;d\&quot;),Math.floor((n.dayOfYear()-1)/7)+1},daysInMonth:function(t,e){var r=this._validate(t,e,this.minDay,n.local.invalidMonth);return this.daysPerMonth[r.month()-1]+(13===r.month()&amp;&amp;this.leapYear(r.year())?1:0)},weekDay:function(t,e,r){return(this.dayOfWeek(t,e,r)||7)&lt;6},toJD:function(t,e,r){var a=this._validate(t,e,r,n.local.invalidDate);return(t=a.year())&lt;0&amp;&amp;t++,a.day()+30*(a.month()-1)+365*(t-1)+Math.floor(t/4)+this.jdEpoch-1},fromJD:function(t){var e=Math.floor(t)+.5-this.jdEpoch,r=Math.floor((e-Math.floor((e+366)/1461))/365)+1;r&lt;=0&amp;&amp;r--,e=Math.floor(t)+.5-this.newDate(r,1,1).toJD();var n=Math.floor(e/30)+1,a=e-30*(n-1)+1;return this.newDate(r,n,a)}}),n.calendars.ethiopian=i},{\&quot;../main\&quot;:569,\&quot;object-assign\&quot;:455}],559:[function(t,e,r){var n=t(\&quot;../main\&quot;),a=t(\&quot;object-assign\&quot;);function i(t){this.local=this.regionalOptions[t||\&quot;\&quot;]||this.regionalOptions[\&quot;\&quot;]}function o(t,e){return t-e*Math.floor(t/e)}i.prototype=new n.baseCalendar,a(i.prototype,{name:\&quot;Hebrew\&quot;,jdEpoch:347995.5,daysPerMonth:[30,29,30,29,30,29,30,29,30,29,30,29,29],hasYearZero:!1,minMonth:1,firstMonth:7,minDay:1,regionalOptions:{\&quot;\&quot;:{name:\&quot;Hebrew\&quot;,epochs:[\&quot;BAM\&quot;,\&quot;AM\&quot;],monthNames:[\&quot;Nisan\&quot;,\&quot;Iyar\&quot;,\&quot;Sivan\&quot;,\&quot;Tammuz\&quot;,\&quot;Av\&quot;,\&quot;Elul\&quot;,\&quot;Tishrei\&quot;,\&quot;Cheshvan\&quot;,\&quot;Kislev\&quot;,\&quot;Tevet\&quot;,\&quot;Shevat\&quot;,\&quot;Adar\&quot;,\&quot;Adar II\&quot;],monthNamesShort:[\&quot;Nis\&quot;,\&quot;Iya\&quot;,\&quot;Siv\&quot;,\&quot;Tam\&quot;,\&quot;Av\&quot;,\&quot;Elu\&quot;,\&quot;Tis\&quot;,\&quot;Che\&quot;,\&quot;Kis\&quot;,\&quot;Tev\&quot;,\&quot;She\&quot;,\&quot;Ada\&quot;,\&quot;Ad2\&quot;],dayNames:[\&quot;Yom Rishon\&quot;,\&quot;Yom Sheni\&quot;,\&quot;Yom Shlishi\&quot;,\&quot;Yom Revi'i\&quot;,\&quot;Yom Chamishi\&quot;,\&quot;Yom Shishi\&quot;,\&quot;Yom Shabbat\&quot;],dayNamesShort:[\&quot;Ris\&quot;,\&quot;She\&quot;,\&quot;Shl\&quot;,\&quot;Rev\&quot;,\&quot;Cha\&quot;,\&quot;Shi\&quot;,\&quot;Sha\&quot;],dayNamesMin:[\&quot;Ri\&quot;,\&quot;She\&quot;,\&quot;Shl\&quot;,\&quot;Re\&quot;,\&quot;Ch\&quot;,\&quot;Shi\&quot;,\&quot;Sha\&quot;],digits:null,dateFormat:\&quot;dd/mm/yyyy\&quot;,firstDay:0,isRTL:!1}},leapYear:function(t){var e=this._validate(t,this.minMonth,this.minDay,n.local.invalidYear);return this._leapYear(e.year())},_leapYear:function(t){return o(7*(t=t&lt;0?t+1:t)+1,19)&lt;7},monthsInYear:function(t){return this._validate(t,this.minMonth,this.minDay,n.local.invalidYear),this._leapYear(t.year?t.year():t)?13:12},weekOfYear:function(t,e,r){var n=this.newDate(t,e,r);return n.add(-n.dayOfWeek(),\&quot;d\&quot;),Math.floor((n.dayOfYear()-1)/7)+1},daysInYear:function(t){return t=this._validate(t,this.minMonth,this.minDay,n.local.invalidYear).year(),this.toJD(-1===t?1:t+1,7,1)-this.toJD(t,7,1)},daysInMonth:function(t,e){return t.year&amp;&amp;(e=t.month(),t=t.year()),this._validate(t,e,this.minDay,n.local.invalidMonth),12===e&amp;&amp;this.leapYear(t)?30:8===e&amp;&amp;5===o(this.daysInYear(t),10)?30:9===e&amp;&amp;3===o(this.daysInYear(t),10)?29:this.daysPerMonth[e-1]},weekDay:function(t,e,r){return 6!==this.dayOfWeek(t,e,r)},extraInfo:function(t,e,r){var a=this._validate(t,e,r,n.local.invalidDate);return{yearType:(this.leapYear(a)?\&quot;embolismic\&quot;:\&quot;common\&quot;)+\&quot; \&quot;+[\&quot;deficient\&quot;,\&quot;regular\&quot;,\&quot;complete\&quot;][this.daysInYear(a)%10-3]}},toJD:function(t,e,r){var a=this._validate(t,e,r,n.local.invalidDate);t=a.year(),e=a.month(),r=a.day();var i=t&lt;=0?t+1:t,o=this.jdEpoch+this._delay1(i)+this._delay2(i)+r+1;if(e&lt;7){for(var s=7;s&lt;=this.monthsInYear(t);s++)o+=this.daysInMonth(t,s);for(s=1;s&lt;e;s++)o+=this.daysInMonth(t,s)}else for(s=7;s&lt;e;s++)o+=this.daysInMonth(t,s);return o},_delay1:function(t){var e=Math.floor((235*t-234)/19),r=12084+13753*e,n=29*e+Math.floor(r/25920);return o(3*(n+1),7)&lt;3&amp;&amp;n++,n},_delay2:function(t){var e=this._delay1(t-1),r=this._delay1(t);return this._delay1(t+1)-r==356?2:r-e==382?1:0},fromJD:function(t){t=Math.floor(t)+.5;for(var e=Math.floor(98496*(t-this.jdEpoch)/35975351)-1;t&gt;=this.toJD(-1===e?1:e+1,7,1);)e++;for(var r=t&lt;this.toJD(e,1,1)?7:1;t&gt;this.toJD(e,r,this.daysInMonth(e,r));)r++;var n=t-this.toJD(e,r,1)+1;return this.newDate(e,r,n)}}),n.calendars.hebrew=i},{\&quot;../main\&quot;:569,\&quot;object-assign\&quot;:455}],560:[function(t,e,r){var n=t(\&quot;../main\&quot;),a=t(\&quot;object-assign\&quot;);function i(t){this.local=this.regionalOptions[t||\&quot;\&quot;]||this.regionalOptions[\&quot;\&quot;]}i.prototype=new n.baseCalendar,a(i.prototype,{name:\&quot;Islamic\&quot;,jdEpoch:1948439.5,daysPerMonth:[30,29,30,29,30,29,30,29,30,29,30,29],hasYearZero:!1,minMonth:1,firstMonth:1,minDay:1,regionalOptions:{\&quot;\&quot;:{name:\&quot;Islamic\&quot;,epochs:[\&quot;BH\&quot;,\&quot;AH\&quot;],monthNames:[\&quot;Muharram\&quot;,\&quot;Safar\&quot;,\&quot;Rabi' al-awwal\&quot;,\&quot;Rabi' al-thani\&quot;,\&quot;Jumada al-awwal\&quot;,\&quot;Jumada al-thani\&quot;,\&quot;Rajab\&quot;,\&quot;Sha'aban\&quot;,\&quot;Ramadan\&quot;,\&quot;Shawwal\&quot;,\&quot;Dhu al-Qi'dah\&quot;,\&quot;Dhu al-Hijjah\&quot;],monthNamesShort:[\&quot;Muh\&quot;,\&quot;Saf\&quot;,\&quot;Rab1\&quot;,\&quot;Rab2\&quot;,\&quot;Jum1\&quot;,\&quot;Jum2\&quot;,\&quot;Raj\&quot;,\&quot;Sha'\&quot;,\&quot;Ram\&quot;,\&quot;Shaw\&quot;,\&quot;DhuQ\&quot;,\&quot;DhuH\&quot;],dayNames:[\&quot;Yawm al-ahad\&quot;,\&quot;Yawm al-ithnayn\&quot;,\&quot;Yawm ath-thulaathaa'\&quot;,\&quot;Yawm al-arbi'aa'\&quot;,\&quot;Yawm al-kham\\u012bs\&quot;,\&quot;Yawm al-jum'a\&quot;,\&quot;Yawm as-sabt\&quot;],dayNamesShort:[\&quot;Aha\&quot;,\&quot;Ith\&quot;,\&quot;Thu\&quot;,\&quot;Arb\&quot;,\&quot;Kha\&quot;,\&quot;Jum\&quot;,\&quot;Sab\&quot;],dayNamesMin:[\&quot;Ah\&quot;,\&quot;It\&quot;,\&quot;Th\&quot;,\&quot;Ar\&quot;,\&quot;Kh\&quot;,\&quot;Ju\&quot;,\&quot;Sa\&quot;],digits:null,dateFormat:\&quot;yyyy/mm/dd\&quot;,firstDay:6,isRTL:!1}},leapYear:function(t){return(11*this._validate(t,this.minMonth,this.minDay,n.local.invalidYear).year()+14)%30&lt;11},weekOfYear:function(t,e,r){var n=this.newDate(t,e,r);return n.add(-n.dayOfWeek(),\&quot;d\&quot;),Math.floor((n.dayOfYear()-1)/7)+1},daysInYear:function(t){return this.leapYear(t)?355:354},daysInMonth:function(t,e){var r=this._validate(t,e,this.minDay,n.local.invalidMonth);return this.daysPerMonth[r.month()-1]+(12===r.month()&amp;&amp;this.leapYear(r.year())?1:0)},weekDay:function(t,e,r){return 5!==this.dayOfWeek(t,e,r)},toJD:function(t,e,r){var a=this._validate(t,e,r,n.local.invalidDate);return t=a.year(),e=a.month(),t=t&lt;=0?t+1:t,(r=a.day())+Math.ceil(29.5*(e-1))+354*(t-1)+Math.floor((3+11*t)/30)+this.jdEpoch-1},fromJD:function(t){t=Math.floor(t)+.5;var e=Math.floor((30*(t-this.jdEpoch)+10646)/10631);e=e&lt;=0?e-1:e;var r=Math.min(12,Math.ceil((t-29-this.toJD(e,1,1))/29.5)+1),n=t-this.toJD(e,r,1)+1;return this.newDate(e,r,n)}}),n.calendars.islamic=i},{\&quot;../main\&quot;:569,\&quot;object-assign\&quot;:455}],561:[function(t,e,r){var n=t(\&quot;../main\&quot;),a=t(\&quot;object-assign\&quot;);function i(t){this.local=this.regionalOptions[t||\&quot;\&quot;]||this.regionalOptions[\&quot;\&quot;]}i.prototype=new n.baseCalendar,a(i.prototype,{name:\&quot;Julian\&quot;,jdEpoch:1721423.5,daysPerMonth:[31,28,31,30,31,30,31,31,30,31,30,31],hasYearZero:!1,minMonth:1,firstMonth:1,minDay:1,regionalOptions:{\&quot;\&quot;:{name:\&quot;Julian\&quot;,epochs:[\&quot;BC\&quot;,\&quot;AD\&quot;],monthNames:[\&quot;January\&quot;,\&quot;February\&quot;,\&quot;March\&quot;,\&quot;April\&quot;,\&quot;May\&quot;,\&quot;June\&quot;,\&quot;July\&quot;,\&quot;August\&quot;,\&quot;September\&quot;,\&quot;October\&quot;,\&quot;November\&quot;,\&quot;December\&quot;],monthNamesShort:[\&quot;Jan\&quot;,\&quot;Feb\&quot;,\&quot;Mar\&quot;,\&quot;Apr\&quot;,\&quot;May\&quot;,\&quot;Jun\&quot;,\&quot;Jul\&quot;,\&quot;Aug\&quot;,\&quot;Sep\&quot;,\&quot;Oct\&quot;,\&quot;Nov\&quot;,\&quot;Dec\&quot;],dayNames:[\&quot;Sunday\&quot;,\&quot;Monday\&quot;,\&quot;Tuesday\&quot;,\&quot;Wednesday\&quot;,\&quot;Thursday\&quot;,\&quot;Friday\&quot;,\&quot;Saturday\&quot;],dayNamesShort:[\&quot;Sun\&quot;,\&quot;Mon\&quot;,\&quot;Tue\&quot;,\&quot;Wed\&quot;,\&quot;Thu\&quot;,\&quot;Fri\&quot;,\&quot;Sat\&quot;],dayNamesMin:[\&quot;Su\&quot;,\&quot;Mo\&quot;,\&quot;Tu\&quot;,\&quot;We\&quot;,\&quot;Th\&quot;,\&quot;Fr\&quot;,\&quot;Sa\&quot;],digits:null,dateFormat:\&quot;mm/dd/yyyy\&quot;,firstDay:0,isRTL:!1}},leapYear:function(t){var e=this._validate(t,this.minMonth,this.minDay,n.local.invalidYear);return(t=e.year()&lt;0?e.year()+1:e.year())%4==0},weekOfYear:function(t,e,r){var n=this.newDate(t,e,r);return n.add(4-(n.dayOfWeek()||7),\&quot;d\&quot;),Math.floor((n.dayOfYear()-1)/7)+1},daysInMonth:function(t,e){var r=this._validate(t,e,this.minDay,n.local.invalidMonth);return this.daysPerMonth[r.month()-1]+(2===r.month()&amp;&amp;this.leapYear(r.year())?1:0)},weekDay:function(t,e,r){return(this.dayOfWeek(t,e,r)||7)&lt;6},toJD:function(t,e,r){var a=this._validate(t,e,r,n.local.invalidDate);return t=a.year(),e=a.month(),r=a.day(),t&lt;0&amp;&amp;t++,e&lt;=2&amp;&amp;(t--,e+=12),Math.floor(365.25*(t+4716))+Math.floor(30.6001*(e+1))+r-1524.5},fromJD:function(t){var e=Math.floor(t+.5)+1524,r=Math.floor((e-122.1)/365.25),n=Math.floor(365.25*r),a=Math.floor((e-n)/30.6001),i=a-Math.floor(a&lt;14?1:13),o=r-Math.floor(i&gt;2?4716:4715),s=e-n-Math.floor(30.6001*a);return o&lt;=0&amp;&amp;o--,this.newDate(o,i,s)}}),n.calendars.julian=i},{\&quot;../main\&quot;:569,\&quot;object-assign\&quot;:455}],562:[function(t,e,r){var n=t(\&quot;../main\&quot;),a=t(\&quot;object-assign\&quot;);function i(t){this.local=this.regionalOptions[t||\&quot;\&quot;]||this.regionalOptions[\&quot;\&quot;]}function o(t,e){return t-e*Math.floor(t/e)}function s(t,e){return o(t-1,e)+1}i.prototype=new n.baseCalendar,a(i.prototype,{name:\&quot;Mayan\&quot;,jdEpoch:584282.5,hasYearZero:!0,minMonth:0,firstMonth:0,minDay:0,regionalOptions:{\&quot;\&quot;:{name:\&quot;Mayan\&quot;,epochs:[\&quot;\&quot;,\&quot;\&quot;],monthNames:[\&quot;0\&quot;,\&quot;1\&quot;,\&quot;2\&quot;,\&quot;3\&quot;,\&quot;4\&quot;,\&quot;5\&quot;,\&quot;6\&quot;,\&quot;7\&quot;,\&quot;8\&quot;,\&quot;9\&quot;,\&quot;10\&quot;,\&quot;11\&quot;,\&quot;12\&quot;,\&quot;13\&quot;,\&quot;14\&quot;,\&quot;15\&quot;,\&quot;16\&quot;,\&quot;17\&quot;],monthNamesShort:[\&quot;0\&quot;,\&quot;1\&quot;,\&quot;2\&quot;,\&quot;3\&quot;,\&quot;4\&quot;,\&quot;5\&quot;,\&quot;6\&quot;,\&quot;7\&quot;,\&quot;8\&quot;,\&quot;9\&quot;,\&quot;10\&quot;,\&quot;11\&quot;,\&quot;12\&quot;,\&quot;13\&quot;,\&quot;14\&quot;,\&quot;15\&quot;,\&quot;16\&quot;,\&quot;17\&quot;],dayNames:[\&quot;0\&quot;,\&quot;1\&quot;,\&quot;2\&quot;,\&quot;3\&quot;,\&quot;4\&quot;,\&quot;5\&quot;,\&quot;6\&quot;,\&quot;7\&quot;,\&quot;8\&quot;,\&quot;9\&quot;,\&quot;10\&quot;,\&quot;11\&quot;,\&quot;12\&quot;,\&quot;13\&quot;,\&quot;14\&quot;,\&quot;15\&quot;,\&quot;16\&quot;,\&quot;17\&quot;,\&quot;18\&quot;,\&quot;19\&quot;],dayNamesShort:[\&quot;0\&quot;,\&quot;1\&quot;,\&quot;2\&quot;,\&quot;3\&quot;,\&quot;4\&quot;,\&quot;5\&quot;,\&quot;6\&quot;,\&quot;7\&quot;,\&quot;8\&quot;,\&quot;9\&quot;,\&quot;10\&quot;,\&quot;11\&quot;,\&quot;12\&quot;,\&quot;13\&quot;,\&quot;14\&quot;,\&quot;15\&quot;,\&quot;16\&quot;,\&quot;17\&quot;,\&quot;18\&quot;,\&quot;19\&quot;],dayNamesMin:[\&quot;0\&quot;,\&quot;1\&quot;,\&quot;2\&quot;,\&quot;3\&quot;,\&quot;4\&quot;,\&quot;5\&quot;,\&quot;6\&quot;,\&quot;7\&quot;,\&quot;8\&quot;,\&quot;9\&quot;,\&quot;10\&quot;,\&quot;11\&quot;,\&quot;12\&quot;,\&quot;13\&quot;,\&quot;14\&quot;,\&quot;15\&quot;,\&quot;16\&quot;,\&quot;17\&quot;,\&quot;18\&quot;,\&quot;19\&quot;],digits:null,dateFormat:\&quot;YYYY.m.d\&quot;,firstDay:0,isRTL:!1,haabMonths:[\&quot;Pop\&quot;,\&quot;Uo\&quot;,\&quot;Zip\&quot;,\&quot;Zotz\&quot;,\&quot;Tzec\&quot;,\&quot;Xul\&quot;,\&quot;Yaxkin\&quot;,\&quot;Mol\&quot;,\&quot;Chen\&quot;,\&quot;Yax\&quot;,\&quot;Zac\&quot;,\&quot;Ceh\&quot;,\&quot;Mac\&quot;,\&quot;Kankin\&quot;,\&quot;Muan\&quot;,\&quot;Pax\&quot;,\&quot;Kayab\&quot;,\&quot;Cumku\&quot;,\&quot;Uayeb\&quot;],tzolkinMonths:[\&quot;Imix\&quot;,\&quot;Ik\&quot;,\&quot;Akbal\&quot;,\&quot;Kan\&quot;,\&quot;Chicchan\&quot;,\&quot;Cimi\&quot;,\&quot;Manik\&quot;,\&quot;Lamat\&quot;,\&quot;Muluc\&quot;,\&quot;Oc\&quot;,\&quot;Chuen\&quot;,\&quot;Eb\&quot;,\&quot;Ben\&quot;,\&quot;Ix\&quot;,\&quot;Men\&quot;,\&quot;Cib\&quot;,\&quot;Caban\&quot;,\&quot;Etznab\&quot;,\&quot;Cauac\&quot;,\&quot;Ahau\&quot;]}},leapYear:function(t){return this._validate(t,this.minMonth,this.minDay,n.local.invalidYear),!1},formatYear:function(t){t=this._validate(t,this.minMonth,this.minDay,n.local.invalidYear).year();var e=Math.floor(t/400);return t%=400,t+=t&lt;0?400:0,e+\&quot;.\&quot;+Math.floor(t/20)+\&quot;.\&quot;+t%20},forYear:function(t){if((t=t.split(\&quot;.\&quot;)).length&lt;3)throw\&quot;Invalid Mayan year\&quot;;for(var e=0,r=0;r&lt;t.length;r++){var n=parseInt(t[r],10);if(Math.abs(n)&gt;19||r&gt;0&amp;&amp;n&lt;0)throw\&quot;Invalid Mayan year\&quot;;e=20*e+n}return e},monthsInYear:function(t){return this._validate(t,this.minMonth,this.minDay,n.local.invalidYear),18},weekOfYear:function(t,e,r){return this._validate(t,e,r,n.local.invalidDate),0},daysInYear:function(t){return this._validate(t,this.minMonth,this.minDay,n.local.invalidYear),360},daysInMonth:function(t,e){return this._validate(t,e,this.minDay,n.local.invalidMonth),20},daysInWeek:function(){return 5},dayOfWeek:function(t,e,r){return this._validate(t,e,r,n.local.invalidDate).day()},weekDay:function(t,e,r){return this._validate(t,e,r,n.local.invalidDate),!0},extraInfo:function(t,e,r){var a=this._validate(t,e,r,n.local.invalidDate).toJD(),i=this._toHaab(a),o=this._toTzolkin(a);return{haabMonthName:this.local.haabMonths[i[0]-1],haabMonth:i[0],haabDay:i[1],tzolkinDayName:this.local.tzolkinMonths[o[0]-1],tzolkinDay:o[0],tzolkinTrecena:o[1]}},_toHaab:function(t){var e=o((t-=this.jdEpoch)+8+340,365);return[Math.floor(e/20)+1,o(e,20)]},_toTzolkin:function(t){return[s((t-=this.jdEpoch)+20,20),s(t+4,13)]},toJD:function(t,e,r){var a=this._validate(t,e,r,n.local.invalidDate);return a.day()+20*a.month()+360*a.year()+this.jdEpoch},fromJD:function(t){t=Math.floor(t)+.5-this.jdEpoch;var e=Math.floor(t/360);t%=360,t+=t&lt;0?360:0;var r=Math.floor(t/20),n=t%20;return this.newDate(e,r,n)}}),n.calendars.mayan=i},{\&quot;../main\&quot;:569,\&quot;object-assign\&quot;:455}],563:[function(t,e,r){var n=t(\&quot;../main\&quot;),a=t(\&quot;object-assign\&quot;);function i(t){this.local=this.regionalOptions[t||\&quot;\&quot;]||this.regionalOptions[\&quot;\&quot;]}i.prototype=new n.baseCalendar;var o=n.instance(\&quot;gregorian\&quot;);a(i.prototype,{name:\&quot;Nanakshahi\&quot;,jdEpoch:2257673.5,daysPerMonth:[31,31,31,31,31,30,30,30,30,30,30,30],hasYearZero:!1,minMonth:1,firstMonth:1,minDay:1,regionalOptions:{\&quot;\&quot;:{name:\&quot;Nanakshahi\&quot;,epochs:[\&quot;BN\&quot;,\&quot;AN\&quot;],monthNames:[\&quot;Chet\&quot;,\&quot;Vaisakh\&quot;,\&quot;Jeth\&quot;,\&quot;Harh\&quot;,\&quot;Sawan\&quot;,\&quot;Bhadon\&quot;,\&quot;Assu\&quot;,\&quot;Katak\&quot;,\&quot;Maghar\&quot;,\&quot;Poh\&quot;,\&quot;Magh\&quot;,\&quot;Phagun\&quot;],monthNamesShort:[\&quot;Che\&quot;,\&quot;Vai\&quot;,\&quot;Jet\&quot;,\&quot;Har\&quot;,\&quot;Saw\&quot;,\&quot;Bha\&quot;,\&quot;Ass\&quot;,\&quot;Kat\&quot;,\&quot;Mgr\&quot;,\&quot;Poh\&quot;,\&quot;Mgh\&quot;,\&quot;Pha\&quot;],dayNames:[\&quot;Somvaar\&quot;,\&quot;Mangalvar\&quot;,\&quot;Budhvaar\&quot;,\&quot;Veervaar\&quot;,\&quot;Shukarvaar\&quot;,\&quot;Sanicharvaar\&quot;,\&quot;Etvaar\&quot;],dayNamesShort:[\&quot;Som\&quot;,\&quot;Mangal\&quot;,\&quot;Budh\&quot;,\&quot;Veer\&quot;,\&quot;Shukar\&quot;,\&quot;Sanichar\&quot;,\&quot;Et\&quot;],dayNamesMin:[\&quot;So\&quot;,\&quot;Ma\&quot;,\&quot;Bu\&quot;,\&quot;Ve\&quot;,\&quot;Sh\&quot;,\&quot;Sa\&quot;,\&quot;Et\&quot;],digits:null,dateFormat:\&quot;dd-mm-yyyy\&quot;,firstDay:0,isRTL:!1}},leapYear:function(t){var e=this._validate(t,this.minMonth,this.minDay,n.local.invalidYear||n.regionalOptions[\&quot;\&quot;].invalidYear);return o.leapYear(e.year()+(e.year()&lt;1?1:0)+1469)},weekOfYear:function(t,e,r){var n=this.newDate(t,e,r);return n.add(1-(n.dayOfWeek()||7),\&quot;d\&quot;),Math.floor((n.dayOfYear()-1)/7)+1},daysInMonth:function(t,e){var r=this._validate(t,e,this.minDay,n.local.invalidMonth);return this.daysPerMonth[r.month()-1]+(12===r.month()&amp;&amp;this.leapYear(r.year())?1:0)},weekDay:function(t,e,r){return(this.dayOfWeek(t,e,r)||7)&lt;6},toJD:function(t,e,r){var a=this._validate(t,e,r,n.local.invalidMonth);(t=a.year())&lt;0&amp;&amp;t++;for(var i=a.day(),s=1;s&lt;a.month();s++)i+=this.daysPerMonth[s-1];return i+o.toJD(t+1468,3,13)},fromJD:function(t){t=Math.floor(t+.5);for(var e=Math.floor((t-(this.jdEpoch-1))/366);t&gt;=this.toJD(e+1,1,1);)e++;for(var r=t-Math.floor(this.toJD(e,1,1)+.5)+1,n=1;r&gt;this.daysInMonth(e,n);)r-=this.daysInMonth(e,n),n++;return this.newDate(e,n,r)}}),n.calendars.nanakshahi=i},{\&quot;../main\&quot;:569,\&quot;object-assign\&quot;:455}],564:[function(t,e,r){var n=t(\&quot;../main\&quot;),a=t(\&quot;object-assign\&quot;);function i(t){this.local=this.regionalOptions[t||\&quot;\&quot;]||this.regionalOptions[\&quot;\&quot;]}i.prototype=new n.baseCalendar,a(i.prototype,{name:\&quot;Nepali\&quot;,jdEpoch:1700709.5,daysPerMonth:[31,31,32,32,31,30,30,29,30,29,30,30],hasYearZero:!1,minMonth:1,firstMonth:1,minDay:1,daysPerYear:365,regionalOptions:{\&quot;\&quot;:{name:\&quot;Nepali\&quot;,epochs:[\&quot;BBS\&quot;,\&quot;ABS\&quot;],monthNames:[\&quot;Baisakh\&quot;,\&quot;Jestha\&quot;,\&quot;Ashadh\&quot;,\&quot;Shrawan\&quot;,\&quot;Bhadra\&quot;,\&quot;Ashwin\&quot;,\&quot;Kartik\&quot;,\&quot;Mangsir\&quot;,\&quot;Paush\&quot;,\&quot;Mangh\&quot;,\&quot;Falgun\&quot;,\&quot;Chaitra\&quot;],monthNamesShort:[\&quot;Bai\&quot;,\&quot;Je\&quot;,\&quot;As\&quot;,\&quot;Shra\&quot;,\&quot;Bha\&quot;,\&quot;Ash\&quot;,\&quot;Kar\&quot;,\&quot;Mang\&quot;,\&quot;Pau\&quot;,\&quot;Ma\&quot;,\&quot;Fal\&quot;,\&quot;Chai\&quot;],dayNames:[\&quot;Aaitabaar\&quot;,\&quot;Sombaar\&quot;,\&quot;Manglbaar\&quot;,\&quot;Budhabaar\&quot;,\&quot;Bihibaar\&quot;,\&quot;Shukrabaar\&quot;,\&quot;Shanibaar\&quot;],dayNamesShort:[\&quot;Aaita\&quot;,\&quot;Som\&quot;,\&quot;Mangl\&quot;,\&quot;Budha\&quot;,\&quot;Bihi\&quot;,\&quot;Shukra\&quot;,\&quot;Shani\&quot;],dayNamesMin:[\&quot;Aai\&quot;,\&quot;So\&quot;,\&quot;Man\&quot;,\&quot;Bu\&quot;,\&quot;Bi\&quot;,\&quot;Shu\&quot;,\&quot;Sha\&quot;],digits:null,dateFormat:\&quot;dd/mm/yyyy\&quot;,firstDay:1,isRTL:!1}},leapYear:function(t){return this.daysInYear(t)!==this.daysPerYear},weekOfYear:function(t,e,r){var n=this.newDate(t,e,r);return n.add(-n.dayOfWeek(),\&quot;d\&quot;),Math.floor((n.dayOfYear()-1)/7)+1},daysInYear:function(t){if(t=this._validate(t,this.minMonth,this.minDay,n.local.invalidYear).year(),\&quot;undefined\&quot;==typeof this.NEPALI_CALENDAR_DATA[t])return this.daysPerYear;for(var e=0,r=this.minMonth;r&lt;=12;r++)e+=this.NEPALI_CALENDAR_DATA[t][r];return e},daysInMonth:function(t,e){return t.year&amp;&amp;(e=t.month(),t=t.year()),this._validate(t,e,this.minDay,n.local.invalidMonth),\&quot;undefined\&quot;==typeof this.NEPALI_CALENDAR_DATA[t]?this.daysPerMonth[e-1]:this.NEPALI_CALENDAR_DATA[t][e]},weekDay:function(t,e,r){return 6!==this.dayOfWeek(t,e,r)},toJD:function(t,e,r){var a=this._validate(t,e,r,n.local.invalidDate);t=a.year(),e=a.month(),r=a.day();var i=n.instance(),o=0,s=e,l=t;this._createMissingCalendarData(t);var c=t-(s&gt;9||9===s&amp;&amp;r&gt;=this.NEPALI_CALENDAR_DATA[l][0]?56:57);for(9!==e&amp;&amp;(o=r,s--);9!==s;)s&lt;=0&amp;&amp;(s=12,l--),o+=this.NEPALI_CALENDAR_DATA[l][s],s--;return 9===e?(o+=r-this.NEPALI_CALENDAR_DATA[l][0])&lt;0&amp;&amp;(o+=i.daysInYear(c)):o+=this.NEPALI_CALENDAR_DATA[l][9]-this.NEPALI_CALENDAR_DATA[l][0],i.newDate(c,1,1).add(o,\&quot;d\&quot;).toJD()},fromJD:function(t){var e=n.instance().fromJD(t),r=e.year(),a=e.dayOfYear(),i=r+56;this._createMissingCalendarData(i);for(var o=9,s=this.NEPALI_CALENDAR_DATA[i][0],l=this.NEPALI_CALENDAR_DATA[i][o]-s+1;a&gt;l;)++o&gt;12&amp;&amp;(o=1,i++),l+=this.NEPALI_CALENDAR_DATA[i][o];var c=this.NEPALI_CALENDAR_DATA[i][o]-(l-a);return this.newDate(i,o,c)},_createMissingCalendarData:function(t){var e=this.daysPerMonth.slice(0);e.unshift(17);for(var r=t-1;r&lt;t+2;r++)\&quot;undefined\&quot;==typeof this.NEPALI_CALENDAR_DATA[r]&amp;&amp;(this.NEPALI_CALENDAR_DATA[r]=e)},NEPALI_CALENDAR_DATA:{1970:[18,31,31,32,31,31,31,30,29,30,29,30,30],1971:[18,31,31,32,31,32,30,30,29,30,29,30,30],1972:[17,31,32,31,32,31,30,30,30,29,29,30,30],1973:[19,30,32,31,32,31,30,30,30,29,30,29,31],1974:[19,31,31,32,30,31,31,30,29,30,29,30,30],1975:[18,31,31,32,32,30,31,30,29,30,29,30,30],1976:[17,31,32,31,32,31,30,30,30,29,29,30,31],1977:[18,31,32,31,32,31,31,29,30,29,30,29,31],1978:[18,31,31,32,31,31,31,30,29,30,29,30,30],1979:[18,31,31,32,32,31,30,30,29,30,29,30,30],1980:[17,31,32,31,32,31,30,30,30,29,29,30,31],1981:[18,31,31,31,32,31,31,29,30,30,29,30,30],1982:[18,31,31,32,31,31,31,30,29,30,29,30,30],1983:[18,31,31,32,32,31,30,30,29,30,29,30,30],1984:[17,31,32,31,32,31,30,30,30,29,29,30,31],1985:[18,31,31,31,32,31,31,29,30,30,29,30,30],1986:[18,31,31,32,31,31,31,30,29,30,29,30,30],1987:[18,31,32,31,32,31,30,30,29,30,29,30,30],1988:[17,31,32,31,32,31,30,30,30,29,29,30,31],1989:[18,31,31,31,32,31,31,30,29,30,29,30,30],1990:[18,31,31,32,31,31,31,30,29,30,29,30,30],1991:[18,31,32,31,32,31,30,30,29,30,29,30,30],1992:[17,31,32,31,32,31,30,30,30,29,30,29,31],1993:[18,31,31,31,32,31,31,30,29,30,29,30,30],1994:[18,31,31,32,31,31,31,30,29,30,29,30,30],1995:[17,31,32,31,32,31,30,30,30,29,29,30,30],1996:[17,31,32,31,32,31,30,30,30,29,30,29,31],1997:[18,31,31,32,31,31,31,30,29,30,29,30,30],1998:[18,31,31,32,31,31,31,30,29,30,29,30,30],1999:[17,31,32,31,32,31,30,30,30,29,29,30,31],2000:[17,30,32,31,32,31,30,30,30,29,30,29,31],2001:[18,31,31,32,31,31,31,30,29,30,29,30,30],2002:[18,31,31,32,32,31,30,30,29,30,29,30,30],2003:[17,31,32,31,32,31,30,30,30,29,29,30,31],2004:[17,30,32,31,32,31,30,30,30,29,30,29,31],2005:[18,31,31,32,31,31,31,30,29,30,29,30,30],2006:[18,31,31,32,32,31,30,30,29,30,29,30,30],2007:[17,31,32,31,32,31,30,30,30,29,29,30,31],2008:[17,31,31,31,32,31,31,29,30,30,29,29,31],2009:[18,31,31,32,31,31,31,30,29,30,29,30,30],2010:[18,31,31,32,32,31,30,30,29,30,29,30,30],2011:[17,31,32,31,32,31,30,30,30,29,29,30,31],2012:[17,31,31,31,32,31,31,29,30,30,29,30,30],2013:[18,31,31,32,31,31,31,30,29,30,29,30,30],2014:[18,31,31,32,32,31,30,30,29,30,29,30,30],2015:[17,31,32,31,32,31,30,30,30,29,29,30,31],2016:[17,31,31,31,32,31,31,29,30,30,29,30,30],2017:[18,31,31,32,31,31,31,30,29,30,29,30,30],2018:[18,31,32,31,32,31,30,30,29,30,29,30,30],2019:[17,31,32,31,32,31,30,30,30,29,30,29,31],2020:[17,31,31,31,32,31,31,30,29,30,29,30,30],2021:[18,31,31,32,31,31,31,30,29,30,29,30,30],2022:[17,31,32,31,32,31,30,30,30,29,29,30,30],2023:[17,31,32,31,32,31,30,30,30,29,30,29,31],2024:[17,31,31,31,32,31,31,30,29,30,29,30,30],2025:[18,31,31,32,31,31,31,30,29,30,29,30,30],2026:[17,31,32,31,32,31,30,30,30,29,29,30,31],2027:[17,30,32,31,32,31,30,30,30,29,30,29,31],2028:[17,31,31,32,31,31,31,30,29,30,29,30,30],2029:[18,31,31,32,31,32,30,30,29,30,29,30,30],2030:[17,31,32,31,32,31,30,30,30,30,30,30,31],2031:[17,31,32,31,32,31,31,31,31,31,31,31,31],2032:[17,32,32,32,32,32,32,32,32,32,32,32,32],2033:[18,31,31,32,32,31,30,30,29,30,29,30,30],2034:[17,31,32,31,32,31,30,30,30,29,29,30,31],2035:[17,30,32,31,32,31,31,29,30,30,29,29,31],2036:[17,31,31,32,31,31,31,30,29,30,29,30,30],2037:[18,31,31,32,32,31,30,30,29,30,29,30,30],2038:[17,31,32,31,32,31,30,30,30,29,29,30,31],2039:[17,31,31,31,32,31,31,29,30,30,29,30,30],2040:[17,31,31,32,31,31,31,30,29,30,29,30,30],2041:[18,31,31,32,32,31,30,30,29,30,29,30,30],2042:[17,31,32,31,32,31,30,30,30,29,29,30,31],2043:[17,31,31,31,32,31,31,29,30,30,29,30,30],2044:[17,31,31,32,31,31,31,30,29,30,29,30,30],2045:[18,31,32,31,32,31,30,30,29,30,29,30,30],2046:[17,31,32,31,32,31,30,30,30,29,29,30,31],2047:[17,31,31,31,32,31,31,30,29,30,29,30,30],2048:[17,31,31,32,31,31,31,30,29,30,29,30,30],2049:[17,31,32,31,32,31,30,30,30,29,29,30,30],2050:[17,31,32,31,32,31,30,30,30,29,30,29,31],2051:[17,31,31,31,32,31,31,30,29,30,29,30,30],2052:[17,31,31,32,31,31,31,30,29,30,29,30,30],2053:[17,31,32,31,32,31,30,30,30,29,29,30,30],2054:[17,31,32,31,32,31,30,30,30,29,30,29,31],2055:[17,31,31,32,31,31,31,30,29,30,30,29,30],2056:[17,31,31,32,31,32,30,30,29,30,29,30,30],2057:[17,31,32,31,32,31,30,30,30,29,29,30,31],2058:[17,30,32,31,32,31,30,30,30,29,30,29,31],2059:[17,31,31,32,31,31,31,30,29,30,29,30,30],2060:[17,31,31,32,32,31,30,30,29,30,29,30,30],2061:[17,31,32,31,32,31,30,30,30,29,29,30,31],2062:[17,30,32,31,32,31,31,29,30,29,30,29,31],2063:[17,31,31,32,31,31,31,30,29,30,29,30,30],2064:[17,31,31,32,32,31,30,30,29,30,29,30,30],2065:[17,31,32,31,32,31,30,30,30,29,29,30,31],2066:[17,31,31,31,32,31,31,29,30,30,29,29,31],2067:[17,31,31,32,31,31,31,30,29,30,29,30,30],2068:[17,31,31,32,32,31,30,30,29,30,29,30,30],2069:[17,31,32,31,32,31,30,30,30,29,29,30,31],2070:[17,31,31,31,32,31,31,29,30,30,29,30,30],2071:[17,31,31,32,31,31,31,30,29,30,29,30,30],2072:[17,31,32,31,32,31,30,30,29,30,29,30,30],2073:[17,31,32,31,32,31,30,30,30,29,29,30,31],2074:[17,31,31,31,32,31,31,30,29,30,29,30,30],2075:[17,31,31,32,31,31,31,30,29,30,29,30,30],2076:[16,31,32,31,32,31,30,30,30,29,29,30,30],2077:[17,31,32,31,32,31,30,30,30,29,30,29,31],2078:[17,31,31,31,32,31,31,30,29,30,29,30,30],2079:[17,31,31,32,31,31,31,30,29,30,29,30,30],2080:[16,31,32,31,32,31,30,30,30,29,29,30,30],2081:[17,31,31,32,32,31,30,30,30,29,30,30,30],2082:[17,31,32,31,32,31,30,30,30,29,30,30,30],2083:[17,31,31,32,31,31,30,30,30,29,30,30,30],2084:[17,31,31,32,31,31,30,30,30,29,30,30,30],2085:[17,31,32,31,32,31,31,30,30,29,30,30,30],2086:[17,31,32,31,32,31,30,30,30,29,30,30,30],2087:[16,31,31,32,31,31,31,30,30,29,30,30,30],2088:[16,30,31,32,32,30,31,30,30,29,30,30,30],2089:[17,31,32,31,32,31,30,30,30,29,30,30,30],2090:[17,31,32,31,32,31,30,30,30,29,30,30,30],2091:[16,31,31,32,31,31,31,30,30,29,30,30,30],2092:[16,31,31,32,32,31,30,30,30,29,30,30,30],2093:[17,31,32,31,32,31,30,30,30,29,30,30,30],2094:[17,31,31,32,31,31,30,30,30,29,30,30,30],2095:[17,31,31,32,31,31,31,30,29,30,30,30,30],2096:[17,30,31,32,32,31,30,30,29,30,29,30,30],2097:[17,31,32,31,32,31,30,30,30,29,30,30,30],2098:[17,31,31,32,31,31,31,29,30,29,30,30,31],2099:[17,31,31,32,31,31,31,30,29,29,30,30,30],2100:[17,31,32,31,32,30,31,30,29,30,29,30,30]}}),n.calendars.nepali=i},{\&quot;../main\&quot;:569,\&quot;object-assign\&quot;:455}],565:[function(t,e,r){var n=t(\&quot;../main\&quot;),a=t(\&quot;object-assign\&quot;);function i(t){this.local=this.regionalOptions[t||\&quot;\&quot;]||this.regionalOptions[\&quot;\&quot;]}function o(t,e){return t-e*Math.floor(t/e)}i.prototype=new n.baseCalendar,a(i.prototype,{name:\&quot;Persian\&quot;,jdEpoch:1948320.5,daysPerMonth:[31,31,31,31,31,31,30,30,30,30,30,29],hasYearZero:!1,minMonth:1,firstMonth:1,minDay:1,regionalOptions:{\&quot;\&quot;:{name:\&quot;Persian\&quot;,epochs:[\&quot;BP\&quot;,\&quot;AP\&quot;],monthNames:[\&quot;Farvardin\&quot;,\&quot;Ordibehesht\&quot;,\&quot;Khordad\&quot;,\&quot;Tir\&quot;,\&quot;Mordad\&quot;,\&quot;Shahrivar\&quot;,\&quot;Mehr\&quot;,\&quot;Aban\&quot;,\&quot;Azar\&quot;,\&quot;Day\&quot;,\&quot;Bahman\&quot;,\&quot;Esfand\&quot;],monthNamesShort:[\&quot;Far\&quot;,\&quot;Ord\&quot;,\&quot;Kho\&quot;,\&quot;Tir\&quot;,\&quot;Mor\&quot;,\&quot;Sha\&quot;,\&quot;Meh\&quot;,\&quot;Aba\&quot;,\&quot;Aza\&quot;,\&quot;Day\&quot;,\&quot;Bah\&quot;,\&quot;Esf\&quot;],dayNames:[\&quot;Yekshambe\&quot;,\&quot;Doshambe\&quot;,\&quot;Seshambe\&quot;,\&quot;Ch\\xe6harshambe\&quot;,\&quot;Panjshambe\&quot;,\&quot;Jom'e\&quot;,\&quot;Shambe\&quot;],dayNamesShort:[\&quot;Yek\&quot;,\&quot;Do\&quot;,\&quot;Se\&quot;,\&quot;Ch\\xe6\&quot;,\&quot;Panj\&quot;,\&quot;Jom\&quot;,\&quot;Sha\&quot;],dayNamesMin:[\&quot;Ye\&quot;,\&quot;Do\&quot;,\&quot;Se\&quot;,\&quot;Ch\&quot;,\&quot;Pa\&quot;,\&quot;Jo\&quot;,\&quot;Sh\&quot;],digits:null,dateFormat:\&quot;yyyy/mm/dd\&quot;,firstDay:6,isRTL:!1}},leapYear:function(t){var e=this._validate(t,this.minMonth,this.minDay,n.local.invalidYear);return 682*((e.year()-(e.year()&gt;0?474:473))%2820+474+38)%2816&lt;682},weekOfYear:function(t,e,r){var n=this.newDate(t,e,r);return n.add(-(n.dayOfWeek()+1)%7,\&quot;d\&quot;),Math.floor((n.dayOfYear()-1)/7)+1},daysInMonth:function(t,e){var r=this._validate(t,e,this.minDay,n.local.invalidMonth);return this.daysPerMonth[r.month()-1]+(12===r.month()&amp;&amp;this.leapYear(r.year())?1:0)},weekDay:function(t,e,r){return 5!==this.dayOfWeek(t,e,r)},toJD:function(t,e,r){var a=this._validate(t,e,r,n.local.invalidDate);t=a.year(),e=a.month(),r=a.day();var i=t-(t&gt;=0?474:473),s=474+o(i,2820);return r+(e&lt;=7?31*(e-1):30*(e-1)+6)+Math.floor((682*s-110)/2816)+365*(s-1)+1029983*Math.floor(i/2820)+this.jdEpoch-1},fromJD:function(t){var e=(t=Math.floor(t)+.5)-this.toJD(475,1,1),r=Math.floor(e/1029983),n=o(e,1029983),a=2820;if(1029982!==n){var i=Math.floor(n/366),s=o(n,366);a=Math.floor((2134*i+2816*s+2815)/1028522)+i+1}var l=a+2820*r+474;l=l&lt;=0?l-1:l;var c=t-this.toJD(l,1,1)+1,u=c&lt;=186?Math.ceil(c/31):Math.ceil((c-6)/30),h=t-this.toJD(l,u,1)+1;return this.newDate(l,u,h)}}),n.calendars.persian=i,n.calendars.jalali=i},{\&quot;../main\&quot;:569,\&quot;object-assign\&quot;:455}],566:[function(t,e,r){var n=t(\&quot;../main\&quot;),a=t(\&quot;object-assign\&quot;),i=n.instance();function o(t){this.local=this.regionalOptions[t||\&quot;\&quot;]||this.regionalOptions[\&quot;\&quot;]}o.prototype=new n.baseCalendar,a(o.prototype,{name:\&quot;Taiwan\&quot;,jdEpoch:2419402.5,yearsOffset:1911,daysPerMonth:[31,28,31,30,31,30,31,31,30,31,30,31],hasYearZero:!1,minMonth:1,firstMonth:1,minDay:1,regionalOptions:{\&quot;\&quot;:{name:\&quot;Taiwan\&quot;,epochs:[\&quot;BROC\&quot;,\&quot;ROC\&quot;],monthNames:[\&quot;January\&quot;,\&quot;February\&quot;,\&quot;March\&quot;,\&quot;April\&quot;,\&quot;May\&quot;,\&quot;June\&quot;,\&quot;July\&quot;,\&quot;August\&quot;,\&quot;September\&quot;,\&quot;October\&quot;,\&quot;November\&quot;,\&quot;December\&quot;],monthNamesShort:[\&quot;Jan\&quot;,\&quot;Feb\&quot;,\&quot;Mar\&quot;,\&quot;Apr\&quot;,\&quot;May\&quot;,\&quot;Jun\&quot;,\&quot;Jul\&quot;,\&quot;Aug\&quot;,\&quot;Sep\&quot;,\&quot;Oct\&quot;,\&quot;Nov\&quot;,\&quot;Dec\&quot;],dayNames:[\&quot;Sunday\&quot;,\&quot;Monday\&quot;,\&quot;Tuesday\&quot;,\&quot;Wednesday\&quot;,\&quot;Thursday\&quot;,\&quot;Friday\&quot;,\&quot;Saturday\&quot;],dayNamesShort:[\&quot;Sun\&quot;,\&quot;Mon\&quot;,\&quot;Tue\&quot;,\&quot;Wed\&quot;,\&quot;Thu\&quot;,\&quot;Fri\&quot;,\&quot;Sat\&quot;],dayNamesMin:[\&quot;Su\&quot;,\&quot;Mo\&quot;,\&quot;Tu\&quot;,\&quot;We\&quot;,\&quot;Th\&quot;,\&quot;Fr\&quot;,\&quot;Sa\&quot;],digits:null,dateFormat:\&quot;yyyy/mm/dd\&quot;,firstDay:1,isRTL:!1}},leapYear:function(t){var e=this._validate(t,this.minMonth,this.minDay,n.local.invalidYear);t=this._t2gYear(e.year());return i.leapYear(t)},weekOfYear:function(t,e,r){var a=this._validate(t,this.minMonth,this.minDay,n.local.invalidYear);t=this._t2gYear(a.year());return i.weekOfYear(t,a.month(),a.day())},daysInMonth:function(t,e){var r=this._validate(t,e,this.minDay,n.local.invalidMonth);return this.daysPerMonth[r.month()-1]+(2===r.month()&amp;&amp;this.leapYear(r.year())?1:0)},weekDay:function(t,e,r){return(this.dayOfWeek(t,e,r)||7)&lt;6},toJD:function(t,e,r){var a=this._validate(t,e,r,n.local.invalidDate);t=this._t2gYear(a.year());return i.toJD(t,a.month(),a.day())},fromJD:function(t){var e=i.fromJD(t),r=this._g2tYear(e.year());return this.newDate(r,e.month(),e.day())},_t2gYear:function(t){return t+this.yearsOffset+(t&gt;=-this.yearsOffset&amp;&amp;t&lt;=-1?1:0)},_g2tYear:function(t){return t-this.yearsOffset-(t&gt;=1&amp;&amp;t&lt;=this.yearsOffset?1:0)}}),n.calendars.taiwan=o},{\&quot;../main\&quot;:569,\&quot;object-assign\&quot;:455}],567:[function(t,e,r){var n=t(\&quot;../main\&quot;),a=t(\&quot;object-assign\&quot;),i=n.instance();function o(t){this.local=this.regionalOptions[t||\&quot;\&quot;]||this.regionalOptions[\&quot;\&quot;]}o.prototype=new n.baseCalendar,a(o.prototype,{name:\&quot;Thai\&quot;,jdEpoch:1523098.5,yearsOffset:543,daysPerMonth:[31,28,31,30,31,30,31,31,30,31,30,31],hasYearZero:!1,minMonth:1,firstMonth:1,minDay:1,regionalOptions:{\&quot;\&quot;:{name:\&quot;Thai\&quot;,epochs:[\&quot;BBE\&quot;,\&quot;BE\&quot;],monthNames:[\&quot;January\&quot;,\&quot;February\&quot;,\&quot;March\&quot;,\&quot;April\&quot;,\&quot;May\&quot;,\&quot;June\&quot;,\&quot;July\&quot;,\&quot;August\&quot;,\&quot;September\&quot;,\&quot;October\&quot;,\&quot;November\&quot;,\&quot;December\&quot;],monthNamesShort:[\&quot;Jan\&quot;,\&quot;Feb\&quot;,\&quot;Mar\&quot;,\&quot;Apr\&quot;,\&quot;May\&quot;,\&quot;Jun\&quot;,\&quot;Jul\&quot;,\&quot;Aug\&quot;,\&quot;Sep\&quot;,\&quot;Oct\&quot;,\&quot;Nov\&quot;,\&quot;Dec\&quot;],dayNames:[\&quot;Sunday\&quot;,\&quot;Monday\&quot;,\&quot;Tuesday\&quot;,\&quot;Wednesday\&quot;,\&quot;Thursday\&quot;,\&quot;Friday\&quot;,\&quot;Saturday\&quot;],dayNamesShort:[\&quot;Sun\&quot;,\&quot;Mon\&quot;,\&quot;Tue\&quot;,\&quot;Wed\&quot;,\&quot;Thu\&quot;,\&quot;Fri\&quot;,\&quot;Sat\&quot;],dayNamesMin:[\&quot;Su\&quot;,\&quot;Mo\&quot;,\&quot;Tu\&quot;,\&quot;We\&quot;,\&quot;Th\&quot;,\&quot;Fr\&quot;,\&quot;Sa\&quot;],digits:null,dateFormat:\&quot;dd/mm/yyyy\&quot;,firstDay:0,isRTL:!1}},leapYear:function(t){var e=this._validate(t,this.minMonth,this.minDay,n.local.invalidYear);t=this._t2gYear(e.year());return i.leapYear(t)},weekOfYear:function(t,e,r){var a=this._validate(t,this.minMonth,this.minDay,n.local.invalidYear);t=this._t2gYear(a.year());return i.weekOfYear(t,a.month(),a.day())},daysInMonth:function(t,e){var r=this._validate(t,e,this.minDay,n.local.invalidMonth);return this.daysPerMonth[r.month()-1]+(2===r.month()&amp;&amp;this.leapYear(r.year())?1:0)},weekDay:function(t,e,r){return(this.dayOfWeek(t,e,r)||7)&lt;6},toJD:function(t,e,r){var a=this._validate(t,e,r,n.local.invalidDate);t=this._t2gYear(a.year());return i.toJD(t,a.month(),a.day())},fromJD:function(t){var e=i.fromJD(t),r=this._g2tYear(e.year());return this.newDate(r,e.month(),e.day())},_t2gYear:function(t){return t-this.yearsOffset-(t&gt;=1&amp;&amp;t&lt;=this.yearsOffset?1:0)},_g2tYear:function(t){return t+this.yearsOffset+(t&gt;=-this.yearsOffset&amp;&amp;t&lt;=-1?1:0)}}),n.calendars.thai=o},{\&quot;../main\&quot;:569,\&quot;object-assign\&quot;:455}],568:[function(t,e,r){var n=t(\&quot;../main\&quot;),a=t(\&quot;object-assign\&quot;);function i(t){this.local=this.regionalOptions[t||\&quot;\&quot;]||this.regionalOptions[\&quot;\&quot;]}i.prototype=new n.baseCalendar,a(i.prototype,{name:\&quot;UmmAlQura\&quot;,hasYearZero:!1,minMonth:1,firstMonth:1,minDay:1,regionalOptions:{\&quot;\&quot;:{name:\&quot;Umm al-Qura\&quot;,epochs:[\&quot;BH\&quot;,\&quot;AH\&quot;],monthNames:[\&quot;Al-Muharram\&quot;,\&quot;Safar\&quot;,\&quot;Rabi' al-awwal\&quot;,\&quot;Rabi' Al-Thani\&quot;,\&quot;Jumada Al-Awwal\&quot;,\&quot;Jumada Al-Thani\&quot;,\&quot;Rajab\&quot;,\&quot;Sha'aban\&quot;,\&quot;Ramadan\&quot;,\&quot;Shawwal\&quot;,\&quot;Dhu al-Qi'dah\&quot;,\&quot;Dhu al-Hijjah\&quot;],monthNamesShort:[\&quot;Muh\&quot;,\&quot;Saf\&quot;,\&quot;Rab1\&quot;,\&quot;Rab2\&quot;,\&quot;Jum1\&quot;,\&quot;Jum2\&quot;,\&quot;Raj\&quot;,\&quot;Sha'\&quot;,\&quot;Ram\&quot;,\&quot;Shaw\&quot;,\&quot;DhuQ\&quot;,\&quot;DhuH\&quot;],dayNames:[\&quot;Yawm al-Ahad\&quot;,\&quot;Yawm al-Ithnain\&quot;,\&quot;Yawm al-Thal\\u0101th\\u0101\\u2019\&quot;,\&quot;Yawm al-Arba\\u2018\\u0101\\u2019\&quot;,\&quot;Yawm al-Kham\\u012bs\&quot;,\&quot;Yawm al-Jum\\u2018a\&quot;,\&quot;Yawm al-Sabt\&quot;],dayNamesMin:[\&quot;Ah\&quot;,\&quot;Ith\&quot;,\&quot;Th\&quot;,\&quot;Ar\&quot;,\&quot;Kh\&quot;,\&quot;Ju\&quot;,\&quot;Sa\&quot;],digits:null,dateFormat:\&quot;yyyy/mm/dd\&quot;,firstDay:6,isRTL:!0}},leapYear:function(t){var e=this._validate(t,this.minMonth,this.minDay,n.local.invalidYear);return 355===this.daysInYear(e.year())},weekOfYear:function(t,e,r){var n=this.newDate(t,e,r);return n.add(-n.dayOfWeek(),\&quot;d\&quot;),Math.floor((n.dayOfYear()-1)/7)+1},daysInYear:function(t){for(var e=0,r=1;r&lt;=12;r++)e+=this.daysInMonth(t,r);return e},daysInMonth:function(t,e){for(var r=this._validate(t,e,this.minDay,n.local.invalidMonth).toJD()-24e5+.5,a=0,i=0;i&lt;o.length;i++){if(o[i]&gt;r)return o[a]-o[a-1];a++}return 30},weekDay:function(t,e,r){return 5!==this.dayOfWeek(t,e,r)},toJD:function(t,e,r){var a=this._validate(t,e,r,n.local.invalidDate),i=12*(a.year()-1)+a.month()-15292;return a.day()+o[i-1]-1+24e5-.5},fromJD:function(t){for(var e=t-24e5+.5,r=0,n=0;n&lt;o.length&amp;&amp;!(o[n]&gt;e);n++)r++;var a=r+15292,i=Math.floor((a-1)/12),s=i+1,l=a-12*i,c=e-o[r-1]+1;return this.newDate(s,l,c)},isValid:function(t,e,r){var a=n.baseCalendar.prototype.isValid.apply(this,arguments);return a&amp;&amp;(a=(t=null!=t.year?t.year:t)&gt;=1276&amp;&amp;t&lt;=1500),a},_validate:function(t,e,r,a){var i=n.baseCalendar.prototype._validate.apply(this,arguments);if(i.year&lt;1276||i.year&gt;1500)throw a.replace(/\\{0\\}/,this.local.name);return i}}),n.calendars.ummalqura=i;var o=[20,50,79,109,138,168,197,227,256,286,315,345,374,404,433,463,492,522,551,581,611,641,670,700,729,759,788,818,847,877,906,936,965,995,1024,1054,1083,1113,1142,1172,1201,1231,1260,1290,1320,1350,1379,1409,1438,1468,1497,1527,1556,1586,1615,1645,1674,1704,1733,1763,1792,1822,1851,1881,1910,1940,1969,1999,2028,2058,2087,2117,2146,2176,2205,2235,2264,2294,2323,2353,2383,2413,2442,2472,2501,2531,2560,2590,2619,2649,2678,2708,2737,2767,2796,2826,2855,2885,2914,2944,2973,3003,3032,3062,3091,3121,3150,3180,3209,3239,3268,3298,3327,3357,3386,3416,3446,3476,3505,3535,3564,3594,3623,3653,3682,3712,3741,3771,3800,3830,3859,3889,3918,3948,3977,4007,4036,4066,4095,4125,4155,4185,4214,4244,4273,4303,4332,4362,4391,4421,4450,4480,4509,4539,4568,4598,4627,4657,4686,4716,4745,4775,4804,4834,4863,4893,4922,4952,4981,5011,5040,5070,5099,5129,5158,5188,5218,5248,5277,5307,5336,5366,5395,5425,5454,5484,5513,5543,5572,5602,5631,5661,5690,5720,5749,5779,5808,5838,5867,5897,5926,5956,5985,6015,6044,6074,6103,6133,6162,6192,6221,6251,6281,6311,6340,6370,6399,6429,6458,6488,6517,6547,6576,6606,6635,6665,6694,6724,6753,6783,6812,6842,6871,6901,6930,6960,6989,7019,7048,7078,7107,7137,7166,7196,7225,7255,7284,7314,7344,7374,7403,7433,7462,7492,7521,7551,7580,7610,7639,7669,7698,7728,7757,7787,7816,7846,7875,7905,7934,7964,7993,8023,8053,8083,8112,8142,8171,8201,8230,8260,8289,8319,8348,8378,8407,8437,8466,8496,8525,8555,8584,8614,8643,8673,8702,8732,8761,8791,8821,8850,8880,8909,8938,8968,8997,9027,9056,9086,9115,9145,9175,9205,9234,9264,9293,9322,9352,9381,9410,9440,9470,9499,9529,9559,9589,9618,9648,9677,9706,9736,9765,9794,9824,9853,9883,9913,9943,9972,10002,10032,10061,10090,10120,10149,10178,10208,10237,10267,10297,10326,10356,10386,10415,10445,10474,10504,10533,10562,10592,10621,10651,10680,10710,10740,10770,10799,10829,10858,10888,10917,10947,10976,11005,11035,11064,11094,11124,11153,11183,11213,11242,11272,11301,11331,11360,11389,11419,11448,11478,11507,11537,11567,11596,11626,11655,11685,11715,11744,11774,11803,11832,11862,11891,11921,11950,11980,12010,12039,12069,12099,12128,12158,12187,12216,12246,12275,12304,12334,12364,12393,12423,12453,12483,12512,12542,12571,12600,12630,12659,12688,12718,12747,12777,12807,12837,12866,12896,12926,12955,12984,13014,13043,13072,13102,13131,13161,13191,13220,13250,13280,13310,13339,13368,13398,13427,13456,13486,13515,13545,13574,13604,13634,13664,13693,13723,13752,13782,13811,13840,13870,13899,13929,13958,13988,14018,14047,14077,14107,14136,14166,14195,14224,14254,14283,14313,14342,14372,14401,14431,14461,14490,14520,14550,14579,14609,14638,14667,14697,14726,14756,14785,14815,14844,14874,14904,14933,14963,14993,15021,15051,15081,15110,15140,15169,15199,15228,15258,15287,15317,15347,15377,15406,15436,15465,15494,15524,15553,15582,15612,15641,15671,15701,15731,15760,15790,15820,15849,15878,15908,15937,15966,15996,16025,16055,16085,16114,16144,16174,16204,16233,16262,16292,16321,16350,16380,16409,16439,16468,16498,16528,16558,16587,16617,16646,16676,16705,16734,16764,16793,16823,16852,16882,16912,16941,16971,17001,17030,17060,17089,17118,17148,17177,17207,17236,17266,17295,17325,17355,17384,17414,17444,17473,17502,17532,17561,17591,17620,17650,17679,17709,17738,17768,17798,17827,17857,17886,17916,17945,17975,18004,18034,18063,18093,18122,18152,18181,18211,18241,18270,18300,18330,18359,18388,18418,18447,18476,18506,18535,18565,18595,18625,18654,18684,18714,18743,18772,18802,18831,18860,18890,18919,18949,18979,19008,19038,19068,19098,19127,19156,19186,19215,19244,19274,19303,19333,19362,19392,19422,19452,19481,19511,19540,19570,19599,19628,19658,19687,19717,19746,19776,19806,19836,19865,19895,19924,19954,19983,20012,20042,20071,20101,20130,20160,20190,20219,20249,20279,20308,20338,20367,20396,20426,20455,20485,20514,20544,20573,20603,20633,20662,20692,20721,20751,20780,20810,20839,20869,20898,20928,20957,20987,21016,21046,21076,21105,21135,21164,21194,21223,21253,21282,21312,21341,21371,21400,21430,21459,21489,21519,21548,21578,21607,21637,21666,21696,21725,21754,21784,21813,21843,21873,21902,21932,21962,21991,22021,22050,22080,22109,22138,22168,22197,22227,22256,22286,22316,22346,22375,22405,22434,22464,22493,22522,22552,22581,22611,22640,22670,22700,22730,22759,22789,22818,22848,22877,22906,22936,22965,22994,23024,23054,23083,23113,23143,23173,23202,23232,23261,23290,23320,23349,23379,23408,23438,23467,23497,23527,23556,23586,23616,23645,23674,23704,23733,23763,23792,23822,23851,23881,23910,23940,23970,23999,24029,24058,24088,24117,24147,24176,24206,24235,24265,24294,24324,24353,24383,24413,24442,24472,24501,24531,24560,24590,24619,24648,24678,24707,24737,24767,24796,24826,24856,24885,24915,24944,24974,25003,25032,25062,25091,25121,25150,25180,25210,25240,25269,25299,25328,25358,25387,25416,25446,25475,25505,25534,25564,25594,25624,25653,25683,25712,25742,25771,25800,25830,25859,25888,25918,25948,25977,26007,26037,26067,26096,26126,26155,26184,26214,26243,26272,26302,26332,26361,26391,26421,26451,26480,26510,26539,26568,26598,26627,26656,26686,26715,26745,26775,26805,26834,26864,26893,26923,26952,26982,27011,27041,27070,27099,27129,27159,27188,27218,27248,27277,27307,27336,27366,27395,27425,27454,27484,27513,27542,27572,27602,27631,27661,27691,27720,27750,27779,27809,27838,27868,27897,27926,27956,27985,28015,28045,28074,28104,28134,28163,28193,28222,28252,28281,28310,28340,28369,28399,28428,28458,28488,28517,28547,28577,28607,28636,28665,28695,28724,28754,28783,28813,28843,28872,28901,28931,28960,28990,29019,29049,29078,29108,29137,29167,29196,29226,29255,29285,29315,29345,29375,29404,29434,29463,29492,29522,29551,29580,29610,29640,29669,29699,29729,29759,29788,29818,29847,29876,29906,29935,29964,29994,30023,30053,30082,30112,30141,30171,30200,30230,30259,30289,30318,30348,30378,30408,30437,30467,30496,30526,30555,30585,30614,30644,30673,30703,30732,30762,30791,30821,30850,30880,30909,30939,30968,30998,31027,31057,31086,31116,31145,31175,31204,31234,31263,31293,31322,31352,31381,31411,31441,31471,31500,31530,31559,31589,31618,31648,31676,31706,31736,31766,31795,31825,31854,31884,31913,31943,31972,32002,32031,32061,32090,32120,32150,32180,32209,32239,32268,32298,32327,32357,32386,32416,32445,32475,32504,32534,32563,32593,32622,32652,32681,32711,32740,32770,32799,32829,32858,32888,32917,32947,32976,33006,33035,33065,33094,33124,33153,33183,33213,33243,33272,33302,33331,33361,33390,33420,33450,33479,33509,33539,33568,33598,33627,33657,33686,33716,33745,33775,33804,33834,33863,33893,33922,33952,33981,34011,34040,34069,34099,34128,34158,34187,34217,34247,34277,34306,34336,34365,34395,34424,34454,34483,34512,34542,34571,34601,34631,34660,34690,34719,34749,34778,34808,34837,34867,34896,34926,34955,34985,35015,35044,35074,35103,35133,35162,35192,35222,35251,35280,35310,35340,35370,35399,35429,35458,35488,35517,35547,35576,35605,35635,35665,35694,35723,35753,35782,35811,35841,35871,35901,35930,35960,35989,36019,36048,36078,36107,36136,36166,36195,36225,36254,36284,36314,36343,36373,36403,36433,36462,36492,36521,36551,36580,36610,36639,36669,36698,36728,36757,36786,36816,36845,36875,36904,36934,36963,36993,37022,37052,37081,37111,37141,37170,37200,37229,37259,37288,37318,37347,37377,37406,37436,37465,37495,37524,37554,37584,37613,37643,37672,37701,37731,37760,37790,37819,37849,37878,37908,37938,37967,37997,38027,38056,38085,38115,38144,38174,38203,38233,38262,38292,38322,38351,38381,38410,38440,38469,38499,38528,38558,38587,38617,38646,38676,38705,38735,38764,38794,38823,38853,38882,38912,38941,38971,39001,39030,39059,39089,39118,39148,39178,39208,39237,39267,39297,39326,39355,39385,39414,39444,39473,39503,39532,39562,39592,39621,39650,39680,39709,39739,39768,39798,39827,39857,39886,39916,39946,39975,40005,40035,40064,40094,40123,40153,40182,40212,40241,40271,40300,40330,40359,40389,40418,40448,40477,40507,40536,40566,40595,40625,40655,40685,40714,40744,40773,40803,40832,40862,40892,40921,40951,40980,41009,41039,41068,41098,41127,41157,41186,41216,41245,41275,41304,41334,41364,41393,41422,41452,41481,41511,41540,41570,41599,41629,41658,41688,41718,41748,41777,41807,41836,41865,41894,41924,41953,41983,42012,42042,42072,42102,42131,42161,42190,42220,42249,42279,42308,42337,42367,42397,42426,42456,42485,42515,42545,42574,42604,42633,42662,42692,42721,42751,42780,42810,42839,42869,42899,42929,42958,42988,43017,43046,43076,43105,43135,43164,43194,43223,43253,43283,43312,43342,43371,43401,43430,43460,43489,43519,43548,43578,43607,43637,43666,43696,43726,43755,43785,43814,43844,43873,43903,43932,43962,43991,44021,44050,44080,44109,44139,44169,44198,44228,44258,44287,44317,44346,44375,44405,44434,44464,44493,44523,44553,44582,44612,44641,44671,44700,44730,44759,44788,44818,44847,44877,44906,44936,44966,44996,45025,45055,45084,45114,45143,45172,45202,45231,45261,45290,45320,45350,45380,45409,45439,45468,45498,45527,45556,45586,45615,45644,45674,45704,45733,45763,45793,45823,45852,45882,45911,45940,45970,45999,46028,46058,46088,46117,46147,46177,46206,46236,46265,46295,46324,46354,46383,46413,46442,46472,46501,46531,46560,46590,46620,46649,46679,46708,46738,46767,46797,46826,46856,46885,46915,46944,46974,47003,47033,47063,47092,47122,47151,47181,47210,47240,47269,47298,47328,47357,47387,47417,47446,47476,47506,47535,47565,47594,47624,47653,47682,47712,47741,47771,47800,47830,47860,47890,47919,47949,47978,48008,48037,48066,48096,48125,48155,48184,48214,48244,48273,48303,48333,48362,48392,48421,48450,48480,48509,48538,48568,48598,48627,48657,48687,48717,48746,48776,48805,48834,48864,48893,48922,48952,48982,49011,49041,49071,49100,49130,49160,49189,49218,49248,49277,49306,49336,49365,49395,49425,49455,49484,49514,49543,49573,49602,49632,49661,49690,49720,49749,49779,49809,49838,49868,49898,49927,49957,49986,50016,50045,50075,50104,50133,50163,50192,50222,50252,50281,50311,50340,50370,50400,50429,50459,50488,50518,50547,50576,50606,50635,50665,50694,50724,50754,50784,50813,50843,50872,50902,50931,50960,50990,51019,51049,51078,51108,51138,51167,51197,51227,51256,51286,51315,51345,51374,51403,51433,51462,51492,51522,51552,51582,51611,51641,51670,51699,51729,51758,51787,51816,51846,51876,51906,51936,51965,51995,52025,52054,52083,52113,52142,52171,52200,52230,52260,52290,52319,52349,52379,52408,52438,52467,52497,52526,52555,52585,52614,52644,52673,52703,52733,52762,52792,52822,52851,52881,52910,52939,52969,52998,53028,53057,53087,53116,53146,53176,53205,53235,53264,53294,53324,53353,53383,53412,53441,53471,53500,53530,53559,53589,53619,53648,53678,53708,53737,53767,53796,53825,53855,53884,53913,53943,53973,54003,54032,54062,54092,54121,54151,54180,54209,54239,54268,54297,54327,54357,54387,54416,54446,54476,54505,54535,54564,54593,54623,54652,54681,54711,54741,54770,54800,54830,54859,54889,54919,54948,54977,55007,55036,55066,55095,55125,55154,55184,55213,55243,55273,55302,55332,55361,55391,55420,55450,55479,55508,55538,55567,55597,55627,55657,55686,55716,55745,55775,55804,55834,55863,55892,55922,55951,55981,56011,56040,56070,56100,56129,56159,56188,56218,56247,56276,56306,56335,56365,56394,56424,56454,56483,56513,56543,56572,56601,56631,56660,56690,56719,56749,56778,56808,56837,56867,56897,56926,56956,56985,57015,57044,57074,57103,57133,57162,57192,57221,57251,57280,57310,57340,57369,57399,57429,57458,57487,57517,57546,57576,57605,57634,57664,57694,57723,57753,57783,57813,57842,57871,57901,57930,57959,57989,58018,58048,58077,58107,58137,58167,58196,58226,58255,58285,58314,58343,58373,58402,58432,58461,58491,58521,58551,58580,58610,58639,58669,58698,58727,58757,58786,58816,58845,58875,58905,58934,58964,58994,59023,59053,59082,59111,59141,59170,59200,59229,59259,59288,59318,59348,59377,59407,59436,59466,59495,59525,59554,59584,59613,59643,59672,59702,59731,59761,59791,59820,59850,59879,59909,59939,59968,59997,60027,60056,60086,60115,60145,60174,60204,60234,60264,60293,60323,60352,60381,60411,60440,60469,60499,60528,60558,60588,60618,60648,60677,60707,60736,60765,60795,60824,60853,60883,60912,60942,60972,61002,61031,61061,61090,61120,61149,61179,61208,61237,61267,61296,61326,61356,61385,61415,61445,61474,61504,61533,61563,61592,61621,61651,61680,61710,61739,61769,61799,61828,61858,61888,61917,61947,61976,62006,62035,62064,62094,62123,62153,62182,62212,62242,62271,62301,62331,62360,62390,62419,62448,62478,62507,62537,62566,62596,62625,62655,62685,62715,62744,62774,62803,62832,62862,62891,62921,62950,62980,63009,63039,63069,63099,63128,63157,63187,63216,63246,63275,63305,63334,63363,63393,63423,63453,63482,63512,63541,63571,63600,63630,63659,63689,63718,63747,63777,63807,63836,63866,63895,63925,63955,63984,64014,64043,64073,64102,64131,64161,64190,64220,64249,64279,64309,64339,64368,64398,64427,64457,64486,64515,64545,64574,64603,64633,64663,64692,64722,64752,64782,64811,64841,64870,64899,64929,64958,64987,65017,65047,65076,65106,65136,65166,65195,65225,65254,65283,65313,65342,65371,65401,65431,65460,65490,65520,65549,65579,65608,65638,65667,65697,65726,65755,65785,65815,65844,65874,65903,65933,65963,65992,66022,66051,66081,66110,66140,66169,66199,66228,66258,66287,66317,66346,66376,66405,66435,66465,66494,66524,66553,66583,66612,66641,66671,66700,66730,66760,66789,66819,66849,66878,66908,66937,66967,66996,67025,67055,67084,67114,67143,67173,67203,67233,67262,67292,67321,67351,67380,67409,67439,67468,67497,67527,67557,67587,67617,67646,67676,67705,67735,67764,67793,67823,67852,67882,67911,67941,67971,68e3,68030,68060,68089,68119,68148,68177,68207,68236,68266,68295,68325,68354,68384,68414,68443,68473,68502,68532,68561,68591,68620,68650,68679,68708,68738,68768,68797,68827,68857,68886,68916,68946,68975,69004,69034,69063,69092,69122,69152,69181,69211,69240,69270,69300,69330,69359,69388,69418,69447,69476,69506,69535,69565,69595,69624,69654,69684,69713,69743,69772,69802,69831,69861,69890,69919,69949,69978,70008,70038,70067,70097,70126,70156,70186,70215,70245,70274,70303,70333,70362,70392,70421,70451,70481,70510,70540,70570,70599,70629,70658,70687,70717,70746,70776,70805,70835,70864,70894,70924,70954,70983,71013,71042,71071,71101,71130,71159,71189,71218,71248,71278,71308,71337,71367,71397,71426,71455,71485,71514,71543,71573,71602,71632,71662,71691,71721,71751,71781,71810,71839,71869,71898,71927,71957,71986,72016,72046,72075,72105,72135,72164,72194,72223,72253,72282,72311,72341,72370,72400,72429,72459,72489,72518,72548,72577,72607,72637,72666,72695,72725,72754,72784,72813,72843,72872,72902,72931,72961,72991,73020,73050,73080,73109,73139,73168,73197,73227,73256,73286,73315,73345,73375,73404,73434,73464,73493,73523,73552,73581,73611,73640,73669,73699,73729,73758,73788,73818,73848,73877,73907,73936,73965,73995,74024,74053,74083,74113,74142,74172,74202,74231,74261,74291,74320,74349,74379,74408,74437,74467,74497,74526,74556,74586,74615,74645,74675,74704,74733,74763,74792,74822,74851,74881,74910,74940,74969,74999,75029,75058,75088,75117,75147,75176,75206,75235,75264,75294,75323,75353,75383,75412,75442,75472,75501,75531,75560,75590,75619,75648,75678,75707,75737,75766,75796,75826,75856,75885,75915,75944,75974,76003,76032,76062,76091,76121,76150,76180,76210,76239,76269,76299,76328,76358,76387,76416,76446,76475,76505,76534,76564,76593,76623,76653,76682,76712,76741,76771,76801,76830,76859,76889,76918,76948,76977,77007,77036,77066,77096,77125,77155,77185,77214,77243,77273,77302,77332,77361,77390,77420,77450,77479,77509,77539,77569,77598,77627,77657,77686,77715,77745,77774,77804,77833,77863,77893,77923,77952,77982,78011,78041,78070,78099,78129,78158,78188,78217,78247,78277,78307,78336,78366,78395,78425,78454,78483,78513,78542,78572,78601,78631,78661,78690,78720,78750,78779,78808,78838,78867,78897,78926,78956,78985,79015,79044,79074,79104,79133,79163,79192,79222,79251,79281,79310,79340,79369,79399,79428,79458,79487,79517,79546,79576,79606,79635,79665,79695,79724,79753,79783,79812,79841,79871,79900,79930,79960,79990]},{\&quot;../main\&quot;:569,\&quot;object-assign\&quot;:455}],569:[function(t,e,r){var n=t(\&quot;object-assign\&quot;);function a(){this.regionalOptions=[],this.regionalOptions[\&quot;\&quot;]={invalidCalendar:\&quot;Calendar {0} not found\&quot;,invalidDate:\&quot;Invalid {0} date\&quot;,invalidMonth:\&quot;Invalid {0} month\&quot;,invalidYear:\&quot;Invalid {0} year\&quot;,differentCalendars:\&quot;Cannot mix {0} and {1} dates\&quot;},this.local=this.regionalOptions[\&quot;\&quot;],this.calendars={},this._localCals={}}function i(t,e,r,n){if(this._calendar=t,this._year=e,this._month=r,this._day=n,0===this._calendar._validateLevel&amp;&amp;!this._calendar.isValid(this._year,this._month,this._day))throw(c.local.invalidDate||c.regionalOptions[\&quot;\&quot;].invalidDate).replace(/\\{0\\}/,this._calendar.local.name)}function o(t,e){return\&quot;000000\&quot;.substring(0,e-(t=\&quot;\&quot;+t).length)+t}function s(){this.shortYearCutoff=\&quot;+10\&quot;}function l(t){this.local=this.regionalOptions[t]||this.regionalOptions[\&quot;\&quot;]}n(a.prototype,{instance:function(t,e){t=(t||\&quot;gregorian\&quot;).toLowerCase(),e=e||\&quot;\&quot;;var r=this._localCals[t+\&quot;-\&quot;+e];if(!r&amp;&amp;this.calendars[t]&amp;&amp;(r=new this.calendars[t](e),this._localCals[t+\&quot;-\&quot;+e]=r),!r)throw(this.local.invalidCalendar||this.regionalOptions[\&quot;\&quot;].invalidCalendar).replace(/\\{0\\}/,t);return r},newDate:function(t,e,r,n,a){return(n=(null!=t&amp;&amp;t.year?t.calendar():\&quot;string\&quot;==typeof n?this.instance(n,a):n)||this.instance()).newDate(t,e,r)},substituteDigits:function(t){return function(e){return(e+\&quot;\&quot;).replace(/[0-9]/g,function(e){return t[e]})}},substituteChineseDigits:function(t,e){return function(r){for(var n=\&quot;\&quot;,a=0;r&gt;0;){var i=r%10;n=(0===i?\&quot;\&quot;:t[i]+e[a])+n,a++,r=Math.floor(r/10)}return 0===n.indexOf(t[1]+e[1])&amp;&amp;(n=n.substr(1)),n||t[0]}}}),n(i.prototype,{newDate:function(t,e,r){return this._calendar.newDate(null==t?this:t,e,r)},year:function(t){return 0===arguments.length?this._year:this.set(t,\&quot;y\&quot;)},month:function(t){return 0===arguments.length?this._month:this.set(t,\&quot;m\&quot;)},day:function(t){return 0===arguments.length?this._day:this.set(t,\&quot;d\&quot;)},date:function(t,e,r){if(!this._calendar.isValid(t,e,r))throw(c.local.invalidDate||c.regionalOptions[\&quot;\&quot;].invalidDate).replace(/\\{0\\}/,this._calendar.local.name);return this._year=t,this._month=e,this._day=r,this},leapYear:function(){return this._calendar.leapYear(this)},epoch:function(){return this._calendar.epoch(this)},formatYear:function(){return this._calendar.formatYear(this)},monthOfYear:function(){return this._calendar.monthOfYear(this)},weekOfYear:function(){return this._calendar.weekOfYear(this)},daysInYear:function(){return this._calendar.daysInYear(this)},dayOfYear:function(){return this._calendar.dayOfYear(this)},daysInMonth:function(){return this._calendar.daysInMonth(this)},dayOfWeek:function(){return this._calendar.dayOfWeek(this)},weekDay:function(){return this._calendar.weekDay(this)},extraInfo:function(){return this._calendar.extraInfo(this)},add:function(t,e){return this._calendar.add(this,t,e)},set:function(t,e){return this._calendar.set(this,t,e)},compareTo:function(t){if(this._calendar.name!==t._calendar.name)throw(c.local.differentCalendars||c.regionalOptions[\&quot;\&quot;].differentCalendars).replace(/\\{0\\}/,this._calendar.local.name).replace(/\\{1\\}/,t._calendar.local.name);var e=this._year!==t._year?this._year-t._year:this._month!==t._month?this.monthOfYear()-t.monthOfYear():this._day-t._day;return 0===e?0:e&lt;0?-1:1},calendar:function(){return this._calendar},toJD:function(){return this._calendar.toJD(this)},fromJD:function(t){return this._calendar.fromJD(t)},toJSDate:function(){return this._calendar.toJSDate(this)},fromJSDate:function(t){return this._calendar.fromJSDate(t)},toString:function(){return(this.year()&lt;0?\&quot;-\&quot;:\&quot;\&quot;)+o(Math.abs(this.year()),4)+\&quot;-\&quot;+o(this.month(),2)+\&quot;-\&quot;+o(this.day(),2)}}),n(s.prototype,{_validateLevel:0,newDate:function(t,e,r){return null==t?this.today():(t.year&amp;&amp;(this._validate(t,e,r,c.local.invalidDate||c.regionalOptions[\&quot;\&quot;].invalidDate),r=t.day(),e=t.month(),t=t.year()),new i(this,t,e,r))},today:function(){return this.fromJSDate(new Date)},epoch:function(t){return this._validate(t,this.minMonth,this.minDay,c.local.invalidYear||c.regionalOptions[\&quot;\&quot;].invalidYear).year()&lt;0?this.local.epochs[0]:this.local.epochs[1]},formatYear:function(t){var e=this._validate(t,this.minMonth,this.minDay,c.local.invalidYear||c.regionalOptions[\&quot;\&quot;].invalidYear);return(e.year()&lt;0?\&quot;-\&quot;:\&quot;\&quot;)+o(Math.abs(e.year()),4)},monthsInYear:function(t){return this._validate(t,this.minMonth,this.minDay,c.local.invalidYear||c.regionalOptions[\&quot;\&quot;].invalidYear),12},monthOfYear:function(t,e){var r=this._validate(t,e,this.minDay,c.local.invalidMonth||c.regionalOptions[\&quot;\&quot;].invalidMonth);return(r.month()+this.monthsInYear(r)-this.firstMonth)%this.monthsInYear(r)+this.minMonth},fromMonthOfYear:function(t,e){var r=(e+this.firstMonth-2*this.minMonth)%this.monthsInYear(t)+this.minMonth;return this._validate(t,r,this.minDay,c.local.invalidMonth||c.regionalOptions[\&quot;\&quot;].invalidMonth),r},daysInYear:function(t){var e=this._validate(t,this.minMonth,this.minDay,c.local.invalidYear||c.regionalOptions[\&quot;\&quot;].invalidYear);return this.leapYear(e)?366:365},dayOfYear:function(t,e,r){var n=this._validate(t,e,r,c.local.invalidDate||c.regionalOptions[\&quot;\&quot;].invalidDate);return n.toJD()-this.newDate(n.year(),this.fromMonthOfYear(n.year(),this.minMonth),this.minDay).toJD()+1},daysInWeek:function(){return 7},dayOfWeek:function(t,e,r){var n=this._validate(t,e,r,c.local.invalidDate||c.regionalOptions[\&quot;\&quot;].invalidDate);return(Math.floor(this.toJD(n))+2)%this.daysInWeek()},extraInfo:function(t,e,r){return this._validate(t,e,r,c.local.invalidDate||c.regionalOptions[\&quot;\&quot;].invalidDate),{}},add:function(t,e,r){return this._validate(t,this.minMonth,this.minDay,c.local.invalidDate||c.regionalOptions[\&quot;\&quot;].invalidDate),this._correctAdd(t,this._add(t,e,r),e,r)},_add:function(t,e,r){if(this._validateLevel++,\&quot;d\&quot;===r||\&quot;w\&quot;===r){var n=t.toJD()+e*(\&quot;w\&quot;===r?this.daysInWeek():1),a=t.calendar().fromJD(n);return this._validateLevel--,[a.year(),a.month(),a.day()]}try{var i=t.year()+(\&quot;y\&quot;===r?e:0),o=t.monthOfYear()+(\&quot;m\&quot;===r?e:0);a=t.day();\&quot;y\&quot;===r?(t.month()!==this.fromMonthOfYear(i,o)&amp;&amp;(o=this.newDate(i,t.month(),this.minDay).monthOfYear()),o=Math.min(o,this.monthsInYear(i)),a=Math.min(a,this.daysInMonth(i,this.fromMonthOfYear(i,o)))):\&quot;m\&quot;===r&amp;&amp;(!function(t){for(;o&lt;t.minMonth;)i--,o+=t.monthsInYear(i);for(var e=t.monthsInYear(i);o&gt;e-1+t.minMonth;)i++,o-=e,e=t.monthsInYear(i)}(this),a=Math.min(a,this.daysInMonth(i,this.fromMonthOfYear(i,o))));var s=[i,this.fromMonthOfYear(i,o),a];return this._validateLevel--,s}catch(t){throw this._validateLevel--,t}},_correctAdd:function(t,e,r,n){if(!(this.hasYearZero||\&quot;y\&quot;!==n&amp;&amp;\&quot;m\&quot;!==n||0!==e[0]&amp;&amp;t.year()&gt;0==e[0]&gt;0)){var a={y:[1,1,\&quot;y\&quot;],m:[1,this.monthsInYear(-1),\&quot;m\&quot;],w:[this.daysInWeek(),this.daysInYear(-1),\&quot;d\&quot;],d:[1,this.daysInYear(-1),\&quot;d\&quot;]}[n],i=r&lt;0?-1:1;e=this._add(t,r*a[0]+i*a[1],a[2])}return t.date(e[0],e[1],e[2])},set:function(t,e,r){this._validate(t,this.minMonth,this.minDay,c.local.invalidDate||c.regionalOptions[\&quot;\&quot;].invalidDate);var n=\&quot;y\&quot;===r?e:t.year(),a=\&quot;m\&quot;===r?e:t.month(),i=\&quot;d\&quot;===r?e:t.day();return\&quot;y\&quot;!==r&amp;&amp;\&quot;m\&quot;!==r||(i=Math.min(i,this.daysInMonth(n,a))),t.date(n,a,i)},isValid:function(t,e,r){this._validateLevel++;var n=this.hasYearZero||0!==t;if(n){var a=this.newDate(t,e,this.minDay);n=e&gt;=this.minMonth&amp;&amp;e-this.minMonth&lt;this.monthsInYear(a)&amp;&amp;r&gt;=this.minDay&amp;&amp;r-this.minDay&lt;this.daysInMonth(a)}return this._validateLevel--,n},toJSDate:function(t,e,r){var n=this._validate(t,e,r,c.local.invalidDate||c.regionalOptions[\&quot;\&quot;].invalidDate);return c.instance().fromJD(this.toJD(n)).toJSDate()},fromJSDate:function(t){return this.fromJD(c.instance().fromJSDate(t).toJD())},_validate:function(t,e,r,n){if(t.year){if(0===this._validateLevel&amp;&amp;this.name!==t.calendar().name)throw(c.local.differentCalendars||c.regionalOptions[\&quot;\&quot;].differentCalendars).replace(/\\{0\\}/,this.local.name).replace(/\\{1\\}/,t.calendar().local.name);return t}try{if(this._validateLevel++,1===this._validateLevel&amp;&amp;!this.isValid(t,e,r))throw n.replace(/\\{0\\}/,this.local.name);var a=this.newDate(t,e,r);return this._validateLevel--,a}catch(t){throw this._validateLevel--,t}}}),l.prototype=new s,n(l.prototype,{name:\&quot;Gregorian\&quot;,jdEpoch:1721425.5,daysPerMonth:[31,28,31,30,31,30,31,31,30,31,30,31],hasYearZero:!1,minMonth:1,firstMonth:1,minDay:1,regionalOptions:{\&quot;\&quot;:{name:\&quot;Gregorian\&quot;,epochs:[\&quot;BCE\&quot;,\&quot;CE\&quot;],monthNames:[\&quot;January\&quot;,\&quot;February\&quot;,\&quot;March\&quot;,\&quot;April\&quot;,\&quot;May\&quot;,\&quot;June\&quot;,\&quot;July\&quot;,\&quot;August\&quot;,\&quot;September\&quot;,\&quot;October\&quot;,\&quot;November\&quot;,\&quot;December\&quot;],monthNamesShort:[\&quot;Jan\&quot;,\&quot;Feb\&quot;,\&quot;Mar\&quot;,\&quot;Apr\&quot;,\&quot;May\&quot;,\&quot;Jun\&quot;,\&quot;Jul\&quot;,\&quot;Aug\&quot;,\&quot;Sep\&quot;,\&quot;Oct\&quot;,\&quot;Nov\&quot;,\&quot;Dec\&quot;],dayNames:[\&quot;Sunday\&quot;,\&quot;Monday\&quot;,\&quot;Tuesday\&quot;,\&quot;Wednesday\&quot;,\&quot;Thursday\&quot;,\&quot;Friday\&quot;,\&quot;Saturday\&quot;],dayNamesShort:[\&quot;Sun\&quot;,\&quot;Mon\&quot;,\&quot;Tue\&quot;,\&quot;Wed\&quot;,\&quot;Thu\&quot;,\&quot;Fri\&quot;,\&quot;Sat\&quot;],dayNamesMin:[\&quot;Su\&quot;,\&quot;Mo\&quot;,\&quot;Tu\&quot;,\&quot;We\&quot;,\&quot;Th\&quot;,\&quot;Fr\&quot;,\&quot;Sa\&quot;],digits:null,dateFormat:\&quot;mm/dd/yyyy\&quot;,firstDay:0,isRTL:!1}},leapYear:function(t){var e=this._validate(t,this.minMonth,this.minDay,c.local.invalidYear||c.regionalOptions[\&quot;\&quot;].invalidYear);return(t=e.year()+(e.year()&lt;0?1:0))%4==0&amp;&amp;(t%100!=0||t%400==0)},weekOfYear:function(t,e,r){var n=this.newDate(t,e,r);return n.add(4-(n.dayOfWeek()||7),\&quot;d\&quot;),Math.floor((n.dayOfYear()-1)/7)+1},daysInMonth:function(t,e){var r=this._validate(t,e,this.minDay,c.local.invalidMonth||c.regionalOptions[\&quot;\&quot;].invalidMonth);return this.daysPerMonth[r.month()-1]+(2===r.month()&amp;&amp;this.leapYear(r.year())?1:0)},weekDay:function(t,e,r){return(this.dayOfWeek(t,e,r)||7)&lt;6},toJD:function(t,e,r){var n=this._validate(t,e,r,c.local.invalidDate||c.regionalOptions[\&quot;\&quot;].invalidDate);t=n.year(),e=n.month(),r=n.day(),t&lt;0&amp;&amp;t++,e&lt;3&amp;&amp;(e+=12,t--);var a=Math.floor(t/100),i=2-a+Math.floor(a/4);return Math.floor(365.25*(t+4716))+Math.floor(30.6001*(e+1))+r+i-1524.5},fromJD:function(t){var e=Math.floor(t+.5),r=Math.floor((e-1867216.25)/36524.25),n=(r=e+1+r-Math.floor(r/4))+1524,a=Math.floor((n-122.1)/365.25),i=Math.floor(365.25*a),o=Math.floor((n-i)/30.6001),s=n-i-Math.floor(30.6001*o),l=o-(o&gt;13.5?13:1),c=a-(l&gt;2.5?4716:4715);return c&lt;=0&amp;&amp;c--,this.newDate(c,l,s)},toJSDate:function(t,e,r){var n=this._validate(t,e,r,c.local.invalidDate||c.regionalOptions[\&quot;\&quot;].invalidDate),a=new Date(n.year(),n.month()-1,n.day());return a.setHours(0),a.setMinutes(0),a.setSeconds(0),a.setMilliseconds(0),a.setHours(a.getHours()&gt;12?a.getHours()+2:0),a},fromJSDate:function(t){return this.newDate(t.getFullYear(),t.getMonth()+1,t.getDate())}});var c=e.exports=new a;c.cdate=i,c.baseCalendar=s,c.calendars.gregorian=l},{\&quot;object-assign\&quot;:455}],570:[function(t,e,r){var n=t(\&quot;object-assign\&quot;),a=t(\&quot;./main\&quot;);n(a.regionalOptions[\&quot;\&quot;],{invalidArguments:\&quot;Invalid arguments\&quot;,invalidFormat:\&quot;Cannot format a date from another calendar\&quot;,missingNumberAt:\&quot;Missing number at position {0}\&quot;,unknownNameAt:\&quot;Unknown name at position {0}\&quot;,unexpectedLiteralAt:\&quot;Unexpected literal at position {0}\&quot;,unexpectedText:\&quot;Additional text found at end\&quot;}),a.local=a.regionalOptions[\&quot;\&quot;],n(a.cdate.prototype,{formatDate:function(t,e){return\&quot;string\&quot;!=typeof t&amp;&amp;(e=t,t=\&quot;\&quot;),this._calendar.formatDate(t||\&quot;\&quot;,this,e)}}),n(a.baseCalendar.prototype,{UNIX_EPOCH:a.instance().newDate(1970,1,1).toJD(),SECS_PER_DAY:86400,TICKS_EPOCH:a.instance().jdEpoch,TICKS_PER_DAY:864e9,ATOM:\&quot;yyyy-mm-dd\&quot;,COOKIE:\&quot;D, dd M yyyy\&quot;,FULL:\&quot;DD, MM d, yyyy\&quot;,ISO_8601:\&quot;yyyy-mm-dd\&quot;,JULIAN:\&quot;J\&quot;,RFC_822:\&quot;D, d M yy\&quot;,RFC_850:\&quot;DD, dd-M-yy\&quot;,RFC_1036:\&quot;D, d M yy\&quot;,RFC_1123:\&quot;D, d M yyyy\&quot;,RFC_2822:\&quot;D, d M yyyy\&quot;,RSS:\&quot;D, d M yy\&quot;,TICKS:\&quot;!\&quot;,TIMESTAMP:\&quot;@\&quot;,W3C:\&quot;yyyy-mm-dd\&quot;,formatDate:function(t,e,r){if(\&quot;string\&quot;!=typeof t&amp;&amp;(r=e,e=t,t=\&quot;\&quot;),!e)return\&quot;\&quot;;if(e.calendar()!==this)throw a.local.invalidFormat||a.regionalOptions[\&quot;\&quot;].invalidFormat;t=t||this.local.dateFormat;for(var n,i,o,s,l=(r=r||{}).dayNamesShort||this.local.dayNamesShort,c=r.dayNames||this.local.dayNames,u=r.monthNumbers||this.local.monthNumbers,h=r.monthNamesShort||this.local.monthNamesShort,f=r.monthNames||this.local.monthNames,p=(r.calculateWeek||this.local.calculateWeek,function(e,r){for(var n=1;w+n&lt;t.length&amp;&amp;t.charAt(w+n)===e;)n++;return w+=n-1,Math.floor(n/(r||1))&gt;1}),d=function(t,e,r,n){var a=\&quot;\&quot;+e;if(p(t,n))for(;a.length&lt;r;)a=\&quot;0\&quot;+a;return a},g=this,v=function(t){return\&quot;function\&quot;==typeof u?u.call(g,t,p(\&quot;m\&quot;)):x(d(\&quot;m\&quot;,t.month(),2))},m=function(t,e){return e?\&quot;function\&quot;==typeof f?f.call(g,t):f[t.month()-g.minMonth]:\&quot;function\&quot;==typeof h?h.call(g,t):h[t.month()-g.minMonth]},y=this.local.digits,x=function(t){return r.localNumbers&amp;&amp;y?y(t):t},b=\&quot;\&quot;,_=!1,w=0;w&lt;t.length;w++)if(_)\&quot;'\&quot;!==t.charAt(w)||p(\&quot;'\&quot;)?b+=t.charAt(w):_=!1;else switch(t.charAt(w)){case\&quot;d\&quot;:b+=x(d(\&quot;d\&quot;,e.day(),2));break;case\&quot;D\&quot;:b+=(n=\&quot;D\&quot;,i=e.dayOfWeek(),o=l,s=c,p(n)?s[i]:o[i]);break;case\&quot;o\&quot;:b+=d(\&quot;o\&quot;,e.dayOfYear(),3);break;case\&quot;w\&quot;:b+=d(\&quot;w\&quot;,e.weekOfYear(),2);break;case\&quot;m\&quot;:b+=v(e);break;case\&quot;M\&quot;:b+=m(e,p(\&quot;M\&quot;));break;case\&quot;y\&quot;:b+=p(\&quot;y\&quot;,2)?e.year():(e.year()%100&lt;10?\&quot;0\&quot;:\&quot;\&quot;)+e.year()%100;break;case\&quot;Y\&quot;:p(\&quot;Y\&quot;,2),b+=e.formatYear();break;case\&quot;J\&quot;:b+=e.toJD();break;case\&quot;@\&quot;:b+=(e.toJD()-this.UNIX_EPOCH)*this.SECS_PER_DAY;break;case\&quot;!\&quot;:b+=(e.toJD()-this.TICKS_EPOCH)*this.TICKS_PER_DAY;break;case\&quot;'\&quot;:p(\&quot;'\&quot;)?b+=\&quot;'\&quot;:_=!0;break;default:b+=t.charAt(w)}return b},parseDate:function(t,e,r){if(null==e)throw a.local.invalidArguments||a.regionalOptions[\&quot;\&quot;].invalidArguments;if(\&quot;\&quot;===(e=\&quot;object\&quot;==typeof e?e.toString():e+\&quot;\&quot;))return null;t=t||this.local.dateFormat;var n=(r=r||{}).shortYearCutoff||this.shortYearCutoff;n=\&quot;string\&quot;!=typeof n?n:this.today().year()%100+parseInt(n,10);for(var i=r.dayNamesShort||this.local.dayNamesShort,o=r.dayNames||this.local.dayNames,s=r.parseMonth||this.local.parseMonth,l=r.monthNumbers||this.local.monthNumbers,c=r.monthNamesShort||this.local.monthNamesShort,u=r.monthNames||this.local.monthNames,h=-1,f=-1,p=-1,d=-1,g=-1,v=!1,m=!1,y=function(e,r){for(var n=1;M+n&lt;t.length&amp;&amp;t.charAt(M+n)===e;)n++;return M+=n-1,Math.floor(n/(r||1))&gt;1},x=function(t,r){var n=y(t,r),i=[2,3,n?4:2,n?4:2,10,11,20][\&quot;oyYJ@!\&quot;.indexOf(t)+1],o=new RegExp(\&quot;^-?\\\\d{1,\&quot;+i+\&quot;}\&quot;),s=e.substring(A).match(o);if(!s)throw(a.local.missingNumberAt||a.regionalOptions[\&quot;\&quot;].missingNumberAt).replace(/\\{0\\}/,A);return A+=s[0].length,parseInt(s[0],10)},b=this,_=function(){if(\&quot;function\&quot;==typeof l){y(\&quot;m\&quot;);var t=l.call(b,e.substring(A));return A+=t.length,t}return x(\&quot;m\&quot;)},w=function(t,r,n,i){for(var o=y(t,i)?n:r,s=0;s&lt;o.length;s++)if(e.substr(A,o[s].length).toLowerCase()===o[s].toLowerCase())return A+=o[s].length,s+b.minMonth;throw(a.local.unknownNameAt||a.regionalOptions[\&quot;\&quot;].unknownNameAt).replace(/\\{0\\}/,A)},k=function(){if(\&quot;function\&quot;==typeof u){var t=y(\&quot;M\&quot;)?u.call(b,e.substring(A)):c.call(b,e.substring(A));return A+=t.length,t}return w(\&quot;M\&quot;,c,u)},T=function(){if(e.charAt(A)!==t.charAt(M))throw(a.local.unexpectedLiteralAt||a.regionalOptions[\&quot;\&quot;].unexpectedLiteralAt).replace(/\\{0\\}/,A);A++},A=0,M=0;M&lt;t.length;M++)if(m)\&quot;'\&quot;!==t.charAt(M)||y(\&quot;'\&quot;)?T():m=!1;else switch(t.charAt(M)){case\&quot;d\&quot;:d=x(\&quot;d\&quot;);break;case\&quot;D\&quot;:w(\&quot;D\&quot;,i,o);break;case\&quot;o\&quot;:g=x(\&quot;o\&quot;);break;case\&quot;w\&quot;:x(\&quot;w\&quot;);break;case\&quot;m\&quot;:p=_();break;case\&quot;M\&quot;:p=k();break;case\&quot;y\&quot;:var S=M;v=!y(\&quot;y\&quot;,2),M=S,f=x(\&quot;y\&quot;,2);break;case\&quot;Y\&quot;:f=x(\&quot;Y\&quot;,2);break;case\&quot;J\&quot;:h=x(\&quot;J\&quot;)+.5,\&quot;.\&quot;===e.charAt(A)&amp;&amp;(A++,x(\&quot;J\&quot;));break;case\&quot;@\&quot;:h=x(\&quot;@\&quot;)/this.SECS_PER_DAY+this.UNIX_EPOCH;break;case\&quot;!\&quot;:h=x(\&quot;!\&quot;)/this.TICKS_PER_DAY+this.TICKS_EPOCH;break;case\&quot;*\&quot;:A=e.length;break;case\&quot;'\&quot;:y(\&quot;'\&quot;)?T():m=!0;break;default:T()}if(A&lt;e.length)throw a.local.unexpectedText||a.regionalOptions[\&quot;\&quot;].unexpectedText;if(-1===f?f=this.today().year():f&lt;100&amp;&amp;v&amp;&amp;(f+=-1===n?1900:this.today().year()-this.today().year()%100-(f&lt;=n?0:100)),\&quot;string\&quot;==typeof p&amp;&amp;(p=s.call(this,f,p)),g&gt;-1){p=1,d=g;for(var E=this.daysInMonth(f,p);d&gt;E;E=this.daysInMonth(f,p))p++,d-=E}return h&gt;-1?this.fromJD(h):this.newDate(f,p,d)},determineDate:function(t,e,r,n,a){r&amp;&amp;\&quot;object\&quot;!=typeof r&amp;&amp;(a=n,n=r,r=null),\&quot;string\&quot;!=typeof n&amp;&amp;(a=n,n=\&quot;\&quot;);var i=this;return e=e?e.newDate():null,t=null==t?e:\&quot;string\&quot;==typeof t?function(t){try{return i.parseDate(n,t,a)}catch(t){}for(var e=((t=t.toLowerCase()).match(/^c/)&amp;&amp;r?r.newDate():null)||i.today(),o=/([+-]?[0-9]+)\\s*(d|w|m|y)?/g,s=o.exec(t);s;)e.add(parseInt(s[1],10),s[2]||\&quot;d\&quot;),s=o.exec(t);return e}(t):\&quot;number\&quot;==typeof t?isNaN(t)||t===1/0||t===-1/0?e:i.today().add(t,\&quot;d\&quot;):i.newDate(t)}})},{\&quot;./main\&quot;:569,\&quot;object-assign\&quot;:455}],571:[function(t,e,r){e.exports=t(\&quot;cwise-compiler\&quot;)({args:[\&quot;array\&quot;,{offset:[1],array:0},\&quot;scalar\&quot;,\&quot;scalar\&quot;,\&quot;index\&quot;],pre:{body:\&quot;{}\&quot;,args:[],thisVars:[],localVars:[]},post:{body:\&quot;{}\&quot;,args:[],thisVars:[],localVars:[]},body:{body:\&quot;{\\n        var _inline_1_da = _inline_1_arg0_ - _inline_1_arg3_\\n        var _inline_1_db = _inline_1_arg1_ - _inline_1_arg3_\\n        if((_inline_1_da &gt;= 0) !== (_inline_1_db &gt;= 0)) {\\n          _inline_1_arg2_.push(_inline_1_arg4_[0] + 0.5 + 0.5 * (_inline_1_da + _inline_1_db) / (_inline_1_da - _inline_1_db))\\n        }\\n      }\&quot;,args:[{name:\&quot;_inline_1_arg0_\&quot;,lvalue:!1,rvalue:!0,count:1},{name:\&quot;_inline_1_arg1_\&quot;,lvalue:!1,rvalue:!0,count:1},{name:\&quot;_inline_1_arg2_\&quot;,lvalue:!1,rvalue:!0,count:1},{name:\&quot;_inline_1_arg3_\&quot;,lvalue:!1,rvalue:!0,count:2},{name:\&quot;_inline_1_arg4_\&quot;,lvalue:!1,rvalue:!0,count:1}],thisVars:[],localVars:[\&quot;_inline_1_da\&quot;,\&quot;_inline_1_db\&quot;]},funcName:\&quot;zeroCrossings\&quot;})},{\&quot;cwise-compiler\&quot;:147}],572:[function(t,e,r){\&quot;use strict\&quot;;e.exports=function(t,e){var r=[];return e=+e||0,n(t.hi(t.shape[0]-1),r,e),r};var n=t(\&quot;./lib/zc-core\&quot;)},{\&quot;./lib/zc-core\&quot;:571}],573:[function(t,e,r){\&quot;use strict\&quot;;e.exports=[{path:\&quot;\&quot;,backoff:0},{path:\&quot;M-2.4,-3V3L0.6,0Z\&quot;,backoff:.6},{path:\&quot;M-3.7,-2.5V2.5L1.3,0Z\&quot;,backoff:1.3},{path:\&quot;M-4.45,-3L-1.65,-0.2V0.2L-4.45,3L1.55,0Z\&quot;,backoff:1.55},{path:\&quot;M-2.2,-2.2L-0.2,-0.2V0.2L-2.2,2.2L-1.4,3L1.6,0L-1.4,-3Z\&quot;,backoff:1.6},{path:\&quot;M-4.4,-2.1L-0.6,-0.2V0.2L-4.4,2.1L-4,3L2,0L-4,-3Z\&quot;,backoff:2},{path:\&quot;M2,0A2,2 0 1,1 0,-2A2,2 0 0,1 2,0Z\&quot;,backoff:0,noRotate:!0},{path:\&quot;M2,2V-2H-2V2Z\&quot;,backoff:0,noRotate:!0}]},{}],574:[function(t,e,r){\&quot;use strict\&quot;;var n=t(\&quot;./arrow_paths\&quot;),a=t(\&quot;../../plots/font_attributes\&quot;),i=t(\&quot;../../plots/cartesian/constants\&quot;),o=t(\&quot;../../plot_api/plot_template\&quot;).templatedArray;e.exports=o(\&quot;annotation\&quot;,{visible:{valType:\&quot;boolean\&quot;,dflt:!0,editType:\&quot;calc+arraydraw\&quot;},text:{valType:\&quot;string\&quot;,editType:\&quot;calc+arraydraw\&quot;},textangle:{valType:\&quot;angle\&quot;,dflt:0,editType:\&quot;calc+arraydraw\&quot;},font:a({editType:\&quot;calc+arraydraw\&quot;,colorEditType:\&quot;arraydraw\&quot;}),width:{valType:\&quot;number\&quot;,min:1,dflt:null,editType:\&quot;calc+arraydraw\&quot;},height:{valType:\&quot;number\&quot;,min:1,dflt:null,editType:\&quot;calc+arraydraw\&quot;},opacity:{valType:\&quot;number\&quot;,min:0,max:1,dflt:1,editType:\&quot;arraydraw\&quot;},align:{valType:\&quot;enumerated\&quot;,values:[\&quot;left\&quot;,\&quot;center\&quot;,\&quot;right\&quot;],dflt:\&quot;center\&quot;,editType:\&quot;arraydraw\&quot;},valign:{valType:\&quot;enumerated\&quot;,values:[\&quot;top\&quot;,\&quot;middle\&quot;,\&quot;bottom\&quot;],dflt:\&quot;middle\&quot;,editType:\&quot;arraydraw\&quot;},bgcolor:{valType:\&quot;color\&quot;,dflt:\&quot;rgba(0,0,0,0)\&quot;,editType:\&quot;arraydraw\&quot;},bordercolor:{valType:\&quot;color\&quot;,dflt:\&quot;rgba(0,0,0,0)\&quot;,editType:\&quot;arraydraw\&quot;},borderpad:{valType:\&quot;number\&quot;,min:0,dflt:1,editType:\&quot;calc+arraydraw\&quot;},borderwidth:{valType:\&quot;number\&quot;,min:0,dflt:1,editType:\&quot;calc+arraydraw\&quot;},showarrow:{valType:\&quot;boolean\&quot;,dflt:!0,editType:\&quot;calc+arraydraw\&quot;},arrowcolor:{valType:\&quot;color\&quot;,editType:\&quot;arraydraw\&quot;},arrowhead:{valType:\&quot;integer\&quot;,min:0,max:n.length,dflt:1,editType:\&quot;arraydraw\&quot;},startarrowhead:{valType:\&quot;integer\&quot;,min:0,max:n.length,dflt:1,editType:\&quot;arraydraw\&quot;},arrowside:{valType:\&quot;flaglist\&quot;,flags:[\&quot;end\&quot;,\&quot;start\&quot;],extras:[\&quot;none\&quot;],dflt:\&quot;end\&quot;,editType:\&quot;arraydraw\&quot;},arrowsize:{valType:\&quot;number\&quot;,min:.3,dflt:1,editType:\&quot;calc+arraydraw\&quot;},startarrowsize:{valType:\&quot;number\&quot;,min:.3,dflt:1,editType:\&quot;calc+arraydraw\&quot;},arrowwidth:{valType:\&quot;number\&quot;,min:.1,editType:\&quot;calc+arraydraw\&quot;},standoff:{valType:\&quot;number\&quot;,min:0,dflt:0,editType:\&quot;calc+arraydraw\&quot;},startstandoff:{valType:\&quot;number\&quot;,min:0,dflt:0,editType:\&quot;calc+arraydraw\&quot;},ax:{valType:\&quot;any\&quot;,editType:\&quot;calc+arraydraw\&quot;},ay:{valType:\&quot;any\&quot;,editType:\&quot;calc+arraydraw\&quot;},axref:{valType:\&quot;enumerated\&quot;,dflt:\&quot;pixel\&quot;,values:[\&quot;pixel\&quot;,i.idRegex.x.toString()],editType:\&quot;calc\&quot;},ayref:{valType:\&quot;enumerated\&quot;,dflt:\&quot;pixel\&quot;,values:[\&quot;pixel\&quot;,i.idRegex.y.toString()],editType:\&quot;calc\&quot;},xref:{valType:\&quot;enumerated\&quot;,values:[\&quot;paper\&quot;,i.idRegex.x.toString()],editType:\&quot;calc\&quot;},x:{valType:\&quot;any\&quot;,editType:\&quot;calc+arraydraw\&quot;},xanchor:{valType:\&quot;enumerated\&quot;,values:[\&quot;auto\&quot;,\&quot;left\&quot;,\&quot;center\&quot;,\&quot;right\&quot;],dflt:\&quot;auto\&quot;,editType:\&quot;calc+arraydraw\&quot;},xshift:{valType:\&quot;number\&quot;,dflt:0,editType:\&quot;calc+arraydraw\&quot;},yref:{valType:\&quot;enumerated\&quot;,values:[\&quot;paper\&quot;,i.idRegex.y.toString()],editType:\&quot;calc\&quot;},y:{valType:\&quot;any\&quot;,editType:\&quot;calc+arraydraw\&quot;},yanchor:{valType:\&quot;enumerated\&quot;,values:[\&quot;auto\&quot;,\&quot;top\&quot;,\&quot;middle\&quot;,\&quot;bottom\&quot;],dflt:\&quot;auto\&quot;,editType:\&quot;calc+arraydraw\&quot;},yshift:{valType:\&quot;number\&quot;,dflt:0,editType:\&quot;calc+arraydraw\&quot;},clicktoshow:{valType:\&quot;enumerated\&quot;,values:[!1,\&quot;onoff\&quot;,\&quot;onout\&quot;],dflt:!1,editType:\&quot;arraydraw\&quot;},xclick:{valType:\&quot;any\&quot;,editType:\&quot;arraydraw\&quot;},yclick:{valType:\&quot;any\&quot;,editType:\&quot;arraydraw\&quot;},hovertext:{valType:\&quot;string\&quot;,editType:\&quot;arraydraw\&quot;},hoverlabel:{bgcolor:{valType:\&quot;color\&quot;,editType:\&quot;arraydraw\&quot;},bordercolor:{valType:\&quot;color\&quot;,editType:\&quot;arraydraw\&quot;},font:a({editType:\&quot;arraydraw\&quot;}),editType:\&quot;arraydraw\&quot;},captureevents:{valType:\&quot;boolean\&quot;,editType:\&quot;arraydraw\&quot;},editType:\&quot;calc\&quot;,_deprecated:{ref:{valType:\&quot;string\&quot;,editType:\&quot;calc\&quot;}}})},{\&quot;../../plot_api/plot_template\&quot;:754,\&quot;../../plots/cartesian/constants\&quot;:770,\&quot;../../plots/font_attributes\&quot;:790,\&quot;./arrow_paths\&quot;:573}],575:[function(t,e,r){\&quot;use strict\&quot;;var n=t(\&quot;../../lib\&quot;),a=t(\&quot;../../plots/cartesian/axes\&quot;),i=t(\&quot;./draw\&quot;).draw;function o(t){var e=t._fullLayout;n.filterVisible(e.annotations).forEach(function(e){var r=a.getFromId(t,e.xref),n=a.getFromId(t,e.yref);e._extremes={},r&amp;&amp;s(e,r),n&amp;&amp;s(e,n)})}function s(t,e){var r,n=e._id,i=n.charAt(0),o=t[i],s=t[\&quot;a\&quot;+i],l=t[i+\&quot;ref\&quot;],c=t[\&quot;a\&quot;+i+\&quot;ref\&quot;],u=t[\&quot;_\&quot;+i+\&quot;padplus\&quot;],h=t[\&quot;_\&quot;+i+\&quot;padminus\&quot;],f={x:1,y:-1}[i]*t[i+\&quot;shift\&quot;],p=3*t.arrowsize*t.arrowwidth||0,d=p+f,g=p-f,v=3*t.startarrowsize*t.arrowwidth||0,m=v+f,y=v-f;if(c===l){var x=a.findExtremes(e,[e.r2c(o)],{ppadplus:d,ppadminus:g}),b=a.findExtremes(e,[e.r2c(s)],{ppadplus:Math.max(u,m),ppadminus:Math.max(h,y)});r={min:[x.min[0],b.min[0]],max:[x.max[0],b.max[0]]}}else m=s?m+s:m,y=s?y-s:y,r=a.findExtremes(e,[e.r2c(o)],{ppadplus:Math.max(u,d,m),ppadminus:Math.max(h,g,y)});t._extremes[n]=r}e.exports=function(t){var e=t._fullLayout;if(n.filterVisible(e.annotations).length&amp;&amp;t._fullData.length)return n.syncOrAsync([i,o],t)}},{\&quot;../../lib\&quot;:716,\&quot;../../plots/cartesian/axes\&quot;:764,\&quot;./draw\&quot;:580}],576:[function(t,e,r){\&quot;use strict\&quot;;var n=t(\&quot;../../lib\&quot;),a=t(\&quot;../../registry\&quot;),i=t(\&quot;../../plot_api/plot_template\&quot;).arrayEditor;function o(t,e){var r,n,a,i,o,l,c,u=t._fullLayout.annotations,h=[],f=[],p=[],d=(e||[]).length;for(r=0;r&lt;u.length;r++)if(i=(a=u[r]).clicktoshow){for(n=0;n&lt;d;n++)if(l=(o=e[n]).xaxis,c=o.yaxis,l._id===a.xref&amp;&amp;c._id===a.yref&amp;&amp;l.d2r(o.x)===s(a._xclick,l)&amp;&amp;c.d2r(o.y)===s(a._yclick,c)){(a.visible?\&quot;onout\&quot;===i?f:p:h).push(r);break}n===d&amp;&amp;a.visible&amp;&amp;\&quot;onout\&quot;===i&amp;&amp;f.push(r)}return{on:h,off:f,explicitOff:p}}function s(t,e){return\&quot;log\&quot;===e.type?e.l2r(t):e.d2r(t)}e.exports={hasClickToShow:function(t,e){var r=o(t,e);return r.on.length&gt;0||r.explicitOff.length&gt;0},onClick:function(t,e){var r,s,l=o(t,e),c=l.on,u=l.off.concat(l.explicitOff),h={},f=t._fullLayout.annotations;if(!c.length&amp;&amp;!u.length)return;for(r=0;r&lt;c.length;r++)(s=i(t.layout,\&quot;annotations\&quot;,f[c[r]])).modifyItem(\&quot;visible\&quot;,!0),n.extendFlat(h,s.getUpdateObj());for(r=0;r&lt;u.length;r++)(s=i(t.layout,\&quot;annotations\&quot;,f[u[r]])).modifyItem(\&quot;visible\&quot;,!1),n.extendFlat(h,s.getUpdateObj());return a.call(\&quot;update\&quot;,t,{},h)}}},{\&quot;../../lib\&quot;:716,\&quot;../../plot_api/plot_template\&quot;:754,\&quot;../../registry\&quot;:845}],577:[function(t,e,r){\&quot;use strict\&quot;;var n=t(\&quot;../../lib\&quot;),a=t(\&quot;../color\&quot;);e.exports=function(t,e,r,i){i(\&quot;opacity\&quot;);var o=i(\&quot;bgcolor\&quot;),s=i(\&quot;bordercolor\&quot;),l=a.opacity(s);i(\&quot;borderpad\&quot;);var c=i(\&quot;borderwidth\&quot;),u=i(\&quot;showarrow\&quot;);if(i(\&quot;text\&quot;,u?\&quot; \&quot;:r._dfltTitle.annotation),i(\&quot;textangle\&quot;),n.coerceFont(i,\&quot;font\&quot;,r.font),i(\&quot;width\&quot;),i(\&quot;align\&quot;),i(\&quot;height\&quot;)&amp;&amp;i(\&quot;valign\&quot;),u){var h,f,p=i(\&quot;arrowside\&quot;);-1!==p.indexOf(\&quot;end\&quot;)&amp;&amp;(h=i(\&quot;arrowhead\&quot;),f=i(\&quot;arrowsize\&quot;)),-1!==p.indexOf(\&quot;start\&quot;)&amp;&amp;(i(\&quot;startarrowhead\&quot;,h),i(\&quot;startarrowsize\&quot;,f)),i(\&quot;arrowcolor\&quot;,l?e.bordercolor:a.defaultLine),i(\&quot;arrowwidth\&quot;,2*(l&amp;&amp;c||1)),i(\&quot;standoff\&quot;),i(\&quot;startstandoff\&quot;)}var d=i(\&quot;hovertext\&quot;),g=r.hoverlabel||{};if(d){var v=i(\&quot;hoverlabel.bgcolor\&quot;,g.bgcolor||(a.opacity(o)?a.rgb(o):a.defaultLine)),m=i(\&quot;hoverlabel.bordercolor\&quot;,g.bordercolor||a.contrast(v));n.coerceFont(i,\&quot;hoverlabel.font\&quot;,{family:g.font.family,size:g.font.size,color:g.font.color||m})}i(\&quot;captureevents\&quot;,!!d)}},{\&quot;../../lib\&quot;:716,\&quot;../color\&quot;:591}],578:[function(t,e,r){\&quot;use strict\&quot;;var n=t(\&quot;fast-isnumeric\&quot;),a=t(\&quot;../../lib/to_log_range\&quot;);e.exports=function(t,e,r,i){e=e||{};var o=\&quot;log\&quot;===r&amp;&amp;\&quot;linear\&quot;===e.type,s=\&quot;linear\&quot;===r&amp;&amp;\&quot;log\&quot;===e.type;if(o||s)for(var l,c,u=t._fullLayout.annotations,h=e._id.charAt(0),f=0;f&lt;u.length;f++)l=u[f],c=\&quot;annotations[\&quot;+f+\&quot;].\&quot;,l[h+\&quot;ref\&quot;]===e._id&amp;&amp;p(h),l[\&quot;a\&quot;+h+\&quot;ref\&quot;]===e._id&amp;&amp;p(\&quot;a\&quot;+h);function p(t){var r=l[t],s=null;s=o?a(r,e.range):Math.pow(10,r),n(s)||(s=null),i(c+t,s)}}},{\&quot;../../lib/to_log_range\&quot;:742,\&quot;fast-isnumeric\&quot;:227}],579:[function(t,e,r){\&quot;use strict\&quot;;var n=t(\&quot;../../lib\&quot;),a=t(\&quot;../../plots/cartesian/axes\&quot;),i=t(\&quot;../../plots/array_container_defaults\&quot;),o=t(\&quot;./common_defaults\&quot;),s=t(\&quot;./attributes\&quot;);function l(t,e,r){function i(r,a){return n.coerce(t,e,s,r,a)}var l=i(\&quot;visible\&quot;),c=i(\&quot;clicktoshow\&quot;);if(l||c){o(t,e,r,i);for(var u=e.showarrow,h=[\&quot;x\&quot;,\&quot;y\&quot;],f=[-10,-30],p={_fullLayout:r},d=0;d&lt;2;d++){var g=h[d],v=a.coerceRef(t,e,p,g,\&quot;\&quot;,\&quot;paper\&quot;);if(\&quot;paper\&quot;!==v)a.getFromId(p,v)._annIndices.push(e._index);if(a.coercePosition(e,p,i,v,g,.5),u){var m=\&quot;a\&quot;+g,y=a.coerceRef(t,e,p,m,\&quot;pixel\&quot;);\&quot;pixel\&quot;!==y&amp;&amp;y!==v&amp;&amp;(y=e[m]=\&quot;pixel\&quot;);var x=\&quot;pixel\&quot;===y?f[d]:.4;a.coercePosition(e,p,i,y,m,x)}i(g+\&quot;anchor\&quot;),i(g+\&quot;shift\&quot;)}if(n.noneOrAll(t,e,[\&quot;x\&quot;,\&quot;y\&quot;]),u&amp;&amp;n.noneOrAll(t,e,[\&quot;ax\&quot;,\&quot;ay\&quot;]),c){var b=i(\&quot;xclick\&quot;),_=i(\&quot;yclick\&quot;);e._xclick=void 0===b?e.x:a.cleanPosition(b,p,e.xref),e._yclick=void 0===_?e.y:a.cleanPosition(_,p,e.yref)}}}e.exports=function(t,e){i(t,e,{name:\&quot;annotations\&quot;,handleItemDefaults:l})}},{\&quot;../../lib\&quot;:716,\&quot;../../plots/array_container_defaults\&quot;:760,\&quot;../../plots/cartesian/axes\&quot;:764,\&quot;./attributes\&quot;:574,\&quot;./common_defaults\&quot;:577}],580:[function(t,e,r){\&quot;use strict\&quot;;var n=t(\&quot;d3\&quot;),a=t(\&quot;../../registry\&quot;),i=t(\&quot;../../plots/plots\&quot;),o=t(\&quot;../../lib\&quot;),s=t(\&quot;../../plots/cartesian/axes\&quot;),l=t(\&quot;../color\&quot;),c=t(\&quot;../drawing\&quot;),u=t(\&quot;../fx\&quot;),h=t(\&quot;../../lib/svg_text_utils\&quot;),f=t(\&quot;../../lib/setcursor\&quot;),p=t(\&quot;../dragelement\&quot;),d=t(\&quot;../../plot_api/plot_template\&quot;).arrayEditor,g=t(\&quot;./draw_arrow_head\&quot;);function v(t,e){var r=t._fullLayout.annotations[e]||{},n=s.getFromId(t,r.xref),a=s.getFromId(t,r.yref);n&amp;&amp;n.setScale(),a&amp;&amp;a.setScale(),m(t,r,e,!1,n,a)}function m(t,e,r,i,s,v){var m,y,x=t._fullLayout,b=t._fullLayout._size,_=t._context.edits;i?(m=\&quot;annotation-\&quot;+i,y=i+\&quot;.annotations\&quot;):(m=\&quot;annotation\&quot;,y=\&quot;annotations\&quot;);var w=d(t.layout,y,e),k=w.modifyBase,T=w.modifyItem,A=w.getUpdateObj;x._infolayer.selectAll(\&quot;.\&quot;+m+'[data-index=\&quot;'+r+'\&quot;]').remove();var M=\&quot;clip\&quot;+x._uid+\&quot;_ann\&quot;+r;if(e._input&amp;&amp;!1!==e.visible){var S={x:{},y:{}},E=+e.textangle||0,C=x._infolayer.append(\&quot;g\&quot;).classed(m,!0).attr(\&quot;data-index\&quot;,String(r)).style(\&quot;opacity\&quot;,e.opacity),L=C.append(\&quot;g\&quot;).classed(\&quot;annotation-text-g\&quot;,!0),P=_[e.showarrow?\&quot;annotationTail\&quot;:\&quot;annotationPosition\&quot;],O=e.captureevents||_.annotationText||P,z=L.append(\&quot;g\&quot;).style(\&quot;pointer-events\&quot;,O?\&quot;all\&quot;:null).call(f,\&quot;pointer\&quot;).on(\&quot;click\&quot;,function(){t._dragging=!1,t.emit(\&quot;plotly_clickannotation\&quot;,q(n.event))});e.hovertext&amp;&amp;z.on(\&quot;mouseover\&quot;,function(){var r=e.hoverlabel,n=r.font,a=this.getBoundingClientRect(),i=t.getBoundingClientRect();u.loneHover({x0:a.left-i.left,x1:a.right-i.left,y:(a.top+a.bottom)/2-i.top,text:e.hovertext,color:r.bgcolor,borderColor:r.bordercolor,fontFamily:n.family,fontSize:n.size,fontColor:n.color},{container:x._hoverlayer.node(),outerContainer:x._paper.node(),gd:t})}).on(\&quot;mouseout\&quot;,function(){u.loneUnhover(x._hoverlayer.node())});var I=e.borderwidth,D=e.borderpad,R=I+D,F=z.append(\&quot;rect\&quot;).attr(\&quot;class\&quot;,\&quot;bg\&quot;).style(\&quot;stroke-width\&quot;,I+\&quot;px\&quot;).call(l.stroke,e.bordercolor).call(l.fill,e.bgcolor),B=e.width||e.height,N=x._topclips.selectAll(\&quot;#\&quot;+M).data(B?[0]:[]);N.enter().append(\&quot;clipPath\&quot;).classed(\&quot;annclip\&quot;,!0).attr(\&quot;id\&quot;,M).append(\&quot;rect\&quot;),N.exit().remove();var j=e.font,V=x._meta?o.templateString(e.text,x._meta):e.text,U=z.append(\&quot;text\&quot;).classed(\&quot;annotation-text\&quot;,!0).text(V);_.annotationText?U.call(h.makeEditable,{delegate:z,gd:t}).call(H).on(\&quot;edit\&quot;,function(r){e.text=r,this.call(H),T(\&quot;text\&quot;,r),s&amp;&amp;s.autorange&amp;&amp;k(s._name+\&quot;.autorange\&quot;,!0),v&amp;&amp;v.autorange&amp;&amp;k(v._name+\&quot;.autorange\&quot;,!0),a.call(\&quot;_guiRelayout\&quot;,t,A())}):U.call(H)}else n.selectAll(\&quot;#\&quot;+M).remove();function q(t){var n={index:r,annotation:e._input,fullAnnotation:e,event:t};return i&amp;&amp;(n.subplotId=i),n}function H(r){return r.call(c.font,j).attr({\&quot;text-anchor\&quot;:{left:\&quot;start\&quot;,right:\&quot;end\&quot;}[e.align]||\&quot;middle\&quot;}),h.convertToTspans(r,t,G),r}function G(){var r=U.selectAll(\&quot;a\&quot;);1===r.size()&amp;&amp;r.text()===U.text()&amp;&amp;z.insert(\&quot;a\&quot;,\&quot;:first-child\&quot;).attr({\&quot;xlink:xlink:href\&quot;:r.attr(\&quot;xlink:href\&quot;),\&quot;xlink:xlink:show\&quot;:r.attr(\&quot;xlink:show\&quot;)}).style({cursor:\&quot;pointer\&quot;}).node().appendChild(F.node());var n=z.select(\&quot;.annotation-text-math-group\&quot;),u=!n.empty(),d=c.bBox((u?n:U).node()),m=d.width,y=d.height,w=e.width||m,O=e.height||y,D=Math.round(w+2*R),j=Math.round(O+2*R);function V(t,e){return\&quot;auto\&quot;===e&amp;&amp;(e=t&lt;1/3?\&quot;left\&quot;:t&gt;2/3?\&quot;right\&quot;:\&quot;center\&quot;),{center:0,middle:0,left:.5,bottom:-.5,right:-.5,top:.5}[e]}for(var H=!1,G=[\&quot;x\&quot;,\&quot;y\&quot;],Y=0;Y&lt;G.length;Y++){var W,X,Z,J,K,Q=G[Y],$=e[Q+\&quot;ref\&quot;]||Q,tt=e[\&quot;a\&quot;+Q+\&quot;ref\&quot;],et={x:s,y:v}[Q],rt=(E+(\&quot;x\&quot;===Q?0:-90))*Math.PI/180,nt=D*Math.cos(rt),at=j*Math.sin(rt),it=Math.abs(nt)+Math.abs(at),ot=e[Q+\&quot;anchor\&quot;],st=e[Q+\&quot;shift\&quot;]*(\&quot;x\&quot;===Q?1:-1),lt=S[Q];if(et){var ct=et.r2fraction(e[Q]);(ct&lt;0||ct&gt;1)&amp;&amp;(tt===$?((ct=et.r2fraction(e[\&quot;a\&quot;+Q]))&lt;0||ct&gt;1)&amp;&amp;(H=!0):H=!0),W=et._offset+et.r2p(e[Q]),J=.5}else\&quot;x\&quot;===Q?(Z=e[Q],W=b.l+b.w*Z):(Z=1-e[Q],W=b.t+b.h*Z),J=e.showarrow?.5:Z;if(e.showarrow){lt.head=W;var ut=e[\&quot;a\&quot;+Q];K=nt*V(.5,e.xanchor)-at*V(.5,e.yanchor),tt===$?(lt.tail=et._offset+et.r2p(ut),X=K):(lt.tail=W+ut,X=K+ut),lt.text=lt.tail+K;var ht=x[\&quot;x\&quot;===Q?\&quot;width\&quot;:\&quot;height\&quot;];if(\&quot;paper\&quot;===$&amp;&amp;(lt.head=o.constrain(lt.head,1,ht-1)),\&quot;pixel\&quot;===tt){var ft=-Math.max(lt.tail-3,lt.text),pt=Math.min(lt.tail+3,lt.text)-ht;ft&gt;0?(lt.tail+=ft,lt.text+=ft):pt&gt;0&amp;&amp;(lt.tail-=pt,lt.text-=pt)}lt.tail+=st,lt.head+=st}else X=K=it*V(J,ot),lt.text=W+K;lt.text+=st,K+=st,X+=st,e[\&quot;_\&quot;+Q+\&quot;padplus\&quot;]=it/2+X,e[\&quot;_\&quot;+Q+\&quot;padminus\&quot;]=it/2-X,e[\&quot;_\&quot;+Q+\&quot;size\&quot;]=it,e[\&quot;_\&quot;+Q+\&quot;shift\&quot;]=K}if(H)z.remove();else{var dt=0,gt=0;if(\&quot;left\&quot;!==e.align&amp;&amp;(dt=(w-m)*(\&quot;center\&quot;===e.align?.5:1)),\&quot;top\&quot;!==e.valign&amp;&amp;(gt=(O-y)*(\&quot;middle\&quot;===e.valign?.5:1)),u)n.select(\&quot;svg\&quot;).attr({x:R+dt-1,y:R+gt}).call(c.setClipUrl,B?M:null,t);else{var vt=R+gt-d.top,mt=R+dt-d.left;U.call(h.positionText,mt,vt).call(c.setClipUrl,B?M:null,t)}N.select(\&quot;rect\&quot;).call(c.setRect,R,R,w,O),F.call(c.setRect,I/2,I/2,D-I,j-I),z.call(c.setTranslate,Math.round(S.x.text-D/2),Math.round(S.y.text-j/2)),L.attr({transform:\&quot;rotate(\&quot;+E+\&quot;,\&quot;+S.x.text+\&quot;,\&quot;+S.y.text+\&quot;)\&quot;});var yt,xt=function(r,n){C.selectAll(\&quot;.annotation-arrow-g\&quot;).remove();var u=S.x.head,h=S.y.head,f=S.x.tail+r,d=S.y.tail+n,m=S.x.text+r,y=S.y.text+n,x=o.rotationXYMatrix(E,m,y),w=o.apply2DTransform(x),M=o.apply2DTransform2(x),P=+F.attr(\&quot;width\&quot;),O=+F.attr(\&quot;height\&quot;),I=m-.5*P,D=I+P,R=y-.5*O,B=R+O,N=[[I,R,I,B],[I,B,D,B],[D,B,D,R],[D,R,I,R]].map(M);if(!N.reduce(function(t,e){return t^!!o.segmentsIntersect(u,h,u+1e6,h+1e6,e[0],e[1],e[2],e[3])},!1)){N.forEach(function(t){var e=o.segmentsIntersect(f,d,u,h,t[0],t[1],t[2],t[3]);e&amp;&amp;(f=e.x,d=e.y)});var j=e.arrowwidth,V=e.arrowcolor,U=e.arrowside,q=C.append(\&quot;g\&quot;).style({opacity:l.opacity(V)}).classed(\&quot;annotation-arrow-g\&quot;,!0),H=q.append(\&quot;path\&quot;).attr(\&quot;d\&quot;,\&quot;M\&quot;+f+\&quot;,\&quot;+d+\&quot;L\&quot;+u+\&quot;,\&quot;+h).style(\&quot;stroke-width\&quot;,j+\&quot;px\&quot;).call(l.stroke,l.rgb(V));if(g(H,U,e),_.annotationPosition&amp;&amp;H.node().parentNode&amp;&amp;!i){var G=u,Y=h;if(e.standoff){var W=Math.sqrt(Math.pow(u-f,2)+Math.pow(h-d,2));G+=e.standoff*(f-u)/W,Y+=e.standoff*(d-h)/W}var X,Z,J=q.append(\&quot;path\&quot;).classed(\&quot;annotation-arrow\&quot;,!0).classed(\&quot;anndrag\&quot;,!0).classed(\&quot;cursor-move\&quot;,!0).attr({d:\&quot;M3,3H-3V-3H3ZM0,0L\&quot;+(f-G)+\&quot;,\&quot;+(d-Y),transform:\&quot;translate(\&quot;+G+\&quot;,\&quot;+Y+\&quot;)\&quot;}).style(\&quot;stroke-width\&quot;,j+6+\&quot;px\&quot;).call(l.stroke,\&quot;rgba(0,0,0,0)\&quot;).call(l.fill,\&quot;rgba(0,0,0,0)\&quot;);p.init({element:J.node(),gd:t,prepFn:function(){var t=c.getTranslate(z);X=t.x,Z=t.y,s&amp;&amp;s.autorange&amp;&amp;k(s._name+\&quot;.autorange\&quot;,!0),v&amp;&amp;v.autorange&amp;&amp;k(v._name+\&quot;.autorange\&quot;,!0)},moveFn:function(t,r){var n=w(X,Z),a=n[0]+t,i=n[1]+r;z.call(c.setTranslate,a,i),T(\&quot;x\&quot;,s?s.p2r(s.r2p(e.x)+t):e.x+t/b.w),T(\&quot;y\&quot;,v?v.p2r(v.r2p(e.y)+r):e.y-r/b.h),e.axref===e.xref&amp;&amp;T(\&quot;ax\&quot;,s.p2r(s.r2p(e.ax)+t)),e.ayref===e.yref&amp;&amp;T(\&quot;ay\&quot;,v.p2r(v.r2p(e.ay)+r)),q.attr(\&quot;transform\&quot;,\&quot;translate(\&quot;+t+\&quot;,\&quot;+r+\&quot;)\&quot;),L.attr({transform:\&quot;rotate(\&quot;+E+\&quot;,\&quot;+a+\&quot;,\&quot;+i+\&quot;)\&quot;})},doneFn:function(){a.call(\&quot;_guiRelayout\&quot;,t,A());var e=document.querySelector(\&quot;.js-notes-box-panel\&quot;);e&amp;&amp;e.redraw(e.selectedObj)}})}}};if(e.showarrow&amp;&amp;xt(0,0),P)p.init({element:z.node(),gd:t,prepFn:function(){yt=L.attr(\&quot;transform\&quot;)},moveFn:function(t,r){var n=\&quot;pointer\&quot;;if(e.showarrow)e.axref===e.xref?T(\&quot;ax\&quot;,s.p2r(s.r2p(e.ax)+t)):T(\&quot;ax\&quot;,e.ax+t),e.ayref===e.yref?T(\&quot;ay\&quot;,v.p2r(v.r2p(e.ay)+r)):T(\&quot;ay\&quot;,e.ay+r),xt(t,r);else{if(i)return;var a,o;if(s)a=s.p2r(s.r2p(e.x)+t);else{var l=e._xsize/b.w,c=e.x+(e._xshift-e.xshift)/b.w-l/2;a=p.align(c+t/b.w,l,0,1,e.xanchor)}if(v)o=v.p2r(v.r2p(e.y)+r);else{var u=e._ysize/b.h,h=e.y-(e._yshift+e.yshift)/b.h-u/2;o=p.align(h-r/b.h,u,0,1,e.yanchor)}T(\&quot;x\&quot;,a),T(\&quot;y\&quot;,o),s&amp;&amp;v||(n=p.getCursor(s?.5:a,v?.5:o,e.xanchor,e.yanchor))}L.attr({transform:\&quot;translate(\&quot;+t+\&quot;,\&quot;+r+\&quot;)\&quot;+yt}),f(z,n)},clickFn:function(r,n){e.captureevents&amp;&amp;t.emit(\&quot;plotly_clickannotation\&quot;,q(n))},doneFn:function(){f(z),a.call(\&quot;_guiRelayout\&quot;,t,A());var e=document.querySelector(\&quot;.js-notes-box-panel\&quot;);e&amp;&amp;e.redraw(e.selectedObj)}})}}}e.exports={draw:function(t){var e=t._fullLayout;e._infolayer.selectAll(\&quot;.annotation\&quot;).remove();for(var r=0;r&lt;e.annotations.length;r++)e.annotations[r].visible&amp;&amp;v(t,r);return i.previousPromises(t)},drawOne:v,drawRaw:m}},{\&quot;../../lib\&quot;:716,\&quot;../../lib/setcursor\&quot;:736,\&quot;../../lib/svg_text_utils\&quot;:740,\&quot;../../plot_api/plot_template\&quot;:754,\&quot;../../plots/cartesian/axes\&quot;:764,\&quot;../../plots/plots\&quot;:825,\&quot;../../registry\&quot;:845,\&quot;../color\&quot;:591,\&quot;../dragelement\&quot;:609,\&quot;../drawing\&quot;:612,\&quot;../fx\&quot;:629,\&quot;./draw_arrow_head\&quot;:581,d3:164}],581:[function(t,e,r){\&quot;use strict\&quot;;var n=t(\&quot;d3\&quot;),a=t(\&quot;../color\&quot;),i=t(\&quot;./arrow_paths\&quot;);e.exports=function(t,e,r){var o,s,l,c,u=t.node(),h=i[r.arrowhead||0],f=i[r.startarrowhead||0],p=(r.arrowwidth||1)*(r.arrowsize||1),d=(r.arrowwidth||1)*(r.startarrowsize||1),g=e.indexOf(\&quot;start\&quot;)&gt;=0,v=e.indexOf(\&quot;end\&quot;)&gt;=0,m=h.backoff*p+r.standoff,y=f.backoff*d+r.startstandoff;if(\&quot;line\&quot;===u.nodeName){o={x:+t.attr(\&quot;x1\&quot;),y:+t.attr(\&quot;y1\&quot;)},s={x:+t.attr(\&quot;x2\&quot;),y:+t.attr(\&quot;y2\&quot;)};var x=o.x-s.x,b=o.y-s.y;if(c=(l=Math.atan2(b,x))+Math.PI,m&amp;&amp;y&amp;&amp;m+y&gt;Math.sqrt(x*x+b*b))return void P();if(m){if(m*m&gt;x*x+b*b)return void P();var _=m*Math.cos(l),w=m*Math.sin(l);s.x+=_,s.y+=w,t.attr({x2:s.x,y2:s.y})}if(y){if(y*y&gt;x*x+b*b)return void P();var k=y*Math.cos(l),T=y*Math.sin(l);o.x-=k,o.y-=T,t.attr({x1:o.x,y1:o.y})}}else if(\&quot;path\&quot;===u.nodeName){var A=u.getTotalLength(),M=\&quot;\&quot;;if(A&lt;m+y)return void P();var S=u.getPointAtLength(0),E=u.getPointAtLength(.1);l=Math.atan2(S.y-E.y,S.x-E.x),o=u.getPointAtLength(Math.min(y,A)),M=\&quot;0px,\&quot;+y+\&quot;px,\&quot;;var C=u.getPointAtLength(A),L=u.getPointAtLength(A-.1);c=Math.atan2(C.y-L.y,C.x-L.x),s=u.getPointAtLength(Math.max(0,A-m)),M+=A-(M?y+m:m)+\&quot;px,\&quot;+A+\&quot;px\&quot;,t.style(\&quot;stroke-dasharray\&quot;,M)}function P(){t.style(\&quot;stroke-dasharray\&quot;,\&quot;0px,100px\&quot;)}function O(e,i,o,s){e.path&amp;&amp;(e.noRotate&amp;&amp;(o=0),n.select(u.parentNode).append(\&quot;path\&quot;).attr({class:t.attr(\&quot;class\&quot;),d:e.path,transform:\&quot;translate(\&quot;+i.x+\&quot;,\&quot;+i.y+\&quot;)\&quot;+(o?\&quot;rotate(\&quot;+180*o/Math.PI+\&quot;)\&quot;:\&quot;\&quot;)+\&quot;scale(\&quot;+s+\&quot;)\&quot;}).style({fill:a.rgb(r.arrowcolor),\&quot;stroke-width\&quot;:0}))}g&amp;&amp;O(f,o,l,d),v&amp;&amp;O(h,s,c,p)}},{\&quot;../color\&quot;:591,\&quot;./arrow_paths\&quot;:573,d3:164}],582:[function(t,e,r){\&quot;use strict\&quot;;var n=t(\&quot;./draw\&quot;),a=t(\&quot;./click\&quot;);e.exports={moduleType:\&quot;component\&quot;,name:\&quot;annotations\&quot;,layoutAttributes:t(\&quot;./attributes\&quot;),supplyLayoutDefaults:t(\&quot;./defaults\&quot;),includeBasePlot:t(\&quot;../../plots/cartesian/include_components\&quot;)(\&quot;annotations\&quot;),calcAutorange:t(\&quot;./calc_autorange\&quot;),draw:n.draw,drawOne:n.drawOne,drawRaw:n.drawRaw,hasClickToShow:a.hasClickToShow,onClick:a.onClick,convertCoords:t(\&quot;./convert_coords\&quot;)}},{\&quot;../../plots/cartesian/include_components\&quot;:774,\&quot;./attributes\&quot;:574,\&quot;./calc_autorange\&quot;:575,\&quot;./click\&quot;:576,\&quot;./convert_coords\&quot;:578,\&quot;./defaults\&quot;:579,\&quot;./draw\&quot;:580}],583:[function(t,e,r){\&quot;use strict\&quot;;var n=t(\&quot;../annotations/attributes\&quot;),a=t(\&quot;../../plot_api/edit_types\&quot;).overrideAll,i=t(\&quot;../../plot_api/plot_template\&quot;).templatedArray;e.exports=a(i(\&quot;annotation\&quot;,{visible:n.visible,x:{valType:\&quot;any\&quot;},y:{valType:\&quot;any\&quot;},z:{valType:\&quot;any\&quot;},ax:{valType:\&quot;number\&quot;},ay:{valType:\&quot;number\&quot;},xanchor:n.xanchor,xshift:n.xshift,yanchor:n.yanchor,yshift:n.yshift,text:n.text,textangle:n.textangle,font:n.font,width:n.width,height:n.height,opacity:n.opacity,align:n.align,valign:n.valign,bgcolor:n.bgcolor,bordercolor:n.bordercolor,borderpad:n.borderpad,borderwidth:n.borderwidth,showarrow:n.showarrow,arrowcolor:n.arrowcolor,arrowhead:n.arrowhead,startarrowhead:n.startarrowhead,arrowside:n.arrowside,arrowsize:n.arrowsize,startarrowsize:n.startarrowsize,arrowwidth:n.arrowwidth,standoff:n.standoff,startstandoff:n.startstandoff,hovertext:n.hovertext,hoverlabel:n.hoverlabel,captureevents:n.captureevents}),\&quot;calc\&quot;,\&quot;from-root\&quot;)},{\&quot;../../plot_api/edit_types\&quot;:747,\&quot;../../plot_api/plot_template\&quot;:754,\&quot;../annotations/attributes\&quot;:574}],584:[function(t,e,r){\&quot;use strict\&quot;;var n=t(\&quot;../../lib\&quot;),a=t(\&quot;../../plots/cartesian/axes\&quot;);function i(t,e){var r=e.fullSceneLayout.domain,i=e.fullLayout._size,o={pdata:null,type:\&quot;linear\&quot;,autorange:!1,range:[-1/0,1/0]};t._xa={},n.extendFlat(t._xa,o),a.setConvert(t._xa),t._xa._offset=i.l+r.x[0]*i.w,t._xa.l2p=function(){return.5*(1+t._pdata[0]/t._pdata[3])*i.w*(r.x[1]-r.x[0])},t._ya={},n.extendFlat(t._ya,o),a.setConvert(t._ya),t._ya._offset=i.t+(1-r.y[1])*i.h,t._ya.l2p=function(){return.5*(1-t._pdata[1]/t._pdata[3])*i.h*(r.y[1]-r.y[0])}}e.exports=function(t){for(var e=t.fullSceneLayout.annotations,r=0;r&lt;e.length;r++)i(e[r],t);t.fullLayout._infolayer.selectAll(\&quot;.annotation-\&quot;+t.id).remove()}},{\&quot;../../lib\&quot;:716,\&quot;../../plots/cartesian/axes\&quot;:764}],585:[function(t,e,r){\&quot;use strict\&quot;;var n=t(\&quot;../../lib\&quot;),a=t(\&quot;../../plots/cartesian/axes\&quot;),i=t(\&quot;../../plots/array_container_defaults\&quot;),o=t(\&quot;../annotations/common_defaults\&quot;),s=t(\&quot;./attributes\&quot;);function l(t,e,r,i){function l(r,a){return n.coerce(t,e,s,r,a)}function c(t){var n=t+\&quot;axis\&quot;,i={_fullLayout:{}};return i._fullLayout[n]=r[n],a.coercePosition(e,i,l,t,t,.5)}l(\&quot;visible\&quot;)&amp;&amp;(o(t,e,i.fullLayout,l),c(\&quot;x\&quot;),c(\&quot;y\&quot;),c(\&quot;z\&quot;),n.noneOrAll(t,e,[\&quot;x\&quot;,\&quot;y\&quot;,\&quot;z\&quot;]),e.xref=\&quot;x\&quot;,e.yref=\&quot;y\&quot;,e.zref=\&quot;z\&quot;,l(\&quot;xanchor\&quot;),l(\&quot;yanchor\&quot;),l(\&quot;xshift\&quot;),l(\&quot;yshift\&quot;),e.showarrow&amp;&amp;(e.axref=\&quot;pixel\&quot;,e.ayref=\&quot;pixel\&quot;,l(\&quot;ax\&quot;,-10),l(\&quot;ay\&quot;,-30),n.noneOrAll(t,e,[\&quot;ax\&quot;,\&quot;ay\&quot;])))}e.exports=function(t,e,r){i(t,e,{name:\&quot;annotations\&quot;,handleItemDefaults:l,fullLayout:r.fullLayout})}},{\&quot;../../lib\&quot;:716,\&quot;../../plots/array_container_defaults\&quot;:760,\&quot;../../plots/cartesian/axes\&quot;:764,\&quot;../annotations/common_defaults\&quot;:577,\&quot;./attributes\&quot;:583}],586:[function(t,e,r){\&quot;use strict\&quot;;var n=t(\&quot;../annotations/draw\&quot;).drawRaw,a=t(\&quot;../../plots/gl3d/project\&quot;),i=[\&quot;x\&quot;,\&quot;y\&quot;,\&quot;z\&quot;];e.exports=function(t){for(var e=t.fullSceneLayout,r=t.dataScale,o=e.annotations,s=0;s&lt;o.length;s++){for(var l=o[s],c=!1,u=0;u&lt;3;u++){var h=i[u],f=l[h],p=e[h+\&quot;axis\&quot;].r2fraction(f);if(p&lt;0||p&gt;1){c=!0;break}}c?t.fullLayout._infolayer.select(\&quot;.annotation-\&quot;+t.id+'[data-index=\&quot;'+s+'\&quot;]').remove():(l._pdata=a(t.glplot.cameraParams,[e.xaxis.r2l(l.x)*r[0],e.yaxis.r2l(l.y)*r[1],e.zaxis.r2l(l.z)*r[2]]),n(t.graphDiv,l,s,t.id,l._xa,l._ya))}}},{\&quot;../../plots/gl3d/project\&quot;:813,\&quot;../annotations/draw\&quot;:580}],587:[function(t,e,r){\&quot;use strict\&quot;;var n=t(\&quot;../../registry\&quot;),a=t(\&quot;../../lib\&quot;);e.exports={moduleType:\&quot;component\&quot;,name:\&quot;annotations3d\&quot;,schema:{subplots:{scene:{annotations:t(\&quot;./attributes\&quot;)}}},layoutAttributes:t(\&quot;./attributes\&quot;),handleDefaults:t(\&quot;./defaults\&quot;),includeBasePlot:function(t,e){var r=n.subplotsRegistry.gl3d;if(!r)return;for(var i=r.attrRegex,o=Object.keys(t),s=0;s&lt;o.length;s++){var l=o[s];i.test(l)&amp;&amp;(t[l].annotations||[]).length&amp;&amp;(a.pushUnique(e._basePlotModules,r),a.pushUnique(e._subplots.gl3d,l))}},convert:t(\&quot;./convert\&quot;),draw:t(\&quot;./draw\&quot;)}},{\&quot;../../lib\&quot;:716,\&quot;../../registry\&quot;:845,\&quot;./attributes\&quot;:583,\&quot;./convert\&quot;:584,\&quot;./defaults\&quot;:585,\&quot;./draw\&quot;:586}],588:[function(t,e,r){\&quot;use strict\&quot;;e.exports=t(\&quot;world-calendars/dist/main\&quot;),t(\&quot;world-calendars/dist/plus\&quot;),t(\&quot;world-calendars/dist/calendars/chinese\&quot;),t(\&quot;world-calendars/dist/calendars/coptic\&quot;),t(\&quot;world-calendars/dist/calendars/discworld\&quot;),t(\&quot;world-calendars/dist/calendars/ethiopian\&quot;),t(\&quot;world-calendars/dist/calendars/hebrew\&quot;),t(\&quot;world-calendars/dist/calendars/islamic\&quot;),t(\&quot;world-calendars/dist/calendars/julian\&quot;),t(\&quot;world-calendars/dist/calendars/mayan\&quot;),t(\&quot;world-calendars/dist/calendars/nanakshahi\&quot;),t(\&quot;world-calendars/dist/calendars/nepali\&quot;),t(\&quot;world-calendars/dist/calendars/persian\&quot;),t(\&quot;world-calendars/dist/calendars/taiwan\&quot;),t(\&quot;world-calendars/dist/calendars/thai\&quot;),t(\&quot;world-calendars/dist/calendars/ummalqura\&quot;)},{\&quot;world-calendars/dist/calendars/chinese\&quot;:555,\&quot;world-calendars/dist/calendars/coptic\&quot;:556,\&quot;world-calendars/dist/calendars/discworld\&quot;:557,\&quot;world-calendars/dist/calendars/ethiopian\&quot;:558,\&quot;world-calendars/dist/calendars/hebrew\&quot;:559,\&quot;world-calendars/dist/calendars/islamic\&quot;:560,\&quot;world-calendars/dist/calendars/julian\&quot;:561,\&quot;world-calendars/dist/calendars/mayan\&quot;:562,\&quot;world-calendars/dist/calendars/nanakshahi\&quot;:563,\&quot;world-calendars/dist/calendars/nepali\&quot;:564,\&quot;world-calendars/dist/calendars/persian\&quot;:565,\&quot;world-calendars/dist/calendars/taiwan\&quot;:566,\&quot;world-calendars/dist/calendars/thai\&quot;:567,\&quot;world-calendars/dist/calendars/ummalqura\&quot;:568,\&quot;world-calendars/dist/main\&quot;:569,\&quot;world-calendars/dist/plus\&quot;:570}],589:[function(t,e,r){\&quot;use strict\&quot;;var n=t(\&quot;./calendars\&quot;),a=t(\&quot;../../lib\&quot;),i=t(\&quot;../../constants/numerical\&quot;),o=i.EPOCHJD,s=i.ONEDAY,l={valType:\&quot;enumerated\&quot;,values:Object.keys(n.calendars),editType:\&quot;calc\&quot;,dflt:\&quot;gregorian\&quot;},c=function(t,e,r,n){var i={};return i[r]=l,a.coerce(t,e,i,r,n)},u=\&quot;##\&quot;,h={d:{0:\&quot;dd\&quot;,\&quot;-\&quot;:\&quot;d\&quot;},e:{0:\&quot;d\&quot;,\&quot;-\&quot;:\&quot;d\&quot;},a:{0:\&quot;D\&quot;,\&quot;-\&quot;:\&quot;D\&quot;},A:{0:\&quot;DD\&quot;,\&quot;-\&quot;:\&quot;DD\&quot;},j:{0:\&quot;oo\&quot;,\&quot;-\&quot;:\&quot;o\&quot;},W:{0:\&quot;ww\&quot;,\&quot;-\&quot;:\&quot;w\&quot;},m:{0:\&quot;mm\&quot;,\&quot;-\&quot;:\&quot;m\&quot;},b:{0:\&quot;M\&quot;,\&quot;-\&quot;:\&quot;M\&quot;},B:{0:\&quot;MM\&quot;,\&quot;-\&quot;:\&quot;MM\&quot;},y:{0:\&quot;yy\&quot;,\&quot;-\&quot;:\&quot;yy\&quot;},Y:{0:\&quot;yyyy\&quot;,\&quot;-\&quot;:\&quot;yyyy\&quot;},U:u,w:u,c:{0:\&quot;D M d %X yyyy\&quot;,\&quot;-\&quot;:\&quot;D M d %X yyyy\&quot;},x:{0:\&quot;mm/dd/yyyy\&quot;,\&quot;-\&quot;:\&quot;mm/dd/yyyy\&quot;}};var f={};function p(t){var e=f[t];return e||(e=f[t]=n.instance(t))}function d(t){return a.extendFlat({},l,{description:t})}function g(t){return\&quot;Sets the calendar system to use with `\&quot;+t+\&quot;` date data.\&quot;}var v={xcalendar:d(g(\&quot;x\&quot;))},m=a.extendFlat({},v,{ycalendar:d(g(\&quot;y\&quot;))}),y=a.extendFlat({},m,{zcalendar:d(g(\&quot;z\&quot;))}),x=d([\&quot;Sets the calendar system to use for `range` and `tick0`\&quot;,\&quot;if this is a date axis. This does not set the calendar for\&quot;,\&quot;interpreting data on this axis, that's specified in the trace\&quot;,\&quot;or via the global `layout.calendar`\&quot;].join(\&quot; \&quot;));e.exports={moduleType:\&quot;component\&quot;,name:\&quot;calendars\&quot;,schema:{traces:{scatter:m,bar:m,box:m,heatmap:m,contour:m,histogram:m,histogram2d:m,histogram2dcontour:m,scatter3d:y,surface:y,mesh3d:y,scattergl:m,ohlc:v,candlestick:v},layout:{calendar:d([\&quot;Sets the default calendar system to use for interpreting and\&quot;,\&quot;displaying dates throughout the plot.\&quot;].join(\&quot; \&quot;))},subplots:{xaxis:{calendar:x},yaxis:{calendar:x},scene:{xaxis:{calendar:x},yaxis:{calendar:x},zaxis:{calendar:x}},polar:{radialaxis:{calendar:x}}},transforms:{filter:{valuecalendar:d([\&quot;Sets the calendar system to use for `value`, if it is a date.\&quot;].join(\&quot; \&quot;)),targetcalendar:d([\&quot;Sets the calendar system to use for `target`, if it is an\&quot;,\&quot;array of dates. If `target` is a string (eg *x*) we use the\&quot;,\&quot;corresponding trace attribute (eg `xcalendar`) if it exists,\&quot;,\&quot;even if `targetcalendar` is provided.\&quot;].join(\&quot; \&quot;))}}},layoutAttributes:l,handleDefaults:c,handleTraceDefaults:function(t,e,r,n){for(var a=0;a&lt;r.length;a++)c(t,e,r[a]+\&quot;calendar\&quot;,n.calendar)},CANONICAL_SUNDAY:{chinese:\&quot;2000-01-02\&quot;,coptic:\&quot;2000-01-03\&quot;,discworld:\&quot;2000-01-03\&quot;,ethiopian:\&quot;2000-01-05\&quot;,hebrew:\&quot;5000-01-01\&quot;,islamic:\&quot;1000-01-02\&quot;,julian:\&quot;2000-01-03\&quot;,mayan:\&quot;5000-01-01\&quot;,nanakshahi:\&quot;1000-01-05\&quot;,nepali:\&quot;2000-01-05\&quot;,persian:\&quot;1000-01-01\&quot;,jalali:\&quot;1000-01-01\&quot;,taiwan:\&quot;1000-01-04\&quot;,thai:\&quot;2000-01-04\&quot;,ummalqura:\&quot;1400-01-06\&quot;},CANONICAL_TICK:{chinese:\&quot;2000-01-01\&quot;,coptic:\&quot;2000-01-01\&quot;,discworld:\&quot;2000-01-01\&quot;,ethiopian:\&quot;2000-01-01\&quot;,hebrew:\&quot;5000-01-01\&quot;,islamic:\&quot;1000-01-01\&quot;,julian:\&quot;2000-01-01\&quot;,mayan:\&quot;5000-01-01\&quot;,nanakshahi:\&quot;1000-01-01\&quot;,nepali:\&quot;2000-01-01\&quot;,persian:\&quot;1000-01-01\&quot;,jalali:\&quot;1000-01-01\&quot;,taiwan:\&quot;1000-01-01\&quot;,thai:\&quot;2000-01-01\&quot;,ummalqura:\&quot;1400-01-01\&quot;},DFLTRANGE:{chinese:[\&quot;2000-01-01\&quot;,\&quot;2001-01-01\&quot;],coptic:[\&quot;1700-01-01\&quot;,\&quot;1701-01-01\&quot;],discworld:[\&quot;1800-01-01\&quot;,\&quot;1801-01-01\&quot;],ethiopian:[\&quot;2000-01-01\&quot;,\&quot;2001-01-01\&quot;],hebrew:[\&quot;5700-01-01\&quot;,\&quot;5701-01-01\&quot;],islamic:[\&quot;1400-01-01\&quot;,\&quot;1401-01-01\&quot;],julian:[\&quot;2000-01-01\&quot;,\&quot;2001-01-01\&quot;],mayan:[\&quot;5200-01-01\&quot;,\&quot;5201-01-01\&quot;],nanakshahi:[\&quot;0500-01-01\&quot;,\&quot;0501-01-01\&quot;],nepali:[\&quot;2000-01-01\&quot;,\&quot;2001-01-01\&quot;],persian:[\&quot;1400-01-01\&quot;,\&quot;1401-01-01\&quot;],jalali:[\&quot;1400-01-01\&quot;,\&quot;1401-01-01\&quot;],taiwan:[\&quot;0100-01-01\&quot;,\&quot;0101-01-01\&quot;],thai:[\&quot;2500-01-01\&quot;,\&quot;2501-01-01\&quot;],ummalqura:[\&quot;1400-01-01\&quot;,\&quot;1401-01-01\&quot;]},getCal:p,worldCalFmt:function(t,e,r){for(var n,a,i,l,c,f=Math.floor((e+.05)/s)+o,d=p(r).fromJD(f),g=0;-1!==(g=t.indexOf(\&quot;%\&quot;,g));)\&quot;0\&quot;===(n=t.charAt(g+1))||\&quot;-\&quot;===n||\&quot;_\&quot;===n?(i=3,a=t.charAt(g+2),\&quot;_\&quot;===n&amp;&amp;(n=\&quot;-\&quot;)):(a=n,n=\&quot;0\&quot;,i=2),(l=h[a])?(c=l===u?u:d.formatDate(l[n]),t=t.substr(0,g)+c+t.substr(g+i),g+=c.length):g+=i;return t}}},{\&quot;../../constants/numerical\&quot;:692,\&quot;../../lib\&quot;:716,\&quot;./calendars\&quot;:588}],590:[function(t,e,r){\&quot;use strict\&quot;;r.defaults=[\&quot;#1f77b4\&quot;,\&quot;#ff7f0e\&quot;,\&quot;#2ca02c\&quot;,\&quot;#d62728\&quot;,\&quot;#9467bd\&quot;,\&quot;#8c564b\&quot;,\&quot;#e377c2\&quot;,\&quot;#7f7f7f\&quot;,\&quot;#bcbd22\&quot;,\&quot;#17becf\&quot;],r.defaultLine=\&quot;#444\&quot;,r.lightLine=\&quot;#eee\&quot;,r.background=\&quot;#fff\&quot;,r.borderLine=\&quot;#BEC8D9\&quot;,r.lightFraction=1e3/11},{}],591:[function(t,e,r){\&quot;use strict\&quot;;var n=t(\&quot;tinycolor2\&quot;),a=t(\&quot;fast-isnumeric\&quot;),i=e.exports={},o=t(\&quot;./attributes\&quot;);i.defaults=o.defaults;var s=i.defaultLine=o.defaultLine;i.lightLine=o.lightLine;var l=i.background=o.background;function c(t){if(a(t)||\&quot;string\&quot;!=typeof t)return t;var e=t.trim();if(\&quot;rgb\&quot;!==e.substr(0,3))return t;var r=e.match(/^rgba?\\s*\\(([^()]*)\\)$/);if(!r)return t;var n=r[1].trim().split(/\\s*[\\s,]\\s*/),i=\&quot;a\&quot;===e.charAt(3)&amp;&amp;4===n.length;if(!i&amp;&amp;3!==n.length)return t;for(var o=0;o&lt;n.length;o++){if(!n[o].length)return t;if(n[o]=Number(n[o]),!(n[o]&gt;=0))return t;if(3===o)n[o]&gt;1&amp;&amp;(n[o]=1);else if(n[o]&gt;=1)return t}var s=Math.round(255*n[0])+\&quot;, \&quot;+Math.round(255*n[1])+\&quot;, \&quot;+Math.round(255*n[2]);return i?\&quot;rgba(\&quot;+s+\&quot;, \&quot;+n[3]+\&quot;)\&quot;:\&quot;rgb(\&quot;+s+\&quot;)\&quot;}i.tinyRGB=function(t){var e=t.toRgb();return\&quot;rgb(\&quot;+Math.round(e.r)+\&quot;, \&quot;+Math.round(e.g)+\&quot;, \&quot;+Math.round(e.b)+\&quot;)\&quot;},i.rgb=function(t){return i.tinyRGB(n(t))},i.opacity=function(t){return t?n(t).getAlpha():0},i.addOpacity=function(t,e){var r=n(t).toRgb();return\&quot;rgba(\&quot;+Math.round(r.r)+\&quot;, \&quot;+Math.round(r.g)+\&quot;, \&quot;+Math.round(r.b)+\&quot;, \&quot;+e+\&quot;)\&quot;},i.combine=function(t,e){var r=n(t).toRgb();if(1===r.a)return n(t).toRgbString();var a=n(e||l).toRgb(),i=1===a.a?a:{r:255*(1-a.a)+a.r*a.a,g:255*(1-a.a)+a.g*a.a,b:255*(1-a.a)+a.b*a.a},o={r:i.r*(1-r.a)+r.r*r.a,g:i.g*(1-r.a)+r.g*r.a,b:i.b*(1-r.a)+r.b*r.a};return n(o).toRgbString()},i.contrast=function(t,e,r){var a=n(t);return 1!==a.getAlpha()&amp;&amp;(a=n(i.combine(t,l))),(a.isDark()?e?a.lighten(e):l:r?a.darken(r):s).toString()},i.stroke=function(t,e){var r=n(e);t.style({stroke:i.tinyRGB(r),\&quot;stroke-opacity\&quot;:r.getAlpha()})},i.fill=function(t,e){var r=n(e);t.style({fill:i.tinyRGB(r),\&quot;fill-opacity\&quot;:r.getAlpha()})},i.clean=function(t){if(t&amp;&amp;\&quot;object\&quot;==typeof t){var e,r,n,a,o=Object.keys(t);for(e=0;e&lt;o.length;e++)if(a=t[n=o[e]],\&quot;color\&quot;===n.substr(n.length-5))if(Array.isArray(a))for(r=0;r&lt;a.length;r++)a[r]=c(a[r]);else t[n]=c(a);else if(\&quot;colorscale\&quot;===n.substr(n.length-10)&amp;&amp;Array.isArray(a))for(r=0;r&lt;a.length;r++)Array.isArray(a[r])&amp;&amp;(a[r][1]=c(a[r][1]));else if(Array.isArray(a)){var s=a[0];if(!Array.isArray(s)&amp;&amp;s&amp;&amp;\&quot;object\&quot;==typeof s)for(r=0;r&lt;a.length;r++)i.clean(a[r])}else a&amp;&amp;\&quot;object\&quot;==typeof a&amp;&amp;i.clean(a)}}},{\&quot;./attributes\&quot;:590,\&quot;fast-isnumeric\&quot;:227,tinycolor2:535}],592:[function(t,e,r){\&quot;use strict\&quot;;var n=t(\&quot;../../plots/cartesian/layout_attributes\&quot;),a=t(\&quot;../../plots/font_attributes\&quot;),i=t(\&quot;../../lib/extend\&quot;).extendFlat,o=t(\&quot;../../plot_api/edit_types\&quot;).overrideAll;e.exports=o({thicknessmode:{valType:\&quot;enumerated\&quot;,values:[\&quot;fraction\&quot;,\&quot;pixels\&quot;],dflt:\&quot;pixels\&quot;},thickness:{valType:\&quot;number\&quot;,min:0,dflt:30},lenmode:{valType:\&quot;enumerated\&quot;,values:[\&quot;fraction\&quot;,\&quot;pixels\&quot;],dflt:\&quot;fraction\&quot;},len:{valType:\&quot;number\&quot;,min:0,dflt:1},x:{valType:\&quot;number\&quot;,dflt:1.02,min:-2,max:3},xanchor:{valType:\&quot;enumerated\&quot;,values:[\&quot;left\&quot;,\&quot;center\&quot;,\&quot;right\&quot;],dflt:\&quot;left\&quot;},xpad:{valType:\&quot;number\&quot;,min:0,dflt:10},y:{valType:\&quot;number\&quot;,dflt:.5,min:-2,max:3},yanchor:{valType:\&quot;enumerated\&quot;,values:[\&quot;top\&quot;,\&quot;middle\&quot;,\&quot;bottom\&quot;],dflt:\&quot;middle\&quot;},ypad:{valType:\&quot;number\&quot;,min:0,dflt:10},outlinecolor:n.linecolor,outlinewidth:n.linewidth,bordercolor:n.linecolor,borderwidth:{valType:\&quot;number\&quot;,min:0,dflt:0},bgcolor:{valType:\&quot;color\&quot;,dflt:\&quot;rgba(0,0,0,0)\&quot;},tickmode:n.tickmode,nticks:n.nticks,tick0:n.tick0,dtick:n.dtick,tickvals:n.tickvals,ticktext:n.ticktext,ticks:i({},n.ticks,{dflt:\&quot;\&quot;}),ticklen:n.ticklen,tickwidth:n.tickwidth,tickcolor:n.tickcolor,showticklabels:n.showticklabels,tickfont:a({}),tickangle:n.tickangle,tickformat:n.tickformat,tickformatstops:n.tickformatstops,tickprefix:n.tickprefix,showtickprefix:n.showtickprefix,ticksuffix:n.ticksuffix,showticksuffix:n.showticksuffix,separatethousands:n.separatethousands,exponentformat:n.exponentformat,showexponent:n.showexponent,title:{text:{valType:\&quot;string\&quot;},font:a({}),side:{valType:\&quot;enumerated\&quot;,values:[\&quot;right\&quot;,\&quot;top\&quot;,\&quot;bottom\&quot;],dflt:\&quot;top\&quot;}},_deprecated:{title:{valType:\&quot;string\&quot;},titlefont:a({}),titleside:{valType:\&quot;enumerated\&quot;,values:[\&quot;right\&quot;,\&quot;top\&quot;,\&quot;bottom\&quot;],dflt:\&quot;top\&quot;}}},\&quot;colorbars\&quot;,\&quot;from-root\&quot;)},{\&quot;../../lib/extend\&quot;:707,\&quot;../../plot_api/edit_types\&quot;:747,\&quot;../../plots/cartesian/layout_attributes\&quot;:776,\&quot;../../plots/font_attributes\&quot;:790}],593:[function(t,e,r){\&quot;use strict\&quot;;e.exports={cn:{colorbar:\&quot;colorbar\&quot;,cbbg:\&quot;cbbg\&quot;,cbfill:\&quot;cbfill\&quot;,cbfills:\&quot;cbfills\&quot;,cbline:\&quot;cbline\&quot;,cblines:\&quot;cblines\&quot;,cbaxis:\&quot;cbaxis\&quot;,cbtitleunshift:\&quot;cbtitleunshift\&quot;,cbtitle:\&quot;cbtitle\&quot;,cboutline:\&quot;cboutline\&quot;,crisp:\&quot;crisp\&quot;,jsPlaceholder:\&quot;js-placeholder\&quot;}}},{}],594:[function(t,e,r){\&quot;use strict\&quot;;var n=t(\&quot;../../lib\&quot;),a=t(\&quot;../../plot_api/plot_template\&quot;),i=t(\&quot;../../plots/cartesian/tick_value_defaults\&quot;),o=t(\&quot;../../plots/cartesian/tick_mark_defaults\&quot;),s=t(\&quot;../../plots/cartesian/tick_label_defaults\&quot;),l=t(\&quot;./attributes\&quot;);e.exports=function(t,e,r){var c=a.newContainer(e,\&quot;colorbar\&quot;),u=t.colorbar||{};function h(t,e){return n.coerce(u,c,l,t,e)}var f=h(\&quot;thicknessmode\&quot;);h(\&quot;thickness\&quot;,\&quot;fraction\&quot;===f?30/(r.width-r.margin.l-r.margin.r):30);var p=h(\&quot;lenmode\&quot;);h(\&quot;len\&quot;,\&quot;fraction\&quot;===p?1:r.height-r.margin.t-r.margin.b),h(\&quot;x\&quot;),h(\&quot;xanchor\&quot;),h(\&quot;xpad\&quot;),h(\&quot;y\&quot;),h(\&quot;yanchor\&quot;),h(\&quot;ypad\&quot;),n.noneOrAll(u,c,[\&quot;x\&quot;,\&quot;y\&quot;]),h(\&quot;outlinecolor\&quot;),h(\&quot;outlinewidth\&quot;),h(\&quot;bordercolor\&quot;),h(\&quot;borderwidth\&quot;),h(\&quot;bgcolor\&quot;),i(u,c,h,\&quot;linear\&quot;);var d={outerTicks:!1,font:r.font};s(u,c,h,\&quot;linear\&quot;,d),o(u,c,h,\&quot;linear\&quot;,d),h(\&quot;title.text\&quot;,r._dfltTitle.colorbar),n.coerceFont(h,\&quot;title.font\&quot;,r.font),h(\&quot;title.side\&quot;)}},{\&quot;../../lib\&quot;:716,\&quot;../../plot_api/plot_template\&quot;:754,\&quot;../../plots/cartesian/tick_label_defaults\&quot;:783,\&quot;../../plots/cartesian/tick_mark_defaults\&quot;:784,\&quot;../../plots/cartesian/tick_value_defaults\&quot;:785,\&quot;./attributes\&quot;:592}],595:[function(t,e,r){\&quot;use strict\&quot;;var n=t(\&quot;d3\&quot;),a=t(\&quot;tinycolor2\&quot;),i=t(\&quot;../../plots/plots\&quot;),o=t(\&quot;../../registry\&quot;),s=t(\&quot;../../plots/cartesian/axes\&quot;),l=t(\&quot;../dragelement\&quot;),c=t(\&quot;../../lib\&quot;),u=t(\&quot;../../lib/extend\&quot;).extendFlat,h=t(\&quot;../../lib/setcursor\&quot;),f=t(\&quot;../drawing\&quot;),p=t(\&quot;../color\&quot;),d=t(\&quot;../titles\&quot;),g=t(\&quot;../../lib/svg_text_utils\&quot;),v=t(\&quot;../colorscale/helpers\&quot;).flipScale,m=t(\&quot;../../plots/cartesian/axis_defaults\&quot;),y=t(\&quot;../../plots/cartesian/position_defaults\&quot;),x=t(\&quot;../../plots/cartesian/layout_attributes\&quot;),b=t(\&quot;../../constants/alignment\&quot;),_=b.LINE_SPACING,w=b.FROM_TL,k=b.FROM_BR,T=t(\&quot;./constants\&quot;).cn;e.exports={draw:function(t){var e=t._fullLayout._infolayer.selectAll(\&quot;g.\&quot;+T.colorbar).data(function(t){var e,r,n,a,i=t._fullLayout,o=t.calcdata,s=[];function l(t){return u(t,{_fillcolor:null,_line:{color:null,width:null,dash:null},_levels:{start:null,end:null,size:null},_filllevels:null,_fillgradient:null,_zrange:null})}function c(){\&quot;function\&quot;==typeof a.calc?a.calc(t,n,e):(e._fillgradient=r.reversescale?v(r.colorscale):r.colorscale,e._zrange=[r[a.min],r[a.max]])}for(var h=0;h&lt;o.length;h++){var f=o[h],p=(n=f[0].trace)._module.colorbar;if(!0===n.visible&amp;&amp;p)for(var d=Array.isArray(p),g=d?p:[p],m=0;m&lt;g.length;m++){var y=(a=g[m]).container;(r=y?n[y]:n)&amp;&amp;r.showscale&amp;&amp;((e=l(r.colorbar))._id=\&quot;cb\&quot;+n.uid+(d&amp;&amp;y?\&quot;-\&quot;+y:\&quot;\&quot;),e._traceIndex=n.index,e._propPrefix=(y?y+\&quot;.\&quot;:\&quot;\&quot;)+\&quot;colorbar.\&quot;,e._meta=n._meta,c(),s.push(e))}}for(var x in i._colorAxes)if((r=i[x]).showscale){var b=i._colorAxes[x];(e=l(r.colorbar))._id=\&quot;cb\&quot;+x,e._propPrefix=x+\&quot;.colorbar.\&quot;,e._meta=i._meta,a={min:\&quot;cmin\&quot;,max:\&quot;cmax\&quot;},\&quot;heatmap\&quot;!==b[0]&amp;&amp;(n=b[1],a.calc=n._module.colorbar.calc),c(),s.push(e)}return s}(t),function(t){return t._id});e.enter().append(\&quot;g\&quot;).attr(\&quot;class\&quot;,function(t){return t._id}).classed(T.colorbar,!0),e.each(function(e){var r=n.select(this);c.ensureSingle(r,\&quot;rect\&quot;,T.cbbg),c.ensureSingle(r,\&quot;g\&quot;,T.cbfills),c.ensureSingle(r,\&quot;g\&quot;,T.cblines),c.ensureSingle(r,\&quot;g\&quot;,T.cbaxis,function(t){t.classed(T.crisp,!0)}),c.ensureSingle(r,\&quot;g\&quot;,T.cbtitleunshift,function(t){t.append(\&quot;g\&quot;).classed(T.cbtitle,!0)}),c.ensureSingle(r,\&quot;rect\&quot;,T.cboutline);var v=function(t,e,r){var o=r._fullLayout,l=o._size,h=e._fillcolor,v=e._line,b=e.title,A=b.side,M=e._zrange||n.extent((\&quot;function\&quot;==typeof h?h:v.color).domain()),S=\&quot;function\&quot;==typeof v.color?v.color:function(){return v.color},E=\&quot;function\&quot;==typeof h?h:function(){return h},C=e._levels,L=function(t,e,r){var n,a,i=e._levels,o=[],s=[],l=i.end+i.size/100,c=i.size,u=1.001*r[0]-.001*r[1],h=1.001*r[1]-.001*r[0];for(a=0;a&lt;1e5&amp;&amp;(n=i.start+a*c,!(c&gt;0?n&gt;=l:n&lt;=l));a++)n&gt;u&amp;&amp;n&lt;h&amp;&amp;o.push(n);if(e._fillgradient)s=[0];else if(\&quot;function\&quot;==typeof e._fillcolor){var f=e._filllevels;if(f)for(l=f.end+f.size/100,c=f.size,a=0;a&lt;1e5&amp;&amp;(n=f.start+a*c,!(c&gt;0?n&gt;=l:n&lt;=l));a++)n&gt;r[0]&amp;&amp;n&lt;r[1]&amp;&amp;s.push(n);else(s=o.map(function(t){return t-i.size/2})).push(s[s.length-1]+i.size)}else e._fillcolor&amp;&amp;\&quot;string\&quot;==typeof e._fillcolor&amp;&amp;(s=[0]);return i.size&lt;0&amp;&amp;(o.reverse(),s.reverse()),{line:o,fill:s}}(0,e,M),P=L.fill,O=L.line,z=Math.round(e.thickness*(\&quot;fraction\&quot;===e.thicknessmode?l.w:1)),I=z/l.w,D=Math.round(e.len*(\&quot;fraction\&quot;===e.lenmode?l.h:1)),R=D/l.h,F=e.xpad/l.w,B=(e.borderwidth+e.outlinewidth)/2,N=e.ypad/l.h,j=Math.round(e.x*l.w+e.xpad),V=e.x-I*({middle:.5,right:1}[e.xanchor]||0),U=e.y+R*(({top:-.5,bottom:.5}[e.yanchor]||0)-.5),q=Math.round(l.h*(1-U)),H=q-D;e._lenFrac=R,e._thickFrac=I,e._xLeftFrac=V,e._yBottomFrac=U;var G=e._axis=function(t,e,r){var n=t._fullLayout,a={type:\&quot;linear\&quot;,range:r,tickmode:e.tickmode,nticks:e.nticks,tick0:e.tick0,dtick:e.dtick,tickvals:e.tickvals,ticktext:e.ticktext,ticks:e.ticks,ticklen:e.ticklen,tickwidth:e.tickwidth,tickcolor:e.tickcolor,showticklabels:e.showticklabels,tickfont:e.tickfont,tickangle:e.tickangle,tickformat:e.tickformat,exponentformat:e.exponentformat,separatethousands:e.separatethousands,showexponent:e.showexponent,showtickprefix:e.showtickprefix,tickprefix:e.tickprefix,showticksuffix:e.showticksuffix,ticksuffix:e.ticksuffix,title:e.title,showline:!0,anchor:\&quot;free\&quot;,side:\&quot;right\&quot;,position:1},i={type:\&quot;linear\&quot;,_id:\&quot;y\&quot;+e._id},o={letter:\&quot;y\&quot;,font:n.font,noHover:!0,noTickson:!0,calendar:n.calendar};function s(t,e){return c.coerce(a,i,x,t,e)}return m(a,i,s,o,n),y(a,i,s,o),i}(r,e,M);if(G.position=e.x+F+I,-1!==[\&quot;top\&quot;,\&quot;bottom\&quot;].indexOf(A)&amp;&amp;(G.title.side=A,G.titlex=e.x+F,G.titley=U+(\&quot;top\&quot;===b.side?R-N:N)),v.color&amp;&amp;\&quot;auto\&quot;===e.tickmode){G.tickmode=\&quot;linear\&quot;,G.tick0=C.start;var Y=C.size,W=c.constrain((q-H)/50,4,15)+1,X=(M[1]-M[0])/((e.nticks||W)*Y);if(X&gt;1){var Z=Math.pow(10,Math.floor(Math.log(X)/Math.LN10));Y*=Z*c.roundUp(X/Z,[2,5,10]),(Math.abs(C.start)/C.size+1e-6)%1&lt;2e-6&amp;&amp;(G.tick0=0)}G.dtick=Y}G.domain=[U+N,U+R-N],G.setScale(),t.attr(\&quot;transform\&quot;,\&quot;translate(\&quot;+Math.round(l.l)+\&quot;,\&quot;+Math.round(l.t)+\&quot;)\&quot;);var J,K=t.select(\&quot;.\&quot;+T.cbtitleunshift).attr(\&quot;transform\&quot;,\&quot;translate(-\&quot;+Math.round(l.l)+\&quot;,-\&quot;+Math.round(l.t)+\&quot;)\&quot;),Q=t.select(\&quot;.\&quot;+T.cbaxis),$=0;function tt(n,a){var i={propContainer:G,propName:e._propPrefix+\&quot;title\&quot;,traceIndex:e._traceIndex,_meta:e._meta,placeholder:o._dfltTitle.colorbar,containerGroup:t.select(\&quot;.\&quot;+T.cbtitle)},s=\&quot;h\&quot;===n.charAt(0)?n.substr(1):\&quot;h\&quot;+n;t.selectAll(\&quot;.\&quot;+s+\&quot;,.\&quot;+s+\&quot;-math-group\&quot;).remove(),d.draw(r,n,u(i,a||{}))}return c.syncOrAsync([i.previousPromises,function(){if(-1!==[\&quot;top\&quot;,\&quot;bottom\&quot;].indexOf(A)){var t,r=l.l+(e.x+F)*l.w,n=G.title.font.size;t=\&quot;top\&quot;===A?(1-(U+R-N))*l.h+l.t+3+.75*n:(1-(U+N))*l.h+l.t-3-.25*n,tt(G._id+\&quot;title\&quot;,{attributes:{x:r,y:t,\&quot;text-anchor\&quot;:\&quot;start\&quot;}})}},function(){if(-1!==[\&quot;top\&quot;,\&quot;bottom\&quot;].indexOf(A)){var i=t.select(\&quot;.\&quot;+T.cbtitle),o=i.select(\&quot;text\&quot;),u=[-e.outlinewidth/2,e.outlinewidth/2],h=i.select(\&quot;.h\&quot;+G._id+\&quot;title-math-group\&quot;).node(),p=15.6;if(o.node()&amp;&amp;(p=parseInt(o.node().style.fontSize,10)*_),h?($=f.bBox(h).height)&gt;p&amp;&amp;(u[1]-=($-p)/2):o.node()&amp;&amp;!o.classed(T.jsPlaceholder)&amp;&amp;($=f.bBox(o.node()).height),$){if($+=5,\&quot;top\&quot;===A)G.domain[1]-=$/l.h,u[1]*=-1;else{G.domain[0]+=$/l.h;var d=g.lineCount(o);u[1]+=(1-d)*p}i.attr(\&quot;transform\&quot;,\&quot;translate(\&quot;+u+\&quot;)\&quot;),G.setScale()}}t.selectAll(\&quot;.\&quot;+T.cbfills+\&quot;,.\&quot;+T.cblines).attr(\&quot;transform\&quot;,\&quot;translate(0,\&quot;+Math.round(l.h*(1-G.domain[1]))+\&quot;)\&quot;),Q.attr(\&quot;transform\&quot;,\&quot;translate(0,\&quot;+Math.round(-l.t)+\&quot;)\&quot;);var m=t.select(\&quot;.\&quot;+T.cbfills).selectAll(\&quot;rect.\&quot;+T.cbfill).data(P);m.enter().append(\&quot;rect\&quot;).classed(T.cbfill,!0).style(\&quot;stroke\&quot;,\&quot;none\&quot;),m.exit().remove();var y=M.map(G.c2p).map(Math.round).sort(function(t,e){return t-e});m.each(function(t,i){var o=[0===i?M[0]:(P[i]+P[i-1])/2,i===P.length-1?M[1]:(P[i]+P[i+1])/2].map(G.c2p).map(Math.round);o[1]=c.constrain(o[1]+(o[1]&gt;o[0])?1:-1,y[0],y[1]);var s=n.select(this).attr({x:j,width:Math.max(z,2),y:n.min(o),height:Math.max(n.max(o)-n.min(o),2)});if(e._fillgradient)f.gradient(s,r,e._id,\&quot;vertical\&quot;,e._fillgradient,\&quot;fill\&quot;);else{var l=E(t).replace(\&quot;e-\&quot;,\&quot;\&quot;);s.attr(\&quot;fill\&quot;,a(l).toHexString())}});var x=t.select(\&quot;.\&quot;+T.cblines).selectAll(\&quot;path.\&quot;+T.cbline).data(v.color&amp;&amp;v.width?O:[]);x.enter().append(\&quot;path\&quot;).classed(T.cbline,!0),x.exit().remove(),x.each(function(t){n.select(this).attr(\&quot;d\&quot;,\&quot;M\&quot;+j+\&quot;,\&quot;+(Math.round(G.c2p(t))+v.width/2%1)+\&quot;h\&quot;+z).call(f.lineGroupStyle,v.width,S(t),v.dash)}),Q.selectAll(\&quot;g.\&quot;+G._id+\&quot;tick,path\&quot;).remove();var b=j+z+(e.outlinewidth||0)/2-(\&quot;outside\&quot;===e.ticks?1:0),w=s.calcTicks(G),k=s.makeTransFn(G),C=s.getTickSigns(G)[2];return s.drawTicks(r,G,{vals:\&quot;inside\&quot;===G.ticks?s.clipEnds(G,w):w,layer:Q,path:s.makeTickPath(G,b,C),transFn:k}),s.drawLabels(r,G,{vals:w,layer:Q,transFn:k,labelFns:s.makeLabelFns(G,b)})},function(){if(-1===[\&quot;top\&quot;,\&quot;bottom\&quot;].indexOf(A)){var t=G.title.font.size,e=G._offset+G._length/2,a=l.l+(G.position||0)*l.w+(\&quot;right\&quot;===G.side?10+t*(G.showticklabels?1:.5):-10-t*(G.showticklabels?.5:0));tt(\&quot;h\&quot;+G._id+\&quot;title\&quot;,{avoid:{selection:n.select(r).selectAll(\&quot;g.\&quot;+G._id+\&quot;tick\&quot;),side:A,offsetLeft:l.l,offsetTop:0,maxShift:o.width},attributes:{x:a,y:e,\&quot;text-anchor\&quot;:\&quot;middle\&quot;},transform:{rotate:\&quot;-90\&quot;,offset:0}})}},i.previousPromises,function(){var n=z+e.outlinewidth/2+f.bBox(Q.node()).width;if((J=K.select(\&quot;text\&quot;)).node()&amp;&amp;!J.classed(T.jsPlaceholder)){var a,o=K.select(\&quot;.h\&quot;+G._id+\&quot;title-math-group\&quot;).node();a=o&amp;&amp;-1!==[\&quot;top\&quot;,\&quot;bottom\&quot;].indexOf(A)?f.bBox(o).width:f.bBox(K.node()).right-j-l.l,n=Math.max(n,a)}var s=2*e.xpad+n+e.borderwidth+e.outlinewidth/2,c=q-H;t.select(\&quot;.\&quot;+T.cbbg).attr({x:j-e.xpad-(e.borderwidth+e.outlinewidth)/2,y:H-B,width:Math.max(s,2),height:Math.max(c+2*B,2)}).call(p.fill,e.bgcolor).call(p.stroke,e.bordercolor).style(\&quot;stroke-width\&quot;,e.borderwidth),t.selectAll(\&quot;.\&quot;+T.cboutline).attr({x:j,y:H+e.ypad+(\&quot;top\&quot;===A?$:0),width:Math.max(z,2),height:Math.max(c-2*e.ypad-$,2)}).call(p.stroke,e.outlinecolor).style({fill:\&quot;none\&quot;,\&quot;stroke-width\&quot;:e.outlinewidth});var u=({center:.5,right:1}[e.xanchor]||0)*s;t.attr(\&quot;transform\&quot;,\&quot;translate(\&quot;+(l.l-u)+\&quot;,\&quot;+l.t+\&quot;)\&quot;);var h={},d=w[e.yanchor],g=k[e.yanchor];\&quot;pixels\&quot;===e.lenmode?(h.y=e.y,h.t=c*d,h.b=c*g):(h.t=h.b=0,h.yt=e.y+e.len*d,h.yb=e.y-e.len*g);var v=w[e.xanchor],m=k[e.xanchor];if(\&quot;pixels\&quot;===e.thicknessmode)h.x=e.x,h.l=s*v,h.r=s*m;else{var y=s-z;h.l=y*v,h.r=y*m,h.xl=e.x-e.thickness*v,h.xr=e.x+e.thickness*m}i.autoMargin(r,e._id,h)}],r)}(r,e,t);v&amp;&amp;v.then&amp;&amp;(t._promises||[]).push(v),t._context.edits.colorbarPosition&amp;&amp;function(t,e,r){var n,a,i,s=r._fullLayout._size;l.init({element:t.node(),gd:r,prepFn:function(){n=t.attr(\&quot;transform\&quot;),h(t)},moveFn:function(r,o){t.attr(\&quot;transform\&quot;,n+\&quot; translate(\&quot;+r+\&quot;,\&quot;+o+\&quot;)\&quot;),a=l.align(e._xLeftFrac+r/s.w,e._thickFrac,0,1,e.xanchor),i=l.align(e._yBottomFrac-o/s.h,e._lenFrac,0,1,e.yanchor);var c=l.getCursor(a,i,e.xanchor,e.yanchor);h(t,c)},doneFn:function(){if(h(t),void 0!==a&amp;&amp;void 0!==i){var n={};n[e._propPrefix+\&quot;x\&quot;]=a,n[e._propPrefix+\&quot;y\&quot;]=i,void 0!==e._traceIndex?o.call(\&quot;_guiRestyle\&quot;,r,n,e._traceIndex):o.call(\&quot;_guiRelayout\&quot;,r,n)}}})}(r,e,t)}),e.exit().each(function(e){i.autoMargin(t,e._id)}).remove(),e.order()}}},{\&quot;../../constants/alignment\&quot;:685,\&quot;../../lib\&quot;:716,\&quot;../../lib/extend\&quot;:707,\&quot;../../lib/setcursor\&quot;:736,\&quot;../../lib/svg_text_utils\&quot;:740,\&quot;../../plots/cartesian/axes\&quot;:764,\&quot;../../plots/cartesian/axis_defaults\&quot;:766,\&quot;../../plots/cartesian/layout_attributes\&quot;:776,\&quot;../../plots/cartesian/position_defaults\&quot;:779,\&quot;../../plots/plots\&quot;:825,\&quot;../../registry\&quot;:845,\&quot;../color\&quot;:591,\&quot;../colorscale/helpers\&quot;:602,\&quot;../dragelement\&quot;:609,\&quot;../drawing\&quot;:612,\&quot;../titles\&quot;:678,\&quot;./constants\&quot;:593,d3:164,tinycolor2:535}],596:[function(t,e,r){\&quot;use strict\&quot;;var n=t(\&quot;../../lib\&quot;);e.exports=function(t){return n.isPlainObject(t.colorbar)}},{\&quot;../../lib\&quot;:716}],597:[function(t,e,r){\&quot;use strict\&quot;;e.exports={moduleType:\&quot;component\&quot;,name:\&quot;colorbar\&quot;,attributes:t(\&quot;./attributes\&quot;),supplyDefaults:t(\&quot;./defaults\&quot;),draw:t(\&quot;./draw\&quot;).draw,hasColorbar:t(\&quot;./has_colorbar\&quot;)}},{\&quot;./attributes\&quot;:592,\&quot;./defaults\&quot;:594,\&quot;./draw\&quot;:595,\&quot;./has_colorbar\&quot;:596}],598:[function(t,e,r){\&quot;use strict\&quot;;var n=t(\&quot;../colorbar/attributes\&quot;),a=t(\&quot;../../lib/regex\&quot;).counter,i=t(\&quot;./scales.js\&quot;).scales;Object.keys(i);function o(t){return\&quot;`\&quot;+t+\&quot;`\&quot;}e.exports=function(t,e){t=t||\&quot;\&quot;;var r,s=(e=e||{}).cLetter||\&quot;c\&quot;,l=(\&quot;onlyIfNumerical\&quot;in e?e.onlyIfNumerical:Boolean(t),\&quot;noScale\&quot;in e?e.noScale:\&quot;marker.line\&quot;===t),c=\&quot;showScaleDflt\&quot;in e?e.showScaleDflt:\&quot;z\&quot;===s,u=\&quot;string\&quot;==typeof e.colorscaleDflt?i[e.colorscaleDflt]:null,h=e.editTypeOverride||\&quot;\&quot;,f=t?t+\&quot;.\&quot;:\&quot;\&quot;;\&quot;colorAttr\&quot;in e?(r=e.colorAttr,e.colorAttr):o(f+(r={z:\&quot;z\&quot;,c:\&quot;color\&quot;}[s]));var p=s+\&quot;auto\&quot;,d=s+\&quot;min\&quot;,g=s+\&quot;max\&quot;,v=s+\&quot;mid\&quot;,m=(o(f+p),o(f+d),o(f+g),{});m[d]=m[g]=void 0;var y={};y[p]=!1;var x={};return\&quot;color\&quot;===r&amp;&amp;(x.color={valType:\&quot;color\&quot;,arrayOk:!0,editType:h||\&quot;style\&quot;},e.anim&amp;&amp;(x.color.anim=!0)),x[p]={valType:\&quot;boolean\&quot;,dflt:!0,editType:\&quot;calc\&quot;,impliedEdits:m},x[d]={valType:\&quot;number\&quot;,dflt:null,editType:h||\&quot;plot\&quot;,impliedEdits:y},x[g]={valType:\&quot;number\&quot;,dflt:null,editType:h||\&quot;plot\&quot;,impliedEdits:y},x[v]={valType:\&quot;number\&quot;,dflt:null,editType:\&quot;calc\&quot;,impliedEdits:m},x.colorscale={valType:\&quot;colorscale\&quot;,editType:\&quot;calc\&quot;,dflt:u,impliedEdits:{autocolorscale:!1}},x.autocolorscale={valType:\&quot;boolean\&quot;,dflt:!1!==e.autoColorDflt,editType:\&quot;calc\&quot;,impliedEdits:{colorscale:void 0}},x.reversescale={valType:\&quot;boolean\&quot;,dflt:!1,editType:\&quot;plot\&quot;},l||(x.showscale={valType:\&quot;boolean\&quot;,dflt:c,editType:\&quot;calc\&quot;},x.colorbar=n),e.noColorAxis||(x.coloraxis={valType:\&quot;subplotid\&quot;,regex:a(\&quot;coloraxis\&quot;),dflt:null,editType:\&quot;calc\&quot;}),x}},{\&quot;../../lib/regex\&quot;:732,\&quot;../colorbar/attributes\&quot;:592,\&quot;./scales.js\&quot;:606}],599:[function(t,e,r){\&quot;use strict\&quot;;var n=t(\&quot;fast-isnumeric\&quot;),a=t(\&quot;../../lib\&quot;),i=t(\&quot;./helpers\&quot;).extractOpts;e.exports=function(t,e,r){var o,s=t._fullLayout,l=r.vals,c=r.containerStr,u=c?a.nestedProperty(e,c).get():e,h=i(u),f=!1!==h.auto,p=h.min,d=h.max,g=h.mid,v=function(){return a.aggNums(Math.min,null,l)},m=function(){return a.aggNums(Math.max,null,l)};(void 0===p?p=v():f&amp;&amp;(p=u._colorAx&amp;&amp;n(p)?Math.min(p,v()):v()),void 0===d?d=m():f&amp;&amp;(d=u._colorAx&amp;&amp;n(d)?Math.max(d,m()):m()),f&amp;&amp;void 0!==g&amp;&amp;(d-g&gt;g-p?p=g-(d-g):d-g&lt;g-p&amp;&amp;(d=g+(g-p))),p===d&amp;&amp;(p-=.5,d+=.5),h._sync(\&quot;min\&quot;,p),h._sync(\&quot;max\&quot;,d),h.autocolorscale)&amp;&amp;(o=p*d&lt;0?s.colorscale.diverging:p&gt;=0?s.colorscale.sequential:s.colorscale.sequentialminus,h._sync(\&quot;colorscale\&quot;,o))}},{\&quot;../../lib\&quot;:716,\&quot;./helpers\&quot;:602,\&quot;fast-isnumeric\&quot;:227}],600:[function(t,e,r){\&quot;use strict\&quot;;var n=t(\&quot;../../lib\&quot;),a=t(\&quot;./helpers\&quot;).hasColorscale,i=t(\&quot;./helpers\&quot;).extractOpts;e.exports=function(t,e){function r(t,e){var r=t[\&quot;_\&quot;+e];void 0!==r&amp;&amp;(t[e]=r)}function o(t,a){var o=a.container?n.nestedProperty(t,a.container).get():t;if(o)if(o.coloraxis)o._colorAx=e[o.coloraxis];else{var s=i(o),l=s.auto;(l||void 0===s.min)&amp;&amp;r(o,a.min),(l||void 0===s.max)&amp;&amp;r(o,a.max),s.autocolorscale&amp;&amp;r(o,\&quot;colorscale\&quot;)}}for(var s=0;s&lt;t.length;s++){var l=t[s],c=l._module.colorbar;if(c)if(Array.isArray(c))for(var u=0;u&lt;c.length;u++)o(l,c[u]);else o(l,c);a(l,\&quot;marker.line\&quot;)&amp;&amp;o(l,{container:\&quot;marker.line\&quot;,min:\&quot;cmin\&quot;,max:\&quot;cmax\&quot;})}for(var h in e._colorAxes)o(e[h],{min:\&quot;cmin\&quot;,max:\&quot;cmax\&quot;})}},{\&quot;../../lib\&quot;:716,\&quot;./helpers\&quot;:602}],601:[function(t,e,r){\&quot;use strict\&quot;;var n=t(\&quot;fast-isnumeric\&quot;),a=t(\&quot;../../lib\&quot;),i=t(\&quot;../colorbar/has_colorbar\&quot;),o=t(\&quot;../colorbar/defaults\&quot;),s=t(\&quot;./scales\&quot;).isValid,l=t(\&quot;../../registry\&quot;).traceIs;function c(t,e){var r=e.slice(0,e.length-1);return e?a.nestedProperty(t,r).get()||{}:t}e.exports=function t(e,r,u,h,f){var p=f.prefix,d=f.cLetter,g=\&quot;_module\&quot;in r,v=c(e,p),m=c(r,p),y=c(r._template||{},p)||{},x=function(){return delete e.coloraxis,delete r.coloraxis,t(e,r,u,h,f)};if(g){var b=u._colorAxes||{},_=h(p+\&quot;coloraxis\&quot;);if(_){var w=l(r,\&quot;contour\&quot;)&amp;&amp;a.nestedProperty(r,\&quot;contours.coloring\&quot;).get()||\&quot;heatmap\&quot;,k=b[_];return void(k?(k[2].push(x),k[0]!==w&amp;&amp;(k[0]=!1,a.warn([\&quot;Ignoring coloraxis:\&quot;,_,\&quot;setting\&quot;,\&quot;as it is linked to incompatible colorscales.\&quot;].join(\&quot; \&quot;)))):b[_]=[w,r,[x]])}}var T=v[d+\&quot;min\&quot;],A=v[d+\&quot;max\&quot;],M=n(T)&amp;&amp;n(A)&amp;&amp;T&lt;A;h(p+d+\&quot;auto\&quot;,!M)?h(p+d+\&quot;mid\&quot;):(h(p+d+\&quot;min\&quot;),h(p+d+\&quot;max\&quot;));var S,E,C=v.colorscale,L=y.colorscale;(void 0!==C&amp;&amp;(S=!s(C)),void 0!==L&amp;&amp;(S=!s(L)),h(p+\&quot;autocolorscale\&quot;,S),h(p+\&quot;colorscale\&quot;),h(p+\&quot;reversescale\&quot;),\&quot;marker.line.\&quot;!==p)&amp;&amp;(p&amp;&amp;g&amp;&amp;(E=i(v)),h(p+\&quot;showscale\&quot;,E)&amp;&amp;o(v,m,u))}},{\&quot;../../lib\&quot;:716,\&quot;../../registry\&quot;:845,\&quot;../colorbar/defaults\&quot;:594,\&quot;../colorbar/has_colorbar\&quot;:596,\&quot;./scales\&quot;:606,\&quot;fast-isnumeric\&quot;:227}],602:[function(t,e,r){\&quot;use strict\&quot;;var n=t(\&quot;d3\&quot;),a=t(\&quot;tinycolor2\&quot;),i=t(\&quot;fast-isnumeric\&quot;),o=t(\&quot;../../lib\&quot;),s=t(\&quot;../color\&quot;),l=t(\&quot;./scales\&quot;).isValid;var c=[\&quot;showscale\&quot;,\&quot;autocolorscale\&quot;,\&quot;colorscale\&quot;,\&quot;reversescale\&quot;,\&quot;colorbar\&quot;],u=[\&quot;min\&quot;,\&quot;max\&quot;,\&quot;mid\&quot;,\&quot;auto\&quot;];function h(t){var e,r,n,a=t._colorAx,i=a||t,o={};for(r=0;r&lt;c.length;r++)o[n=c[r]]=i[n];if(a)for(e=\&quot;c\&quot;,r=0;r&lt;u.length;r++)o[n=u[r]]=i[\&quot;c\&quot;+n];else{var s;for(r=0;r&lt;u.length;r++)(s=\&quot;c\&quot;+(n=u[r]))in i?o[n]=i[s]:(s=\&quot;z\&quot;+n)in i&amp;&amp;(o[n]=i[s]);e=s.charAt(0)}return o._sync=function(t,r){var n=-1!==u.indexOf(t)?e+t:t;i[n]=i[\&quot;_\&quot;+n]=r},o}function f(t){for(var e=h(t),r=e.min,n=e.max,a=e.reversescale?p(e.colorscale):e.colorscale,i=a.length,o=new Array(i),s=new Array(i),l=0;l&lt;i;l++){var c=a[l];o[l]=r+c[0]*(n-r),s[l]=c[1]}return{domain:o,range:s}}function p(t){for(var e=t.length,r=new Array(e),n=e-1,a=0;n&gt;=0;n--,a++){var i=t[n];r[a]=[1-i[0],i[1]]}return r}function d(t,e){e=e||{};for(var r=t.domain,o=t.range,l=o.length,c=new Array(l),u=0;u&lt;l;u++){var h=a(o[u]).toRgb();c[u]=[h.r,h.g,h.b,h.a]}var f,p=n.scale.linear().domain(r).range(c).clamp(!0),d=e.noNumericCheck,v=e.returnArray;return(f=d&amp;&amp;v?p:d?function(t){return g(p(t))}:v?function(t){return i(t)?p(t):a(t).isValid()?t:s.defaultLine}:function(t){return i(t)?g(p(t)):a(t).isValid()?t:s.defaultLine}).domain=p.domain,f.range=function(){return o},f}function g(t){var e={r:t[0],g:t[1],b:t[2],a:t[3]};return a(e).toRgbString()}e.exports={hasColorscale:function(t,e,r){var n=e?o.nestedProperty(t,e).get()||{}:t,a=n[r||\&quot;color\&quot;],s=!1;if(o.isArrayOrTypedArray(a))for(var c=0;c&lt;a.length;c++)if(i(a[c])){s=!0;break}return o.isPlainObject(n)&amp;&amp;(s||!0===n.showscale||i(n.cmin)&amp;&amp;i(n.cmax)||l(n.colorscale)||o.isPlainObject(n.colorbar))},extractOpts:h,extractScale:f,flipScale:p,makeColorScaleFunc:d,makeColorScaleFuncFromTrace:function(t,e){return d(f(t),e)}}},{\&quot;../../lib\&quot;:716,\&quot;../color\&quot;:591,\&quot;./scales\&quot;:606,d3:164,\&quot;fast-isnumeric\&quot;:227,tinycolor2:535}],603:[function(t,e,r){\&quot;use strict\&quot;;var n=t(\&quot;./scales\&quot;),a=t(\&quot;./helpers\&quot;);e.exports={moduleType:\&quot;component\&quot;,name:\&quot;colorscale\&quot;,attributes:t(\&quot;./attributes\&quot;),layoutAttributes:t(\&quot;./layout_attributes\&quot;),supplyLayoutDefaults:t(\&quot;./layout_defaults\&quot;),handleDefaults:t(\&quot;./defaults\&quot;),crossTraceDefaults:t(\&quot;./cross_trace_defaults\&quot;),calc:t(\&quot;./calc\&quot;),scales:n.scales,defaultScale:n.defaultScale,getScale:n.get,isValidScale:n.isValid,hasColorscale:a.hasColorscale,extractOpts:a.extractOpts,extractScale:a.extractScale,flipScale:a.flipScale,makeColorScaleFunc:a.makeColorScaleFunc,makeColorScaleFuncFromTrace:a.makeColorScaleFuncFromTrace}},{\&quot;./attributes\&quot;:598,\&quot;./calc\&quot;:599,\&quot;./cross_trace_defaults\&quot;:600,\&quot;./defaults\&quot;:601,\&quot;./helpers\&quot;:602,\&quot;./layout_attributes\&quot;:604,\&quot;./layout_defaults\&quot;:605,\&quot;./scales\&quot;:606}],604:[function(t,e,r){\&quot;use strict\&quot;;var n=t(\&quot;../../lib/extend\&quot;).extendFlat,a=t(\&quot;./attributes\&quot;),i=t(\&quot;./scales\&quot;).scales;e.exports={editType:\&quot;calc\&quot;,colorscale:{editType:\&quot;calc\&quot;,sequential:{valType:\&quot;colorscale\&quot;,dflt:i.Reds,editType:\&quot;calc\&quot;},sequentialminus:{valType:\&quot;colorscale\&quot;,dflt:i.Blues,editType:\&quot;calc\&quot;},diverging:{valType:\&quot;colorscale\&quot;,dflt:i.RdBu,editType:\&quot;calc\&quot;}},coloraxis:n({_isSubplotObj:!0,editType:\&quot;calc\&quot;},a(\&quot;\&quot;,{colorAttr:\&quot;corresponding trace color array(s)\&quot;,noColorAxis:!0,showScaleDflt:!0}))}},{\&quot;../../lib/extend\&quot;:707,\&quot;./attributes\&quot;:598,\&quot;./scales\&quot;:606}],605:[function(t,e,r){\&quot;use strict\&quot;;var n=t(\&quot;../../lib\&quot;),a=t(\&quot;../../plot_api/plot_template\&quot;),i=t(\&quot;./layout_attributes\&quot;),o=t(\&quot;./defaults\&quot;);e.exports=function(t,e){function r(r,a){return n.coerce(t,e,i,r,a)}r(\&quot;colorscale.sequential\&quot;),r(\&quot;colorscale.sequentialminus\&quot;),r(\&quot;colorscale.diverging\&quot;);var s,l,c=e._colorAxes;function u(t,e){return n.coerce(s,l,i.coloraxis,t,e)}for(var h in c){var f=c[h];if(f[0])s=t[h]||{},(l=a.newContainer(e,h,\&quot;coloraxis\&quot;))._name=h,o(s,l,e,u,{prefix:\&quot;\&quot;,cLetter:\&quot;c\&quot;});else{for(var p=0;p&lt;f[2].length;p++)f[2][p]();delete e._colorAxes[h]}}}},{\&quot;../../lib\&quot;:716,\&quot;../../plot_api/plot_template\&quot;:754,\&quot;./defaults\&quot;:601,\&quot;./layout_attributes\&quot;:604}],606:[function(t,e,r){\&quot;use strict\&quot;;var n=t(\&quot;tinycolor2\&quot;),a={Greys:[[0,\&quot;rgb(0,0,0)\&quot;],[1,\&quot;rgb(255,255,255)\&quot;]],YlGnBu:[[0,\&quot;rgb(8,29,88)\&quot;],[.125,\&quot;rgb(37,52,148)\&quot;],[.25,\&quot;rgb(34,94,168)\&quot;],[.375,\&quot;rgb(29,145,192)\&quot;],[.5,\&quot;rgb(65,182,196)\&quot;],[.625,\&quot;rgb(127,205,187)\&quot;],[.75,\&quot;rgb(199,233,180)\&quot;],[.875,\&quot;rgb(237,248,217)\&quot;],[1,\&quot;rgb(255,255,217)\&quot;]],Greens:[[0,\&quot;rgb(0,68,27)\&quot;],[.125,\&quot;rgb(0,109,44)\&quot;],[.25,\&quot;rgb(35,139,69)\&quot;],[.375,\&quot;rgb(65,171,93)\&quot;],[.5,\&quot;rgb(116,196,118)\&quot;],[.625,\&quot;rgb(161,217,155)\&quot;],[.75,\&quot;rgb(199,233,192)\&quot;],[.875,\&quot;rgb(229,245,224)\&quot;],[1,\&quot;rgb(247,252,245)\&quot;]],YlOrRd:[[0,\&quot;rgb(128,0,38)\&quot;],[.125,\&quot;rgb(189,0,38)\&quot;],[.25,\&quot;rgb(227,26,28)\&quot;],[.375,\&quot;rgb(252,78,42)\&quot;],[.5,\&quot;rgb(253,141,60)\&quot;],[.625,\&quot;rgb(254,178,76)\&quot;],[.75,\&quot;rgb(254,217,118)\&quot;],[.875,\&quot;rgb(255,237,160)\&quot;],[1,\&quot;rgb(255,255,204)\&quot;]],Bluered:[[0,\&quot;rgb(0,0,255)\&quot;],[1,\&quot;rgb(255,0,0)\&quot;]],RdBu:[[0,\&quot;rgb(5,10,172)\&quot;],[.35,\&quot;rgb(106,137,247)\&quot;],[.5,\&quot;rgb(190,190,190)\&quot;],[.6,\&quot;rgb(220,170,132)\&quot;],[.7,\&quot;rgb(230,145,90)\&quot;],[1,\&quot;rgb(178,10,28)\&quot;]],Reds:[[0,\&quot;rgb(220,220,220)\&quot;],[.2,\&quot;rgb(245,195,157)\&quot;],[.4,\&quot;rgb(245,160,105)\&quot;],[1,\&quot;rgb(178,10,28)\&quot;]],Blues:[[0,\&quot;rgb(5,10,172)\&quot;],[.35,\&quot;rgb(40,60,190)\&quot;],[.5,\&quot;rgb(70,100,245)\&quot;],[.6,\&quot;rgb(90,120,245)\&quot;],[.7,\&quot;rgb(106,137,247)\&quot;],[1,\&quot;rgb(220,220,220)\&quot;]],Picnic:[[0,\&quot;rgb(0,0,255)\&quot;],[.1,\&quot;rgb(51,153,255)\&quot;],[.2,\&quot;rgb(102,204,255)\&quot;],[.3,\&quot;rgb(153,204,255)\&quot;],[.4,\&quot;rgb(204,204,255)\&quot;],[.5,\&quot;rgb(255,255,255)\&quot;],[.6,\&quot;rgb(255,204,255)\&quot;],[.7,\&quot;rgb(255,153,255)\&quot;],[.8,\&quot;rgb(255,102,204)\&quot;],[.9,\&quot;rgb(255,102,102)\&quot;],[1,\&quot;rgb(255,0,0)\&quot;]],Rainbow:[[0,\&quot;rgb(150,0,90)\&quot;],[.125,\&quot;rgb(0,0,200)\&quot;],[.25,\&quot;rgb(0,25,255)\&quot;],[.375,\&quot;rgb(0,152,255)\&quot;],[.5,\&quot;rgb(44,255,150)\&quot;],[.625,\&quot;rgb(151,255,0)\&quot;],[.75,\&quot;rgb(255,234,0)\&quot;],[.875,\&quot;rgb(255,111,0)\&quot;],[1,\&quot;rgb(255,0,0)\&quot;]],Portland:[[0,\&quot;rgb(12,51,131)\&quot;],[.25,\&quot;rgb(10,136,186)\&quot;],[.5,\&quot;rgb(242,211,56)\&quot;],[.75,\&quot;rgb(242,143,56)\&quot;],[1,\&quot;rgb(217,30,30)\&quot;]],Jet:[[0,\&quot;rgb(0,0,131)\&quot;],[.125,\&quot;rgb(0,60,170)\&quot;],[.375,\&quot;rgb(5,255,255)\&quot;],[.625,\&quot;rgb(255,255,0)\&quot;],[.875,\&quot;rgb(250,0,0)\&quot;],[1,\&quot;rgb(128,0,0)\&quot;]],Hot:[[0,\&quot;rgb(0,0,0)\&quot;],[.3,\&quot;rgb(230,0,0)\&quot;],[.6,\&quot;rgb(255,210,0)\&quot;],[1,\&quot;rgb(255,255,255)\&quot;]],Blackbody:[[0,\&quot;rgb(0,0,0)\&quot;],[.2,\&quot;rgb(230,0,0)\&quot;],[.4,\&quot;rgb(230,210,0)\&quot;],[.7,\&quot;rgb(255,255,255)\&quot;],[1,\&quot;rgb(160,200,255)\&quot;]],Earth:[[0,\&quot;rgb(0,0,130)\&quot;],[.1,\&quot;rgb(0,180,180)\&quot;],[.2,\&quot;rgb(40,210,40)\&quot;],[.4,\&quot;rgb(230,230,50)\&quot;],[.6,\&quot;rgb(120,70,20)\&quot;],[1,\&quot;rgb(255,255,255)\&quot;]],Electric:[[0,\&quot;rgb(0,0,0)\&quot;],[.15,\&quot;rgb(30,0,100)\&quot;],[.4,\&quot;rgb(120,0,100)\&quot;],[.6,\&quot;rgb(160,90,0)\&quot;],[.8,\&quot;rgb(230,200,0)\&quot;],[1,\&quot;rgb(255,250,220)\&quot;]],Viridis:[[0,\&quot;#440154\&quot;],[.06274509803921569,\&quot;#48186a\&quot;],[.12549019607843137,\&quot;#472d7b\&quot;],[.18823529411764706,\&quot;#424086\&quot;],[.25098039215686274,\&quot;#3b528b\&quot;],[.3137254901960784,\&quot;#33638d\&quot;],[.3764705882352941,\&quot;#2c728e\&quot;],[.4392156862745098,\&quot;#26828e\&quot;],[.5019607843137255,\&quot;#21918c\&quot;],[.5647058823529412,\&quot;#1fa088\&quot;],[.6274509803921569,\&quot;#28ae80\&quot;],[.6901960784313725,\&quot;#3fbc73\&quot;],[.7529411764705882,\&quot;#5ec962\&quot;],[.8156862745098039,\&quot;#84d44b\&quot;],[.8784313725490196,\&quot;#addc30\&quot;],[.9411764705882353,\&quot;#d8e219\&quot;],[1,\&quot;#fde725\&quot;]],Cividis:[[0,\&quot;rgb(0,32,76)\&quot;],[.058824,\&quot;rgb(0,42,102)\&quot;],[.117647,\&quot;rgb(0,52,110)\&quot;],[.176471,\&quot;rgb(39,63,108)\&quot;],[.235294,\&quot;rgb(60,74,107)\&quot;],[.294118,\&quot;rgb(76,85,107)\&quot;],[.352941,\&quot;rgb(91,95,109)\&quot;],[.411765,\&quot;rgb(104,106,112)\&quot;],[.470588,\&quot;rgb(117,117,117)\&quot;],[.529412,\&quot;rgb(131,129,120)\&quot;],[.588235,\&quot;rgb(146,140,120)\&quot;],[.647059,\&quot;rgb(161,152,118)\&quot;],[.705882,\&quot;rgb(176,165,114)\&quot;],[.764706,\&quot;rgb(192,177,109)\&quot;],[.823529,\&quot;rgb(209,191,102)\&quot;],[.882353,\&quot;rgb(225,204,92)\&quot;],[.941176,\&quot;rgb(243,219,79)\&quot;],[1,\&quot;rgb(255,233,69)\&quot;]]},i=a.RdBu;function o(t){var e=0;if(!Array.isArray(t)||t.length&lt;2)return!1;if(!t[0]||!t[t.length-1])return!1;if(0!=+t[0][0]||1!=+t[t.length-1][0])return!1;for(var r=0;r&lt;t.length;r++){var a=t[r];if(2!==a.length||+a[0]&lt;e||!n(a[1]).isValid())return!1;e=+a[0]}return!0}e.exports={scales:a,defaultScale:i,get:function(t,e){if(e||(e=i),!t)return e;function r(){try{t=a[t]||JSON.parse(t)}catch(r){t=e}}return\&quot;string\&quot;==typeof t&amp;&amp;(r(),\&quot;string\&quot;==typeof t&amp;&amp;r()),o(t)?t:e},isValid:function(t){return void 0!==a[t]||o(t)}}},{tinycolor2:535}],607:[function(t,e,r){\&quot;use strict\&quot;;e.exports=function(t,e,r,n,a){var i=(t-r)/(n-r),o=i+e/(n-r),s=(i+o)/2;return\&quot;left\&quot;===a||\&quot;bottom\&quot;===a?i:\&quot;center\&quot;===a||\&quot;middle\&quot;===a?s:\&quot;right\&quot;===a||\&quot;top\&quot;===a?o:i&lt;2/3-s?i:o&gt;4/3-s?o:s}},{}],608:[function(t,e,r){\&quot;use strict\&quot;;var n=t(\&quot;../../lib\&quot;),a=[[\&quot;sw-resize\&quot;,\&quot;s-resize\&quot;,\&quot;se-resize\&quot;],[\&quot;w-resize\&quot;,\&quot;move\&quot;,\&quot;e-resize\&quot;],[\&quot;nw-resize\&quot;,\&quot;n-resize\&quot;,\&quot;ne-resize\&quot;]];e.exports=function(t,e,r,i){return t=\&quot;left\&quot;===r?0:\&quot;center\&quot;===r?1:\&quot;right\&quot;===r?2:n.constrain(Math.floor(3*t),0,2),e=\&quot;bottom\&quot;===i?0:\&quot;middle\&quot;===i?1:\&quot;top\&quot;===i?2:n.constrain(Math.floor(3*e),0,2),a[e][t]}},{\&quot;../../lib\&quot;:716}],609:[function(t,e,r){\&quot;use strict\&quot;;var n=t(\&quot;mouse-event-offset\&quot;),a=t(\&quot;has-hover\&quot;),i=t(\&quot;has-passive-events\&quot;),o=t(\&quot;../../lib\&quot;).removeElement,s=t(\&quot;../../plots/cartesian/constants\&quot;),l=e.exports={};l.align=t(\&quot;./align\&quot;),l.getCursor=t(\&quot;./cursor\&quot;);var c=t(\&quot;./unhover\&quot;);function u(){var t=document.createElement(\&quot;div\&quot;);t.className=\&quot;dragcover\&quot;;var e=t.style;return e.position=\&quot;fixed\&quot;,e.left=0,e.right=0,e.top=0,e.bottom=0,e.zIndex=999999999,e.background=\&quot;none\&quot;,document.body.appendChild(t),t}function h(t){return n(t.changedTouches?t.changedTouches[0]:t,document.body)}l.unhover=c.wrapped,l.unhoverRaw=c.raw,l.init=function(t){var e,r,n,c,f,p,d,g,v=t.gd,m=1,y=v._context.doubleClickDelay,x=t.element;v._mouseDownTime||(v._mouseDownTime=0),x.style.pointerEvents=\&quot;all\&quot;,x.onmousedown=_,i?(x._ontouchstart&amp;&amp;x.removeEventListener(\&quot;touchstart\&quot;,x._ontouchstart),x._ontouchstart=_,x.addEventListener(\&quot;touchstart\&quot;,_,{passive:!1})):x.ontouchstart=_;var b=t.clampFn||function(t,e,r){return Math.abs(t)&lt;r&amp;&amp;(t=0),Math.abs(e)&lt;r&amp;&amp;(e=0),[t,e]};function _(i){v._dragged=!1,v._dragging=!0;var o=h(i);e=o[0],r=o[1],d=i.target,p=i,g=2===i.buttons||i.ctrlKey,\&quot;undefined\&quot;==typeof i.clientX&amp;&amp;\&quot;undefined\&quot;==typeof i.clientY&amp;&amp;(i.clientX=e,i.clientY=r),(n=(new Date).getTime())-v._mouseDownTime&lt;y?m+=1:(m=1,v._mouseDownTime=n),t.prepFn&amp;&amp;t.prepFn(i,e,r),a&amp;&amp;!g?(f=u()).style.cursor=window.getComputedStyle(x).cursor:a||(f=document,c=window.getComputedStyle(document.documentElement).cursor,document.documentElement.style.cursor=window.getComputedStyle(x).cursor),document.addEventListener(\&quot;mouseup\&quot;,k),document.addEventListener(\&quot;touchend\&quot;,k),!1!==t.dragmode&amp;&amp;(i.preventDefault(),document.addEventListener(\&quot;mousemove\&quot;,w),document.addEventListener(\&quot;touchmove\&quot;,w,{passive:!1}))}function w(n){n.preventDefault();var a=h(n),i=t.minDrag||s.MINDRAG,o=b(a[0]-e,a[1]-r,i),c=o[0],u=o[1];(c||u)&amp;&amp;(v._dragged=!0,l.unhover(v)),v._dragged&amp;&amp;t.moveFn&amp;&amp;!g&amp;&amp;(v._dragdata={element:x,dx:c,dy:u},t.moveFn(c,u))}function k(e){if(delete v._dragdata,!1!==t.dragmode&amp;&amp;(e.preventDefault(),document.removeEventListener(\&quot;mousemove\&quot;,w),document.removeEventListener(\&quot;touchmove\&quot;,w)),document.removeEventListener(\&quot;mouseup\&quot;,k),document.removeEventListener(\&quot;touchend\&quot;,k),a?o(f):c&amp;&amp;(f.documentElement.style.cursor=c,c=null),v._dragging){if(v._dragging=!1,(new Date).getTime()-v._mouseDownTime&gt;y&amp;&amp;(m=Math.max(m-1,1)),v._dragged)t.doneFn&amp;&amp;t.doneFn();else if(t.clickFn&amp;&amp;t.clickFn(m,p),!g){var r;try{r=new MouseEvent(\&quot;click\&quot;,e)}catch(t){var n=h(e);(r=document.createEvent(\&quot;MouseEvents\&quot;)).initMouseEvent(\&quot;click\&quot;,e.bubbles,e.cancelable,e.view,e.detail,e.screenX,e.screenY,n[0],n[1],e.ctrlKey,e.altKey,e.shiftKey,e.metaKey,e.button,e.relatedTarget)}d.dispatchEvent(r)}v._dragging=!1,v._dragged=!1}else v._dragged=!1}},l.coverSlip=u},{\&quot;../../lib\&quot;:716,\&quot;../../plots/cartesian/constants\&quot;:770,\&quot;./align\&quot;:607,\&quot;./cursor\&quot;:608,\&quot;./unhover\&quot;:610,\&quot;has-hover\&quot;:411,\&quot;has-passive-events\&quot;:412,\&quot;mouse-event-offset\&quot;:437}],610:[function(t,e,r){\&quot;use strict\&quot;;var n=t(\&quot;../../lib/events\&quot;),a=t(\&quot;../../lib/throttle\&quot;),i=t(\&quot;../../lib/dom\&quot;).getGraphDiv,o=t(\&quot;../fx/constants\&quot;),s=e.exports={};s.wrapped=function(t,e,r){(t=i(t))._fullLayout&amp;&amp;a.clear(t._fullLayout._uid+o.HOVERID),s.raw(t,e,r)},s.raw=function(t,e){var r=t._fullLayout,a=t._hoverdata;e||(e={}),e.target&amp;&amp;!1===n.triggerHandler(t,\&quot;plotly_beforehover\&quot;,e)||(r._hoverlayer.selectAll(\&quot;g\&quot;).remove(),r._hoverlayer.selectAll(\&quot;line\&quot;).remove(),r._hoverlayer.selectAll(\&quot;circle\&quot;).remove(),t._hoverdata=void 0,e.target&amp;&amp;a&amp;&amp;t.emit(\&quot;plotly_unhover\&quot;,{event:e,points:a}))}},{\&quot;../../lib/dom\&quot;:705,\&quot;../../lib/events\&quot;:706,\&quot;../../lib/throttle\&quot;:741,\&quot;../fx/constants\&quot;:624}],611:[function(t,e,r){\&quot;use strict\&quot;;r.dash={valType:\&quot;string\&quot;,values:[\&quot;solid\&quot;,\&quot;dot\&quot;,\&quot;dash\&quot;,\&quot;longdash\&quot;,\&quot;dashdot\&quot;,\&quot;longdashdot\&quot;],dflt:\&quot;solid\&quot;,editType:\&quot;style\&quot;}},{}],612:[function(t,e,r){\&quot;use strict\&quot;;var n=t(\&quot;d3\&quot;),a=t(\&quot;fast-isnumeric\&quot;),i=t(\&quot;tinycolor2\&quot;),o=t(\&quot;../../registry\&quot;),s=t(\&quot;../color\&quot;),l=t(\&quot;../colorscale\&quot;),c=t(\&quot;../../lib\&quot;),u=t(\&quot;../../lib/svg_text_utils\&quot;),h=t(\&quot;../../constants/xmlns_namespaces\&quot;),f=t(\&quot;../../constants/alignment\&quot;).LINE_SPACING,p=t(\&quot;../../constants/interactions\&quot;).DESELECTDIM,d=t(\&quot;../../traces/scatter/subtypes\&quot;),g=t(\&quot;../../traces/scatter/make_bubble_size_func\&quot;),v=e.exports={},m=t(\&quot;../fx/helpers\&quot;).appendArrayPointValue;v.font=function(t,e,r,n){c.isPlainObject(e)&amp;&amp;(n=e.color,r=e.size,e=e.family),e&amp;&amp;t.style(\&quot;font-family\&quot;,e),r+1&amp;&amp;t.style(\&quot;font-size\&quot;,r+\&quot;px\&quot;),n&amp;&amp;t.call(s.fill,n)},v.setPosition=function(t,e,r){t.attr(\&quot;x\&quot;,e).attr(\&quot;y\&quot;,r)},v.setSize=function(t,e,r){t.attr(\&quot;width\&quot;,e).attr(\&quot;height\&quot;,r)},v.setRect=function(t,e,r,n,a){t.call(v.setPosition,e,r).call(v.setSize,n,a)},v.translatePoint=function(t,e,r,n){var i=r.c2p(t.x),o=n.c2p(t.y);return!!(a(i)&amp;&amp;a(o)&amp;&amp;e.node())&amp;&amp;(\&quot;text\&quot;===e.node().nodeName?e.attr(\&quot;x\&quot;,i).attr(\&quot;y\&quot;,o):e.attr(\&quot;transform\&quot;,\&quot;translate(\&quot;+i+\&quot;,\&quot;+o+\&quot;)\&quot;),!0)},v.translatePoints=function(t,e,r){t.each(function(t){var a=n.select(this);v.translatePoint(t,a,e,r)})},v.hideOutsideRangePoint=function(t,e,r,n,a,i){e.attr(\&quot;display\&quot;,r.isPtWithinRange(t,a)&amp;&amp;n.isPtWithinRange(t,i)?null:\&quot;none\&quot;)},v.hideOutsideRangePoints=function(t,e){if(e._hasClipOnAxisFalse){var r=e.xaxis,a=e.yaxis;t.each(function(e){var i=e[0].trace,s=i.xcalendar,l=i.ycalendar,c=o.traceIs(i,\&quot;bar-like\&quot;)?\&quot;.bartext\&quot;:\&quot;.point,.textpoint\&quot;;t.selectAll(c).each(function(t){v.hideOutsideRangePoint(t,n.select(this),r,a,s,l)})})}},v.crispRound=function(t,e,r){return e&amp;&amp;a(e)?t._context.staticPlot?e:e&lt;1?1:Math.round(e):r||0},v.singleLineStyle=function(t,e,r,n,a){e.style(\&quot;fill\&quot;,\&quot;none\&quot;);var i=(((t||[])[0]||{}).trace||{}).line||{},o=r||i.width||0,l=a||i.dash||\&quot;\&quot;;s.stroke(e,n||i.color),v.dashLine(e,l,o)},v.lineGroupStyle=function(t,e,r,a){t.style(\&quot;fill\&quot;,\&quot;none\&quot;).each(function(t){var i=(((t||[])[0]||{}).trace||{}).line||{},o=e||i.width||0,l=a||i.dash||\&quot;\&quot;;n.select(this).call(s.stroke,r||i.color).call(v.dashLine,l,o)})},v.dashLine=function(t,e,r){r=+r||0,e=v.dashStyle(e,r),t.style({\&quot;stroke-dasharray\&quot;:e,\&quot;stroke-width\&quot;:r+\&quot;px\&quot;})},v.dashStyle=function(t,e){e=+e||1;var r=Math.max(e,3);return\&quot;solid\&quot;===t?t=\&quot;\&quot;:\&quot;dot\&quot;===t?t=r+\&quot;px,\&quot;+r+\&quot;px\&quot;:\&quot;dash\&quot;===t?t=3*r+\&quot;px,\&quot;+3*r+\&quot;px\&quot;:\&quot;longdash\&quot;===t?t=5*r+\&quot;px,\&quot;+5*r+\&quot;px\&quot;:\&quot;dashdot\&quot;===t?t=3*r+\&quot;px,\&quot;+r+\&quot;px,\&quot;+r+\&quot;px,\&quot;+r+\&quot;px\&quot;:\&quot;longdashdot\&quot;===t&amp;&amp;(t=5*r+\&quot;px,\&quot;+2*r+\&quot;px,\&quot;+r+\&quot;px,\&quot;+2*r+\&quot;px\&quot;),t},v.singleFillStyle=function(t){var e=(((n.select(t.node()).data()[0]||[])[0]||{}).trace||{}).fillcolor;e&amp;&amp;t.call(s.fill,e)},v.fillGroupStyle=function(t){t.style(\&quot;stroke-width\&quot;,0).each(function(t){var e=n.select(this);t[0].trace&amp;&amp;e.call(s.fill,t[0].trace.fillcolor)})};var y=t(\&quot;./symbol_defs\&quot;);v.symbolNames=[],v.symbolFuncs=[],v.symbolNeedLines={},v.symbolNoDot={},v.symbolNoFill={},v.symbolList=[],Object.keys(y).forEach(function(t){var e=y[t];v.symbolList=v.symbolList.concat([e.n,t,e.n+100,t+\&quot;-open\&quot;]),v.symbolNames[e.n]=t,v.symbolFuncs[e.n]=e.f,e.needLine&amp;&amp;(v.symbolNeedLines[e.n]=!0),e.noDot?v.symbolNoDot[e.n]=!0:v.symbolList=v.symbolList.concat([e.n+200,t+\&quot;-dot\&quot;,e.n+300,t+\&quot;-open-dot\&quot;]),e.noFill&amp;&amp;(v.symbolNoFill[e.n]=!0)});var x=v.symbolNames.length,b=\&quot;M0,0.5L0.5,0L0,-0.5L-0.5,0Z\&quot;;function _(t,e){var r=t%100;return v.symbolFuncs[r](e)+(t&gt;=200?b:\&quot;\&quot;)}v.symbolNumber=function(t){if(\&quot;string\&quot;==typeof t){var e=0;t.indexOf(\&quot;-open\&quot;)&gt;0&amp;&amp;(e=100,t=t.replace(\&quot;-open\&quot;,\&quot;\&quot;)),t.indexOf(\&quot;-dot\&quot;)&gt;0&amp;&amp;(e+=200,t=t.replace(\&quot;-dot\&quot;,\&quot;\&quot;)),(t=v.symbolNames.indexOf(t))&gt;=0&amp;&amp;(t+=e)}return t%100&gt;=x||t&gt;=400?0:Math.floor(Math.max(t,0))};var w={x1:1,x2:0,y1:0,y2:0},k={x1:0,x2:0,y1:1,y2:0},T=n.format(\&quot;~.1f\&quot;),A={radial:{node:\&quot;radialGradient\&quot;},radialreversed:{node:\&quot;radialGradient\&quot;,reversed:!0},horizontal:{node:\&quot;linearGradient\&quot;,attrs:w},horizontalreversed:{node:\&quot;linearGradient\&quot;,attrs:w,reversed:!0},vertical:{node:\&quot;linearGradient\&quot;,attrs:k},verticalreversed:{node:\&quot;linearGradient\&quot;,attrs:k,reversed:!0}};v.gradient=function(t,e,r,a,o,l){for(var u=o.length,h=A[a],f=new Array(u),p=0;p&lt;u;p++)h.reversed?f[u-1-p]=[T(100*(1-o[p][0])),o[p][1]]:f[p]=[T(100*o[p][0]),o[p][1]];var d=\&quot;g\&quot;+e._fullLayout._uid+\&quot;-\&quot;+r,g=e._fullLayout._defs.select(\&quot;.gradients\&quot;).selectAll(\&quot;#\&quot;+d).data([a+f.join(\&quot;;\&quot;)],c.identity);g.exit().remove(),g.enter().append(h.node).each(function(){var t=n.select(this);h.attrs&amp;&amp;t.attr(h.attrs),t.attr(\&quot;id\&quot;,d);var e=t.selectAll(\&quot;stop\&quot;).data(f);e.exit().remove(),e.enter().append(\&quot;stop\&quot;),e.each(function(t){var e=i(t[1]);n.select(this).attr({offset:t[0]+\&quot;%\&quot;,\&quot;stop-color\&quot;:s.tinyRGB(e),\&quot;stop-opacity\&quot;:e.getAlpha()})})}),t.style(l,D(d,e)).style(l+\&quot;-opacity\&quot;,null)},v.initGradients=function(t){c.ensureSingle(t._fullLayout._defs,\&quot;g\&quot;,\&quot;gradients\&quot;).selectAll(\&quot;linearGradient,radialGradient\&quot;).remove()},v.pointStyle=function(t,e,r){if(t.size()){var a=v.makePointStyleFns(e);t.each(function(t){v.singlePointStyle(t,n.select(this),e,a,r)})}},v.singlePointStyle=function(t,e,r,n,a){var i=r.marker,o=i.line;if(e.style(\&quot;opacity\&quot;,n.selectedOpacityFn?n.selectedOpacityFn(t):void 0===t.mo?i.opacity:t.mo),n.ms2mrc){var l;l=\&quot;various\&quot;===t.ms||\&quot;various\&quot;===i.size?3:n.ms2mrc(t.ms),t.mrc=l,n.selectedSizeFn&amp;&amp;(l=t.mrc=n.selectedSizeFn(t));var u=v.symbolNumber(t.mx||i.symbol)||0;t.om=u%200&gt;=100,e.attr(\&quot;d\&quot;,_(u,l))}var h,f,p,d=!1;if(t.so)p=o.outlierwidth,f=o.outliercolor,h=i.outliercolor;else{var g=(o||{}).width;p=(t.mlw+1||g+1||(t.trace?(t.trace.marker.line||{}).width:0)+1)-1||0,f=\&quot;mlc\&quot;in t?t.mlcc=n.lineScale(t.mlc):c.isArrayOrTypedArray(o.color)?s.defaultLine:o.color,c.isArrayOrTypedArray(i.color)&amp;&amp;(h=s.defaultLine,d=!0),h=\&quot;mc\&quot;in t?t.mcc=n.markerScale(t.mc):i.color||\&quot;rgba(0,0,0,0)\&quot;,n.selectedColorFn&amp;&amp;(h=n.selectedColorFn(t))}if(t.om)e.call(s.stroke,h).style({\&quot;stroke-width\&quot;:(p||1)+\&quot;px\&quot;,fill:\&quot;none\&quot;});else{e.style(\&quot;stroke-width\&quot;,(t.isBlank?0:p)+\&quot;px\&quot;);var m=i.gradient,y=t.mgt;if(y?d=!0:y=m&amp;&amp;m.type,Array.isArray(y)&amp;&amp;(y=y[0],A[y]||(y=0)),y&amp;&amp;\&quot;none\&quot;!==y){var x=t.mgc;x?d=!0:x=m.color;var b=r.uid;d&amp;&amp;(b+=\&quot;-\&quot;+t.i),v.gradient(e,a,b,y,[[0,x],[1,h]],\&quot;fill\&quot;)}else s.fill(e,h);p&amp;&amp;s.stroke(e,f)}},v.makePointStyleFns=function(t){var e={},r=t.marker;return e.markerScale=v.tryColorscale(r,\&quot;\&quot;),e.lineScale=v.tryColorscale(r,\&quot;line\&quot;),o.traceIs(t,\&quot;symbols\&quot;)&amp;&amp;(e.ms2mrc=d.isBubble(t)?g(t):function(){return(r.size||6)/2}),t.selectedpoints&amp;&amp;c.extendFlat(e,v.makeSelectedPointStyleFns(t)),e},v.makeSelectedPointStyleFns=function(t){var e={},r=t.selected||{},n=t.unselected||{},a=t.marker||{},i=r.marker||{},s=n.marker||{},l=a.opacity,u=i.opacity,h=s.opacity,f=void 0!==u,d=void 0!==h;(c.isArrayOrTypedArray(l)||f||d)&amp;&amp;(e.selectedOpacityFn=function(t){var e=void 0===t.mo?a.opacity:t.mo;return t.selected?f?u:e:d?h:p*e});var g=a.color,v=i.color,m=s.color;(v||m)&amp;&amp;(e.selectedColorFn=function(t){var e=t.mcc||g;return t.selected?v||e:m||e});var y=a.size,x=i.size,b=s.size,_=void 0!==x,w=void 0!==b;return o.traceIs(t,\&quot;symbols\&quot;)&amp;&amp;(_||w)&amp;&amp;(e.selectedSizeFn=function(t){var e=t.mrc||y/2;return t.selected?_?x/2:e:w?b/2:e}),e},v.makeSelectedTextStyleFns=function(t){var e={},r=t.selected||{},n=t.unselected||{},a=t.textfont||{},i=r.textfont||{},o=n.textfont||{},l=a.color,c=i.color,u=o.color;return e.selectedTextColorFn=function(t){var e=t.tc||l;return t.selected?c||e:u||(c?e:s.addOpacity(e,p))},e},v.selectedPointStyle=function(t,e){if(t.size()&amp;&amp;e.selectedpoints){var r=v.makeSelectedPointStyleFns(e),a=e.marker||{},i=[];r.selectedOpacityFn&amp;&amp;i.push(function(t,e){t.style(\&quot;opacity\&quot;,r.selectedOpacityFn(e))}),r.selectedColorFn&amp;&amp;i.push(function(t,e){s.fill(t,r.selectedColorFn(e))}),r.selectedSizeFn&amp;&amp;i.push(function(t,e){var n=e.mx||a.symbol||0,i=r.selectedSizeFn(e);t.attr(\&quot;d\&quot;,_(v.symbolNumber(n),i)),e.mrc2=i}),i.length&amp;&amp;t.each(function(t){for(var e=n.select(this),r=0;r&lt;i.length;r++)i[r](e,t)})}},v.tryColorscale=function(t,e){var r=e?c.nestedProperty(t,e).get():t;if(r){var n=r.color;if((r.colorscale||r._colorAx)&amp;&amp;c.isArrayOrTypedArray(n))return l.makeColorScaleFuncFromTrace(r)}return c.identity};var M={start:1,end:-1,middle:0,bottom:1,top:-1};function S(t,e,r,a){var i=n.select(t.node().parentNode),o=-1!==e.indexOf(\&quot;top\&quot;)?\&quot;top\&quot;:-1!==e.indexOf(\&quot;bottom\&quot;)?\&quot;bottom\&quot;:\&quot;middle\&quot;,s=-1!==e.indexOf(\&quot;left\&quot;)?\&quot;end\&quot;:-1!==e.indexOf(\&quot;right\&quot;)?\&quot;start\&quot;:\&quot;middle\&quot;,l=a?a/.8+1:0,c=(u.lineCount(t)-1)*f+1,h=M[s]*l,p=.75*r+M[o]*l+(M[o]-1)*c*r/2;t.attr(\&quot;text-anchor\&quot;,s),i.attr(\&quot;transform\&quot;,\&quot;translate(\&quot;+h+\&quot;,\&quot;+p+\&quot;)\&quot;)}function E(t,e){var r=t.ts||e.textfont.size;return a(r)&amp;&amp;r&gt;0?r:0}v.textPointStyle=function(t,e,r,a){if(t.size()){var i;if(e.selectedpoints){var o=v.makeSelectedTextStyleFns(e);i=o.selectedTextColorFn}var s=e.texttemplate;a&amp;&amp;(s=!1),t.each(function(t){var a=n.select(this),o=c.extractOption(t,e,s?\&quot;txt\&quot;:\&quot;tx\&quot;,s?\&quot;texttemplate\&quot;:\&quot;text\&quot;);if(o||0===o){if(s){var l={};m(l,e,t.i),o=c.texttemplateString(o,{},r._fullLayout._d3locale,l,t,e._meta||{})}var h=t.tp||e.textposition,f=E(t,e),p=i?i(t):t.tc||e.textfont.color;a.call(v.font,t.tf||e.textfont.family,f,p).text(o).call(u.convertToTspans,r).call(S,h,f,t.mrc)}else a.remove()})}},v.selectedTextStyle=function(t,e){if(t.size()&amp;&amp;e.selectedpoints){var r=v.makeSelectedTextStyleFns(e);t.each(function(t){var a=n.select(this),i=r.selectedTextColorFn(t),o=t.tp||e.textposition,l=E(t,e);s.fill(a,i),S(a,o,l,t.mrc2||t.mrc)})}};var C=.5;function L(t,e,r,a){var i=t[0]-e[0],o=t[1]-e[1],s=r[0]-e[0],l=r[1]-e[1],c=Math.pow(i*i+o*o,C/2),u=Math.pow(s*s+l*l,C/2),h=(u*u*i-c*c*s)*a,f=(u*u*o-c*c*l)*a,p=3*u*(c+u),d=3*c*(c+u);return[[n.round(e[0]+(p&amp;&amp;h/p),2),n.round(e[1]+(p&amp;&amp;f/p),2)],[n.round(e[0]-(d&amp;&amp;h/d),2),n.round(e[1]-(d&amp;&amp;f/d),2)]]}v.smoothopen=function(t,e){if(t.length&lt;3)return\&quot;M\&quot;+t.join(\&quot;L\&quot;);var r,n=\&quot;M\&quot;+t[0],a=[];for(r=1;r&lt;t.length-1;r++)a.push(L(t[r-1],t[r],t[r+1],e));for(n+=\&quot;Q\&quot;+a[0][0]+\&quot; \&quot;+t[1],r=2;r&lt;t.length-1;r++)n+=\&quot;C\&quot;+a[r-2][1]+\&quot; \&quot;+a[r-1][0]+\&quot; \&quot;+t[r];return n+=\&quot;Q\&quot;+a[t.length-3][1]+\&quot; \&quot;+t[t.length-1]},v.smoothclosed=function(t,e){if(t.length&lt;3)return\&quot;M\&quot;+t.join(\&quot;L\&quot;)+\&quot;Z\&quot;;var r,n=\&quot;M\&quot;+t[0],a=t.length-1,i=[L(t[a],t[0],t[1],e)];for(r=1;r&lt;a;r++)i.push(L(t[r-1],t[r],t[r+1],e));for(i.push(L(t[a-1],t[a],t[0],e)),r=1;r&lt;=a;r++)n+=\&quot;C\&quot;+i[r-1][1]+\&quot; \&quot;+i[r][0]+\&quot; \&quot;+t[r];return n+=\&quot;C\&quot;+i[a][1]+\&quot; \&quot;+i[0][0]+\&quot; \&quot;+t[0]+\&quot;Z\&quot;};var P={hv:function(t,e){return\&quot;H\&quot;+n.round(e[0],2)+\&quot;V\&quot;+n.round(e[1],2)},vh:function(t,e){return\&quot;V\&quot;+n.round(e[1],2)+\&quot;H\&quot;+n.round(e[0],2)},hvh:function(t,e){return\&quot;H\&quot;+n.round((t[0]+e[0])/2,2)+\&quot;V\&quot;+n.round(e[1],2)+\&quot;H\&quot;+n.round(e[0],2)},vhv:function(t,e){return\&quot;V\&quot;+n.round((t[1]+e[1])/2,2)+\&quot;H\&quot;+n.round(e[0],2)+\&quot;V\&quot;+n.round(e[1],2)}},O=function(t,e){return\&quot;L\&quot;+n.round(e[0],2)+\&quot;,\&quot;+n.round(e[1],2)};v.steps=function(t){var e=P[t]||O;return function(t){for(var r=\&quot;M\&quot;+n.round(t[0][0],2)+\&quot;,\&quot;+n.round(t[0][1],2),a=1;a&lt;t.length;a++)r+=e(t[a-1],t[a]);return r}},v.makeTester=function(){var t=c.ensureSingleById(n.select(\&quot;body\&quot;),\&quot;svg\&quot;,\&quot;js-plotly-tester\&quot;,function(t){t.attr(h.svgAttrs).style({position:\&quot;absolute\&quot;,left:\&quot;-10000px\&quot;,top:\&quot;-10000px\&quot;,width:\&quot;9000px\&quot;,height:\&quot;9000px\&quot;,\&quot;z-index\&quot;:\&quot;1\&quot;})}),e=c.ensureSingle(t,\&quot;path\&quot;,\&quot;js-reference-point\&quot;,function(t){t.attr(\&quot;d\&quot;,\&quot;M0,0H1V1H0Z\&quot;).style({\&quot;stroke-width\&quot;:0,fill:\&quot;black\&quot;})});v.tester=t,v.testref=e},v.savedBBoxes={};var z=0;function I(t){var e=t.getAttribute(\&quot;data-unformatted\&quot;);if(null!==e)return e+t.getAttribute(\&quot;data-math\&quot;)+t.getAttribute(\&quot;text-anchor\&quot;)+t.getAttribute(\&quot;style\&quot;)}function D(t,e){if(!t)return null;var r=e._context;return\&quot;url('\&quot;+(r._exportedPlot?\&quot;\&quot;:r._baseUrl||\&quot;\&quot;)+\&quot;#\&quot;+t+\&quot;')\&quot;}v.bBox=function(t,e,r){var a,i,o;if(r||(r=I(t)),r){if(a=v.savedBBoxes[r])return c.extendFlat({},a)}else if(1===t.childNodes.length){var s=t.childNodes[0];if(r=I(s)){var l=+s.getAttribute(\&quot;x\&quot;)||0,h=+s.getAttribute(\&quot;y\&quot;)||0,f=s.getAttribute(\&quot;transform\&quot;);if(!f){var p=v.bBox(s,!1,r);return l&amp;&amp;(p.left+=l,p.right+=l),h&amp;&amp;(p.top+=h,p.bottom+=h),p}if(r+=\&quot;~\&quot;+l+\&quot;~\&quot;+h+\&quot;~\&quot;+f,a=v.savedBBoxes[r])return c.extendFlat({},a)}}e?i=t:(o=v.tester.node(),i=t.cloneNode(!0),o.appendChild(i)),n.select(i).attr(\&quot;transform\&quot;,null).call(u.positionText,0,0);var d=i.getBoundingClientRect(),g=v.testref.node().getBoundingClientRect();e||o.removeChild(i);var m={height:d.height,width:d.width,left:d.left-g.left,top:d.top-g.top,right:d.right-g.left,bottom:d.bottom-g.top};return z&gt;=1e4&amp;&amp;(v.savedBBoxes={},z=0),r&amp;&amp;(v.savedBBoxes[r]=m),z++,c.extendFlat({},m)},v.setClipUrl=function(t,e,r){t.attr(\&quot;clip-path\&quot;,D(e,r))},v.getTranslate=function(t){var e=(t[t.attr?\&quot;attr\&quot;:\&quot;getAttribute\&quot;](\&quot;transform\&quot;)||\&quot;\&quot;).replace(/.*\\btranslate\\((-?\\d*\\.?\\d*)[^-\\d]*(-?\\d*\\.?\\d*)[^\\d].*/,function(t,e,r){return[e,r].join(\&quot; \&quot;)}).split(\&quot; \&quot;);return{x:+e[0]||0,y:+e[1]||0}},v.setTranslate=function(t,e,r){var n=t.attr?\&quot;attr\&quot;:\&quot;getAttribute\&quot;,a=t.attr?\&quot;attr\&quot;:\&quot;setAttribute\&quot;,i=t[n](\&quot;transform\&quot;)||\&quot;\&quot;;return e=e||0,r=r||0,i=i.replace(/(\\btranslate\\(.*?\\);?)/,\&quot;\&quot;).trim(),i=(i+=\&quot; translate(\&quot;+e+\&quot;, \&quot;+r+\&quot;)\&quot;).trim(),t[a](\&quot;transform\&quot;,i),i},v.getScale=function(t){var e=(t[t.attr?\&quot;attr\&quot;:\&quot;getAttribute\&quot;](\&quot;transform\&quot;)||\&quot;\&quot;).replace(/.*\\bscale\\((\\d*\\.?\\d*)[^\\d]*(\\d*\\.?\\d*)[^\\d].*/,function(t,e,r){return[e,r].join(\&quot; \&quot;)}).split(\&quot; \&quot;);return{x:+e[0]||1,y:+e[1]||1}},v.setScale=function(t,e,r){var n=t.attr?\&quot;attr\&quot;:\&quot;getAttribute\&quot;,a=t.attr?\&quot;attr\&quot;:\&quot;setAttribute\&quot;,i=t[n](\&quot;transform\&quot;)||\&quot;\&quot;;return e=e||1,r=r||1,i=i.replace(/(\\bscale\\(.*?\\);?)/,\&quot;\&quot;).trim(),i=(i+=\&quot; scale(\&quot;+e+\&quot;, \&quot;+r+\&quot;)\&quot;).trim(),t[a](\&quot;transform\&quot;,i),i};var R=/\\s*sc.*/;v.setPointGroupScale=function(t,e,r){if(e=e||1,r=r||1,t){var n=1===e&amp;&amp;1===r?\&quot;\&quot;:\&quot; scale(\&quot;+e+\&quot;,\&quot;+r+\&quot;)\&quot;;t.each(function(){var t=(this.getAttribute(\&quot;transform\&quot;)||\&quot;\&quot;).replace(R,\&quot;\&quot;);t=(t+=n).trim(),this.setAttribute(\&quot;transform\&quot;,t)})}};var F=/translate\\([^)]*\\)\\s*$/;v.setTextPointsScale=function(t,e,r){t&amp;&amp;t.each(function(){var t,a=n.select(this),i=a.select(\&quot;text\&quot;);if(i.node()){var o=parseFloat(i.attr(\&quot;x\&quot;)||0),s=parseFloat(i.attr(\&quot;y\&quot;)||0),l=(a.attr(\&quot;transform\&quot;)||\&quot;\&quot;).match(F);t=1===e&amp;&amp;1===r?[]:[\&quot;translate(\&quot;+o+\&quot;,\&quot;+s+\&quot;)\&quot;,\&quot;scale(\&quot;+e+\&quot;,\&quot;+r+\&quot;)\&quot;,\&quot;translate(\&quot;+-o+\&quot;,\&quot;+-s+\&quot;)\&quot;],l&amp;&amp;t.push(l),a.attr(\&quot;transform\&quot;,t.join(\&quot; \&quot;))}})}},{\&quot;../../constants/alignment\&quot;:685,\&quot;../../constants/interactions\&quot;:691,\&quot;../../constants/xmlns_namespaces\&quot;:693,\&quot;../../lib\&quot;:716,\&quot;../../lib/svg_text_utils\&quot;:740,\&quot;../../registry\&quot;:845,\&quot;../../traces/scatter/make_bubble_size_func\&quot;:1133,\&quot;../../traces/scatter/subtypes\&quot;:1140,\&quot;../color\&quot;:591,\&quot;../colorscale\&quot;:603,\&quot;../fx/helpers\&quot;:626,\&quot;./symbol_defs\&quot;:613,d3:164,\&quot;fast-isnumeric\&quot;:227,tinycolor2:535}],613:[function(t,e,r){\&quot;use strict\&quot;;var n=t(\&quot;d3\&quot;);e.exports={circle:{n:0,f:function(t){var e=n.round(t,2);return\&quot;M\&quot;+e+\&quot;,0A\&quot;+e+\&quot;,\&quot;+e+\&quot; 0 1,1 0,-\&quot;+e+\&quot;A\&quot;+e+\&quot;,\&quot;+e+\&quot; 0 0,1 \&quot;+e+\&quot;,0Z\&quot;}},square:{n:1,f:function(t){var e=n.round(t,2);return\&quot;M\&quot;+e+\&quot;,\&quot;+e+\&quot;H-\&quot;+e+\&quot;V-\&quot;+e+\&quot;H\&quot;+e+\&quot;Z\&quot;}},diamond:{n:2,f:function(t){var e=n.round(1.3*t,2);return\&quot;M\&quot;+e+\&quot;,0L0,\&quot;+e+\&quot;L-\&quot;+e+\&quot;,0L0,-\&quot;+e+\&quot;Z\&quot;}},cross:{n:3,f:function(t){var e=n.round(.4*t,2),r=n.round(1.2*t,2);return\&quot;M\&quot;+r+\&quot;,\&quot;+e+\&quot;H\&quot;+e+\&quot;V\&quot;+r+\&quot;H-\&quot;+e+\&quot;V\&quot;+e+\&quot;H-\&quot;+r+\&quot;V-\&quot;+e+\&quot;H-\&quot;+e+\&quot;V-\&quot;+r+\&quot;H\&quot;+e+\&quot;V-\&quot;+e+\&quot;H\&quot;+r+\&quot;Z\&quot;}},x:{n:4,f:function(t){var e=n.round(.8*t/Math.sqrt(2),2),r=\&quot;l\&quot;+e+\&quot;,\&quot;+e,a=\&quot;l\&quot;+e+\&quot;,-\&quot;+e,i=\&quot;l-\&quot;+e+\&quot;,-\&quot;+e,o=\&quot;l-\&quot;+e+\&quot;,\&quot;+e;return\&quot;M0,\&quot;+e+r+a+i+a+i+o+i+o+r+o+r+\&quot;Z\&quot;}},\&quot;triangle-up\&quot;:{n:5,f:function(t){var e=n.round(2*t/Math.sqrt(3),2);return\&quot;M-\&quot;+e+\&quot;,\&quot;+n.round(t/2,2)+\&quot;H\&quot;+e+\&quot;L0,-\&quot;+n.round(t,2)+\&quot;Z\&quot;}},\&quot;triangle-down\&quot;:{n:6,f:function(t){var e=n.round(2*t/Math.sqrt(3),2);return\&quot;M-\&quot;+e+\&quot;,-\&quot;+n.round(t/2,2)+\&quot;H\&quot;+e+\&quot;L0,\&quot;+n.round(t,2)+\&quot;Z\&quot;}},\&quot;triangle-left\&quot;:{n:7,f:function(t){var e=n.round(2*t/Math.sqrt(3),2);return\&quot;M\&quot;+n.round(t/2,2)+\&quot;,-\&quot;+e+\&quot;V\&quot;+e+\&quot;L-\&quot;+n.round(t,2)+\&quot;,0Z\&quot;}},\&quot;triangle-right\&quot;:{n:8,f:function(t){var e=n.round(2*t/Math.sqrt(3),2);return\&quot;M-\&quot;+n.round(t/2,2)+\&quot;,-\&quot;+e+\&quot;V\&quot;+e+\&quot;L\&quot;+n.round(t,2)+\&quot;,0Z\&quot;}},\&quot;triangle-ne\&quot;:{n:9,f:function(t){var e=n.round(.6*t,2),r=n.round(1.2*t,2);return\&quot;M-\&quot;+r+\&quot;,-\&quot;+e+\&quot;H\&quot;+e+\&quot;V\&quot;+r+\&quot;Z\&quot;}},\&quot;triangle-se\&quot;:{n:10,f:function(t){var e=n.round(.6*t,2),r=n.round(1.2*t,2);return\&quot;M\&quot;+e+\&quot;,-\&quot;+r+\&quot;V\&quot;+e+\&quot;H-\&quot;+r+\&quot;Z\&quot;}},\&quot;triangle-sw\&quot;:{n:11,f:function(t){var e=n.round(.6*t,2),r=n.round(1.2*t,2);return\&quot;M\&quot;+r+\&quot;,\&quot;+e+\&quot;H-\&quot;+e+\&quot;V-\&quot;+r+\&quot;Z\&quot;}},\&quot;triangle-nw\&quot;:{n:12,f:function(t){var e=n.round(.6*t,2),r=n.round(1.2*t,2);return\&quot;M-\&quot;+e+\&quot;,\&quot;+r+\&quot;V-\&quot;+e+\&quot;H\&quot;+r+\&quot;Z\&quot;}},pentagon:{n:13,f:function(t){var e=n.round(.951*t,2),r=n.round(.588*t,2),a=n.round(-t,2),i=n.round(-.309*t,2);return\&quot;M\&quot;+e+\&quot;,\&quot;+i+\&quot;L\&quot;+r+\&quot;,\&quot;+n.round(.809*t,2)+\&quot;H-\&quot;+r+\&quot;L-\&quot;+e+\&quot;,\&quot;+i+\&quot;L0,\&quot;+a+\&quot;Z\&quot;}},hexagon:{n:14,f:function(t){var e=n.round(t,2),r=n.round(t/2,2),a=n.round(t*Math.sqrt(3)/2,2);return\&quot;M\&quot;+a+\&quot;,-\&quot;+r+\&quot;V\&quot;+r+\&quot;L0,\&quot;+e+\&quot;L-\&quot;+a+\&quot;,\&quot;+r+\&quot;V-\&quot;+r+\&quot;L0,-\&quot;+e+\&quot;Z\&quot;}},hexagon2:{n:15,f:function(t){var e=n.round(t,2),r=n.round(t/2,2),a=n.round(t*Math.sqrt(3)/2,2);return\&quot;M-\&quot;+r+\&quot;,\&quot;+a+\&quot;H\&quot;+r+\&quot;L\&quot;+e+\&quot;,0L\&quot;+r+\&quot;,-\&quot;+a+\&quot;H-\&quot;+r+\&quot;L-\&quot;+e+\&quot;,0Z\&quot;}},octagon:{n:16,f:function(t){var e=n.round(.924*t,2),r=n.round(.383*t,2);return\&quot;M-\&quot;+r+\&quot;,-\&quot;+e+\&quot;H\&quot;+r+\&quot;L\&quot;+e+\&quot;,-\&quot;+r+\&quot;V\&quot;+r+\&quot;L\&quot;+r+\&quot;,\&quot;+e+\&quot;H-\&quot;+r+\&quot;L-\&quot;+e+\&quot;,\&quot;+r+\&quot;V-\&quot;+r+\&quot;Z\&quot;}},star:{n:17,f:function(t){var e=1.4*t,r=n.round(.225*e,2),a=n.round(.951*e,2),i=n.round(.363*e,2),o=n.round(.588*e,2),s=n.round(-e,2),l=n.round(-.309*e,2),c=n.round(.118*e,2),u=n.round(.809*e,2);return\&quot;M\&quot;+r+\&quot;,\&quot;+l+\&quot;H\&quot;+a+\&quot;L\&quot;+i+\&quot;,\&quot;+c+\&quot;L\&quot;+o+\&quot;,\&quot;+u+\&quot;L0,\&quot;+n.round(.382*e,2)+\&quot;L-\&quot;+o+\&quot;,\&quot;+u+\&quot;L-\&quot;+i+\&quot;,\&quot;+c+\&quot;L-\&quot;+a+\&quot;,\&quot;+l+\&quot;H-\&quot;+r+\&quot;L0,\&quot;+s+\&quot;Z\&quot;}},hexagram:{n:18,f:function(t){var e=n.round(.66*t,2),r=n.round(.38*t,2),a=n.round(.76*t,2);return\&quot;M-\&quot;+a+\&quot;,0l-\&quot;+r+\&quot;,-\&quot;+e+\&quot;h\&quot;+a+\&quot;l\&quot;+r+\&quot;,-\&quot;+e+\&quot;l\&quot;+r+\&quot;,\&quot;+e+\&quot;h\&quot;+a+\&quot;l-\&quot;+r+\&quot;,\&quot;+e+\&quot;l\&quot;+r+\&quot;,\&quot;+e+\&quot;h-\&quot;+a+\&quot;l-\&quot;+r+\&quot;,\&quot;+e+\&quot;l-\&quot;+r+\&quot;,-\&quot;+e+\&quot;h-\&quot;+a+\&quot;Z\&quot;}},\&quot;star-triangle-up\&quot;:{n:19,f:function(t){var e=n.round(t*Math.sqrt(3)*.8,2),r=n.round(.8*t,2),a=n.round(1.6*t,2),i=n.round(4*t,2),o=\&quot;A \&quot;+i+\&quot;,\&quot;+i+\&quot; 0 0 1 \&quot;;return\&quot;M-\&quot;+e+\&quot;,\&quot;+r+o+e+\&quot;,\&quot;+r+o+\&quot;0,-\&quot;+a+o+\&quot;-\&quot;+e+\&quot;,\&quot;+r+\&quot;Z\&quot;}},\&quot;star-triangle-down\&quot;:{n:20,f:function(t){var e=n.round(t*Math.sqrt(3)*.8,2),r=n.round(.8*t,2),a=n.round(1.6*t,2),i=n.round(4*t,2),o=\&quot;A \&quot;+i+\&quot;,\&quot;+i+\&quot; 0 0 1 \&quot;;return\&quot;M\&quot;+e+\&quot;,-\&quot;+r+o+\&quot;-\&quot;+e+\&quot;,-\&quot;+r+o+\&quot;0,\&quot;+a+o+e+\&quot;,-\&quot;+r+\&quot;Z\&quot;}},\&quot;star-square\&quot;:{n:21,f:function(t){var e=n.round(1.1*t,2),r=n.round(2*t,2),a=\&quot;A \&quot;+r+\&quot;,\&quot;+r+\&quot; 0 0 1 \&quot;;return\&quot;M-\&quot;+e+\&quot;,-\&quot;+e+a+\&quot;-\&quot;+e+\&quot;,\&quot;+e+a+e+\&quot;,\&quot;+e+a+e+\&quot;,-\&quot;+e+a+\&quot;-\&quot;+e+\&quot;,-\&quot;+e+\&quot;Z\&quot;}},\&quot;star-diamond\&quot;:{n:22,f:function(t){var e=n.round(1.4*t,2),r=n.round(1.9*t,2),a=\&quot;A \&quot;+r+\&quot;,\&quot;+r+\&quot; 0 0 1 \&quot;;return\&quot;M-\&quot;+e+\&quot;,0\&quot;+a+\&quot;0,\&quot;+e+a+e+\&quot;,0\&quot;+a+\&quot;0,-\&quot;+e+a+\&quot;-\&quot;+e+\&quot;,0Z\&quot;}},\&quot;diamond-tall\&quot;:{n:23,f:function(t){var e=n.round(.7*t,2),r=n.round(1.4*t,2);return\&quot;M0,\&quot;+r+\&quot;L\&quot;+e+\&quot;,0L0,-\&quot;+r+\&quot;L-\&quot;+e+\&quot;,0Z\&quot;}},\&quot;diamond-wide\&quot;:{n:24,f:function(t){var e=n.round(1.4*t,2),r=n.round(.7*t,2);return\&quot;M0,\&quot;+r+\&quot;L\&quot;+e+\&quot;,0L0,-\&quot;+r+\&quot;L-\&quot;+e+\&quot;,0Z\&quot;}},hourglass:{n:25,f:function(t){var e=n.round(t,2);return\&quot;M\&quot;+e+\&quot;,\&quot;+e+\&quot;H-\&quot;+e+\&quot;L\&quot;+e+\&quot;,-\&quot;+e+\&quot;H-\&quot;+e+\&quot;Z\&quot;},noDot:!0},bowtie:{n:26,f:function(t){var e=n.round(t,2);return\&quot;M\&quot;+e+\&quot;,\&quot;+e+\&quot;V-\&quot;+e+\&quot;L-\&quot;+e+\&quot;,\&quot;+e+\&quot;V-\&quot;+e+\&quot;Z\&quot;},noDot:!0},\&quot;circle-cross\&quot;:{n:27,f:function(t){var e=n.round(t,2);return\&quot;M0,\&quot;+e+\&quot;V-\&quot;+e+\&quot;M\&quot;+e+\&quot;,0H-\&quot;+e+\&quot;M\&quot;+e+\&quot;,0A\&quot;+e+\&quot;,\&quot;+e+\&quot; 0 1,1 0,-\&quot;+e+\&quot;A\&quot;+e+\&quot;,\&quot;+e+\&quot; 0 0,1 \&quot;+e+\&quot;,0Z\&quot;},needLine:!0,noDot:!0},\&quot;circle-x\&quot;:{n:28,f:function(t){var e=n.round(t,2),r=n.round(t/Math.sqrt(2),2);return\&quot;M\&quot;+r+\&quot;,\&quot;+r+\&quot;L-\&quot;+r+\&quot;,-\&quot;+r+\&quot;M\&quot;+r+\&quot;,-\&quot;+r+\&quot;L-\&quot;+r+\&quot;,\&quot;+r+\&quot;M\&quot;+e+\&quot;,0A\&quot;+e+\&quot;,\&quot;+e+\&quot; 0 1,1 0,-\&quot;+e+\&quot;A\&quot;+e+\&quot;,\&quot;+e+\&quot; 0 0,1 \&quot;+e+\&quot;,0Z\&quot;},needLine:!0,noDot:!0},\&quot;square-cross\&quot;:{n:29,f:function(t){var e=n.round(t,2);return\&quot;M0,\&quot;+e+\&quot;V-\&quot;+e+\&quot;M\&quot;+e+\&quot;,0H-\&quot;+e+\&quot;M\&quot;+e+\&quot;,\&quot;+e+\&quot;H-\&quot;+e+\&quot;V-\&quot;+e+\&quot;H\&quot;+e+\&quot;Z\&quot;},needLine:!0,noDot:!0},\&quot;square-x\&quot;:{n:30,f:function(t){var e=n.round(t,2);return\&quot;M\&quot;+e+\&quot;,\&quot;+e+\&quot;L-\&quot;+e+\&quot;,-\&quot;+e+\&quot;M\&quot;+e+\&quot;,-\&quot;+e+\&quot;L-\&quot;+e+\&quot;,\&quot;+e+\&quot;M\&quot;+e+\&quot;,\&quot;+e+\&quot;H-\&quot;+e+\&quot;V-\&quot;+e+\&quot;H\&quot;+e+\&quot;Z\&quot;},needLine:!0,noDot:!0},\&quot;diamond-cross\&quot;:{n:31,f:function(t){var e=n.round(1.3*t,2);return\&quot;M\&quot;+e+\&quot;,0L0,\&quot;+e+\&quot;L-\&quot;+e+\&quot;,0L0,-\&quot;+e+\&quot;ZM0,-\&quot;+e+\&quot;V\&quot;+e+\&quot;M-\&quot;+e+\&quot;,0H\&quot;+e},needLine:!0,noDot:!0},\&quot;diamond-x\&quot;:{n:32,f:function(t){var e=n.round(1.3*t,2),r=n.round(.65*t,2);return\&quot;M\&quot;+e+\&quot;,0L0,\&quot;+e+\&quot;L-\&quot;+e+\&quot;,0L0,-\&quot;+e+\&quot;ZM-\&quot;+r+\&quot;,-\&quot;+r+\&quot;L\&quot;+r+\&quot;,\&quot;+r+\&quot;M-\&quot;+r+\&quot;,\&quot;+r+\&quot;L\&quot;+r+\&quot;,-\&quot;+r},needLine:!0,noDot:!0},\&quot;cross-thin\&quot;:{n:33,f:function(t){var e=n.round(1.4*t,2);return\&quot;M0,\&quot;+e+\&quot;V-\&quot;+e+\&quot;M\&quot;+e+\&quot;,0H-\&quot;+e},needLine:!0,noDot:!0,noFill:!0},\&quot;x-thin\&quot;:{n:34,f:function(t){var e=n.round(t,2);return\&quot;M\&quot;+e+\&quot;,\&quot;+e+\&quot;L-\&quot;+e+\&quot;,-\&quot;+e+\&quot;M\&quot;+e+\&quot;,-\&quot;+e+\&quot;L-\&quot;+e+\&quot;,\&quot;+e},needLine:!0,noDot:!0,noFill:!0},asterisk:{n:35,f:function(t){var e=n.round(1.2*t,2),r=n.round(.85*t,2);return\&quot;M0,\&quot;+e+\&quot;V-\&quot;+e+\&quot;M\&quot;+e+\&quot;,0H-\&quot;+e+\&quot;M\&quot;+r+\&quot;,\&quot;+r+\&quot;L-\&quot;+r+\&quot;,-\&quot;+r+\&quot;M\&quot;+r+\&quot;,-\&quot;+r+\&quot;L-\&quot;+r+\&quot;,\&quot;+r},needLine:!0,noDot:!0,noFill:!0},hash:{n:36,f:function(t){var e=n.round(t/2,2),r=n.round(t,2);return\&quot;M\&quot;+e+\&quot;,\&quot;+r+\&quot;V-\&quot;+r+\&quot;m-\&quot;+r+\&quot;,0V\&quot;+r+\&quot;M\&quot;+r+\&quot;,\&quot;+e+\&quot;H-\&quot;+r+\&quot;m0,-\&quot;+r+\&quot;H\&quot;+r},needLine:!0,noFill:!0},\&quot;y-up\&quot;:{n:37,f:function(t){var e=n.round(1.2*t,2),r=n.round(1.6*t,2),a=n.round(.8*t,2);return\&quot;M-\&quot;+e+\&quot;,\&quot;+a+\&quot;L0,0M\&quot;+e+\&quot;,\&quot;+a+\&quot;L0,0M0,-\&quot;+r+\&quot;L0,0\&quot;},needLine:!0,noDot:!0,noFill:!0},\&quot;y-down\&quot;:{n:38,f:function(t){var e=n.round(1.2*t,2),r=n.round(1.6*t,2),a=n.round(.8*t,2);return\&quot;M-\&quot;+e+\&quot;,-\&quot;+a+\&quot;L0,0M\&quot;+e+\&quot;,-\&quot;+a+\&quot;L0,0M0,\&quot;+r+\&quot;L0,0\&quot;},needLine:!0,noDot:!0,noFill:!0},\&quot;y-left\&quot;:{n:39,f:function(t){var e=n.round(1.2*t,2),r=n.round(1.6*t,2),a=n.round(.8*t,2);return\&quot;M\&quot;+a+\&quot;,\&quot;+e+\&quot;L0,0M\&quot;+a+\&quot;,-\&quot;+e+\&quot;L0,0M-\&quot;+r+\&quot;,0L0,0\&quot;},needLine:!0,noDot:!0,noFill:!0},\&quot;y-right\&quot;:{n:40,f:function(t){var e=n.round(1.2*t,2),r=n.round(1.6*t,2),a=n.round(.8*t,2);return\&quot;M-\&quot;+a+\&quot;,\&quot;+e+\&quot;L0,0M-\&quot;+a+\&quot;,-\&quot;+e+\&quot;L0,0M\&quot;+r+\&quot;,0L0,0\&quot;},needLine:!0,noDot:!0,noFill:!0},\&quot;line-ew\&quot;:{n:41,f:function(t){var e=n.round(1.4*t,2);return\&quot;M\&quot;+e+\&quot;,0H-\&quot;+e},needLine:!0,noDot:!0,noFill:!0},\&quot;line-ns\&quot;:{n:42,f:function(t){var e=n.round(1.4*t,2);return\&quot;M0,\&quot;+e+\&quot;V-\&quot;+e},needLine:!0,noDot:!0,noFill:!0},\&quot;line-ne\&quot;:{n:43,f:function(t){var e=n.round(t,2);return\&quot;M\&quot;+e+\&quot;,-\&quot;+e+\&quot;L-\&quot;+e+\&quot;,\&quot;+e},needLine:!0,noDot:!0,noFill:!0},\&quot;line-nw\&quot;:{n:44,f:function(t){var e=n.round(t,2);return\&quot;M\&quot;+e+\&quot;,\&quot;+e+\&quot;L-\&quot;+e+\&quot;,-\&quot;+e},needLine:!0,noDot:!0,noFill:!0}}},{d3:164}],614:[function(t,e,r){\&quot;use strict\&quot;;e.exports={visible:{valType:\&quot;boolean\&quot;,editType:\&quot;calc\&quot;},type:{valType:\&quot;enumerated\&quot;,values:[\&quot;percent\&quot;,\&quot;constant\&quot;,\&quot;sqrt\&quot;,\&quot;data\&quot;],editType:\&quot;calc\&quot;},symmetric:{valType:\&quot;boolean\&quot;,editType:\&quot;calc\&quot;},array:{valType:\&quot;data_array\&quot;,editType:\&quot;calc\&quot;},arrayminus:{valType:\&quot;data_array\&quot;,editType:\&quot;calc\&quot;},value:{valType:\&quot;number\&quot;,min:0,dflt:10,editType:\&quot;calc\&quot;},valueminus:{valType:\&quot;number\&quot;,min:0,dflt:10,editType:\&quot;calc\&quot;},traceref:{valType:\&quot;integer\&quot;,min:0,dflt:0,editType:\&quot;style\&quot;},tracerefminus:{valType:\&quot;integer\&quot;,min:0,dflt:0,editType:\&quot;style\&quot;},copy_ystyle:{valType:\&quot;boolean\&quot;,editType:\&quot;plot\&quot;},copy_zstyle:{valType:\&quot;boolean\&quot;,editType:\&quot;style\&quot;},color:{valType:\&quot;color\&quot;,editType:\&quot;style\&quot;},thickness:{valType:\&quot;number\&quot;,min:0,dflt:2,editType:\&quot;style\&quot;},width:{valType:\&quot;number\&quot;,min:0,editType:\&quot;plot\&quot;},editType:\&quot;calc\&quot;,_deprecated:{opacity:{valType:\&quot;number\&quot;,editType:\&quot;style\&quot;}}}},{}],615:[function(t,e,r){\&quot;use strict\&quot;;var n=t(\&quot;fast-isnumeric\&quot;),a=t(\&quot;../../registry\&quot;),i=t(\&quot;../../plots/cartesian/axes\&quot;),o=t(\&quot;../../lib\&quot;),s=t(\&quot;./compute_error\&quot;);function l(t,e,r,a){var l=e[\&quot;error_\&quot;+a]||{},c=[];if(l.visible&amp;&amp;-1!==[\&quot;linear\&quot;,\&quot;log\&quot;].indexOf(r.type)){for(var u=s(l),h=0;h&lt;t.length;h++){var f=t[h],p=f.i;if(void 0===p)p=h;else if(null===p)continue;var d=f[a];if(n(r.c2l(d))){var g=u(d,p);if(n(g[0])&amp;&amp;n(g[1])){var v=f[a+\&quot;s\&quot;]=d-g[0],m=f[a+\&quot;h\&quot;]=d+g[1];c.push(v,m)}}}var y=r._id,x=e._extremes[y],b=i.findExtremes(r,c,o.extendFlat({tozero:x.opts.tozero},{padded:!0}));x.min=x.min.concat(b.min),x.max=x.max.concat(b.max)}}e.exports=function(t){for(var e=t.calcdata,r=0;r&lt;e.length;r++){var n=e[r],o=n[0].trace;if(!0===o.visible&amp;&amp;a.traceIs(o,\&quot;errorBarsOK\&quot;)){var s=i.getFromId(t,o.xaxis),c=i.getFromId(t,o.yaxis);l(n,o,s,\&quot;x\&quot;),l(n,o,c,\&quot;y\&quot;)}}}},{\&quot;../../lib\&quot;:716,\&quot;../../plots/cartesian/axes\&quot;:764,\&quot;../../registry\&quot;:845,\&quot;./compute_error\&quot;:616,\&quot;fast-isnumeric\&quot;:227}],616:[function(t,e,r){\&quot;use strict\&quot;;function n(t,e){return\&quot;percent\&quot;===t?function(t){return Math.abs(t*e/100)}:\&quot;constant\&quot;===t?function(){return Math.abs(e)}:\&quot;sqrt\&quot;===t?function(t){return Math.sqrt(Math.abs(t))}:void 0}e.exports=function(t){var e=t.type,r=t.symmetric;if(\&quot;data\&quot;===e){var a=t.array||[];if(r)return function(t,e){var r=+a[e];return[r,r]};var i=t.arrayminus||[];return function(t,e){var r=+a[e],n=+i[e];return isNaN(r)&amp;&amp;isNaN(n)?[NaN,NaN]:[n||0,r||0]}}var o=n(e,t.value),s=n(e,t.valueminus);return r||void 0===t.valueminus?function(t){var e=o(t);return[e,e]}:function(t){return[s(t),o(t)]}}},{}],617:[function(t,e,r){\&quot;use strict\&quot;;var n=t(\&quot;fast-isnumeric\&quot;),a=t(\&quot;../../registry\&quot;),i=t(\&quot;../../lib\&quot;),o=t(\&quot;../../plot_api/plot_template\&quot;),s=t(\&quot;./attributes\&quot;);e.exports=function(t,e,r,l){var c=\&quot;error_\&quot;+l.axis,u=o.newContainer(e,c),h=t[c]||{};function f(t,e){return i.coerce(h,u,s,t,e)}if(!1!==f(\&quot;visible\&quot;,void 0!==h.array||void 0!==h.value||\&quot;sqrt\&quot;===h.type)){var p=f(\&quot;type\&quot;,\&quot;array\&quot;in h?\&quot;data\&quot;:\&quot;percent\&quot;),d=!0;\&quot;sqrt\&quot;!==p&amp;&amp;(d=f(\&quot;symmetric\&quot;,!((\&quot;data\&quot;===p?\&quot;arrayminus\&quot;:\&quot;valueminus\&quot;)in h))),\&quot;data\&quot;===p?(f(\&quot;array\&quot;),f(\&quot;traceref\&quot;),d||(f(\&quot;arrayminus\&quot;),f(\&quot;tracerefminus\&quot;))):\&quot;percent\&quot;!==p&amp;&amp;\&quot;constant\&quot;!==p||(f(\&quot;value\&quot;),d||f(\&quot;valueminus\&quot;));var g=\&quot;copy_\&quot;+l.inherit+\&quot;style\&quot;;if(l.inherit)(e[\&quot;error_\&quot;+l.inherit]||{}).visible&amp;&amp;f(g,!(h.color||n(h.thickness)||n(h.width)));l.inherit&amp;&amp;u[g]||(f(\&quot;color\&quot;,r),f(\&quot;thickness\&quot;),f(\&quot;width\&quot;,a.traceIs(e,\&quot;gl3d\&quot;)?0:4))}}},{\&quot;../../lib\&quot;:716,\&quot;../../plot_api/plot_template\&quot;:754,\&quot;../../registry\&quot;:845,\&quot;./attributes\&quot;:614,\&quot;fast-isnumeric\&quot;:227}],618:[function(t,e,r){\&quot;use strict\&quot;;var n=t(\&quot;../../lib\&quot;),a=t(\&quot;../../plot_api/edit_types\&quot;).overrideAll,i=t(\&quot;./attributes\&quot;),o={error_x:n.extendFlat({},i),error_y:n.extendFlat({},i)};delete o.error_x.copy_zstyle,delete o.error_y.copy_zstyle,delete o.error_y.copy_ystyle;var s={error_x:n.extendFlat({},i),error_y:n.extendFlat({},i),error_z:n.extendFlat({},i)};delete s.error_x.copy_ystyle,delete s.error_y.copy_ystyle,delete s.error_z.copy_ystyle,delete s.error_z.copy_zstyle,e.exports={moduleType:\&quot;component\&quot;,name:\&quot;errorbars\&quot;,schema:{traces:{scatter:o,bar:o,histogram:o,scatter3d:a(s,\&quot;calc\&quot;,\&quot;nested\&quot;),scattergl:a(o,\&quot;calc\&quot;,\&quot;nested\&quot;)}},supplyDefaults:t(\&quot;./defaults\&quot;),calc:t(\&quot;./calc\&quot;),makeComputeError:t(\&quot;./compute_error\&quot;),plot:t(\&quot;./plot\&quot;),style:t(\&quot;./style\&quot;),hoverInfo:function(t,e,r){(e.error_y||{}).visible&amp;&amp;(r.yerr=t.yh-t.y,e.error_y.symmetric||(r.yerrneg=t.y-t.ys));(e.error_x||{}).visible&amp;&amp;(r.xerr=t.xh-t.x,e.error_x.symmetric||(r.xerrneg=t.x-t.xs))}}},{\&quot;../../lib\&quot;:716,\&quot;../../plot_api/edit_types\&quot;:747,\&quot;./attributes\&quot;:614,\&quot;./calc\&quot;:615,\&quot;./compute_error\&quot;:616,\&quot;./defaults\&quot;:617,\&quot;./plot\&quot;:619,\&quot;./style\&quot;:620}],619:[function(t,e,r){\&quot;use strict\&quot;;var n=t(\&quot;d3\&quot;),a=t(\&quot;fast-isnumeric\&quot;),i=t(\&quot;../drawing\&quot;),o=t(\&quot;../../traces/scatter/subtypes\&quot;);e.exports=function(t,e,r,s){var l=r.xaxis,c=r.yaxis,u=s&amp;&amp;s.duration&gt;0;e.each(function(e){var h,f=e[0].trace,p=f.error_x||{},d=f.error_y||{};f.ids&amp;&amp;(h=function(t){return t.id});var g=o.hasMarkers(f)&amp;&amp;f.marker.maxdisplayed&gt;0;d.visible||p.visible||(e=[]);var v=n.select(this).selectAll(\&quot;g.errorbar\&quot;).data(e,h);if(v.exit().remove(),e.length){p.visible||v.selectAll(\&quot;path.xerror\&quot;).remove(),d.visible||v.selectAll(\&quot;path.yerror\&quot;).remove(),v.style(\&quot;opacity\&quot;,1);var m=v.enter().append(\&quot;g\&quot;).classed(\&quot;errorbar\&quot;,!0);u&amp;&amp;m.style(\&quot;opacity\&quot;,0).transition().duration(s.duration).style(\&quot;opacity\&quot;,1),i.setClipUrl(v,r.layerClipId,t),v.each(function(t){var e=n.select(this),r=function(t,e,r){var n={x:e.c2p(t.x),y:r.c2p(t.y)};void 0!==t.yh&amp;&amp;(n.yh=r.c2p(t.yh),n.ys=r.c2p(t.ys),a(n.ys)||(n.noYS=!0,n.ys=r.c2p(t.ys,!0)));void 0!==t.xh&amp;&amp;(n.xh=e.c2p(t.xh),n.xs=e.c2p(t.xs),a(n.xs)||(n.noXS=!0,n.xs=e.c2p(t.xs,!0)));return n}(t,l,c);if(!g||t.vis){var i,o=e.select(\&quot;path.yerror\&quot;);if(d.visible&amp;&amp;a(r.x)&amp;&amp;a(r.yh)&amp;&amp;a(r.ys)){var h=d.width;i=\&quot;M\&quot;+(r.x-h)+\&quot;,\&quot;+r.yh+\&quot;h\&quot;+2*h+\&quot;m-\&quot;+h+\&quot;,0V\&quot;+r.ys,r.noYS||(i+=\&quot;m-\&quot;+h+\&quot;,0h\&quot;+2*h),!o.size()?o=e.append(\&quot;path\&quot;).style(\&quot;vector-effect\&quot;,\&quot;non-scaling-stroke\&quot;).classed(\&quot;yerror\&quot;,!0):u&amp;&amp;(o=o.transition().duration(s.duration).ease(s.easing)),o.attr(\&quot;d\&quot;,i)}else o.remove();var f=e.select(\&quot;path.xerror\&quot;);if(p.visible&amp;&amp;a(r.y)&amp;&amp;a(r.xh)&amp;&amp;a(r.xs)){var v=(p.copy_ystyle?d:p).width;i=\&quot;M\&quot;+r.xh+\&quot;,\&quot;+(r.y-v)+\&quot;v\&quot;+2*v+\&quot;m0,-\&quot;+v+\&quot;H\&quot;+r.xs,r.noXS||(i+=\&quot;m0,-\&quot;+v+\&quot;v\&quot;+2*v),!f.size()?f=e.append(\&quot;path\&quot;).style(\&quot;vector-effect\&quot;,\&quot;non-scaling-stroke\&quot;).classed(\&quot;xerror\&quot;,!0):u&amp;&amp;(f=f.transition().duration(s.duration).ease(s.easing)),f.attr(\&quot;d\&quot;,i)}else f.remove()}})}})}},{\&quot;../../traces/scatter/subtypes\&quot;:1140,\&quot;../drawing\&quot;:612,d3:164,\&quot;fast-isnumeric\&quot;:227}],620:[function(t,e,r){\&quot;use strict\&quot;;var n=t(\&quot;d3\&quot;),a=t(\&quot;../color\&quot;);e.exports=function(t){t.each(function(t){var e=t[0].trace,r=e.error_y||{},i=e.error_x||{},o=n.select(this);o.selectAll(\&quot;path.yerror\&quot;).style(\&quot;stroke-width\&quot;,r.thickness+\&quot;px\&quot;).call(a.stroke,r.color),i.copy_ystyle&amp;&amp;(i=r),o.selectAll(\&quot;path.xerror\&quot;).style(\&quot;stroke-width\&quot;,i.thickness+\&quot;px\&quot;).call(a.stroke,i.color)})}},{\&quot;../color\&quot;:591,d3:164}],621:[function(t,e,r){\&quot;use strict\&quot;;var n=t(\&quot;../../plots/font_attributes\&quot;),a=t(\&quot;./layout_attributes\&quot;).hoverlabel,i=t(\&quot;../../lib/extend\&quot;).extendFlat;e.exports={hoverlabel:{bgcolor:i({},a.bgcolor,{arrayOk:!0}),bordercolor:i({},a.bordercolor,{arrayOk:!0}),font:n({arrayOk:!0,editType:\&quot;none\&quot;}),align:i({},a.align,{arrayOk:!0}),namelength:i({},a.namelength,{arrayOk:!0}),editType:\&quot;none\&quot;}}},{\&quot;../../lib/extend\&quot;:707,\&quot;../../plots/font_attributes\&quot;:790,\&quot;./layout_attributes\&quot;:630}],622:[function(t,e,r){\&quot;use strict\&quot;;var n=t(\&quot;../../lib\&quot;),a=t(\&quot;../../registry\&quot;);function i(t,e,r,a){a=a||n.identity,Array.isArray(t)&amp;&amp;(e[0][r]=a(t))}e.exports=function(t){var e=t.calcdata,r=t._fullLayout;function o(t){return function(e){return n.coerceHoverinfo({hoverinfo:e},{_module:t._module},r)}}for(var s=0;s&lt;e.length;s++){var l=e[s],c=l[0].trace;if(!a.traceIs(c,\&quot;pie-like\&quot;)){var u=a.traceIs(c,\&quot;2dMap\&quot;)?i:n.fillArray;u(c.hoverinfo,l,\&quot;hi\&quot;,o(c)),c.hovertemplate&amp;&amp;u(c.hovertemplate,l,\&quot;ht\&quot;),c.hoverlabel&amp;&amp;(u(c.hoverlabel.bgcolor,l,\&quot;hbg\&quot;),u(c.hoverlabel.bordercolor,l,\&quot;hbc\&quot;),u(c.hoverlabel.font.size,l,\&quot;hts\&quot;),u(c.hoverlabel.font.color,l,\&quot;htc\&quot;),u(c.hoverlabel.font.family,l,\&quot;htf\&quot;),u(c.hoverlabel.namelength,l,\&quot;hnl\&quot;),u(c.hoverlabel.align,l,\&quot;hta\&quot;))}}}},{\&quot;../../lib\&quot;:716,\&quot;../../registry\&quot;:845}],623:[function(t,e,r){\&quot;use strict\&quot;;var n=t(\&quot;../../registry\&quot;),a=t(\&quot;./hover\&quot;).hover;e.exports=function(t,e,r){var i=n.getComponentMethod(\&quot;annotations\&quot;,\&quot;onClick\&quot;)(t,t._hoverdata);function o(){t.emit(\&quot;plotly_click\&quot;,{points:t._hoverdata,event:e})}void 0!==r&amp;&amp;a(t,e,r,!0),t._hoverdata&amp;&amp;e&amp;&amp;e.target&amp;&amp;(i&amp;&amp;i.then?i.then(o):o(),e.stopImmediatePropagation&amp;&amp;e.stopImmediatePropagation())}},{\&quot;../../registry\&quot;:845,\&quot;./hover\&quot;:627}],624:[function(t,e,r){\&quot;use strict\&quot;;e.exports={YANGLE:60,HOVERARROWSIZE:6,HOVERTEXTPAD:3,HOVERFONTSIZE:13,HOVERFONT:\&quot;Arial, sans-serif\&quot;,HOVERMINTIME:50,HOVERID:\&quot;-hover\&quot;}},{}],625:[function(t,e,r){\&quot;use strict\&quot;;var n=t(\&quot;../../lib\&quot;),a=t(\&quot;./attributes\&quot;),i=t(\&quot;./hoverlabel_defaults\&quot;);e.exports=function(t,e,r,o){var s=n.extendFlat({},o.hoverlabel);e.hovertemplate&amp;&amp;(s.namelength=-1),i(t,e,function(r,i){return n.coerce(t,e,a,r,i)},s)}},{\&quot;../../lib\&quot;:716,\&quot;./attributes\&quot;:621,\&quot;./hoverlabel_defaults\&quot;:628}],626:[function(t,e,r){\&quot;use strict\&quot;;var n=t(\&quot;../../lib\&quot;);r.getSubplot=function(t){return t.subplot||t.xaxis+t.yaxis||t.geo},r.isTraceInSubplots=function(t,e){if(\&quot;splom\&quot;===t.type){for(var n=t.xaxes||[],a=t.yaxes||[],i=0;i&lt;n.length;i++)for(var o=0;o&lt;a.length;o++)if(-1!==e.indexOf(n[i]+a[o]))return!0;return!1}return-1!==e.indexOf(r.getSubplot(t))},r.flat=function(t,e){for(var r=new Array(t.length),n=0;n&lt;t.length;n++)r[n]=e;return r},r.p2c=function(t,e){for(var r=new Array(t.length),n=0;n&lt;t.length;n++)r[n]=t[n].p2c(e);return r},r.getDistanceFunction=function(t,e,n,a){return\&quot;closest\&quot;===t?a||r.quadrature(e,n):\&quot;x\&quot;===t?e:n},r.getClosest=function(t,e,r){if(!1!==r.index)r.index&gt;=0&amp;&amp;r.index&lt;t.length?r.distance=0:r.index=!1;else for(var n=0;n&lt;t.length;n++){var a=e(t[n]);a&lt;=r.distance&amp;&amp;(r.index=n,r.distance=a)}return r},r.inbox=function(t,e,r){return t*e&lt;0||0===t?r:1/0},r.quadrature=function(t,e){return function(r){var n=t(r),a=e(r);return Math.sqrt(n*n+a*a)}},r.makeEventData=function(t,e,n){var a=\&quot;index\&quot;in t?t.index:t.pointNumber,i={data:e._input,fullData:e,curveNumber:e.index,pointNumber:a};if(e._indexToPoints){var o=e._indexToPoints[a];1===o.length?i.pointIndex=o[0]:i.pointIndices=o}else i.pointIndex=a;return e._module.eventData?i=e._module.eventData(i,t,e,n,a):(\&quot;xVal\&quot;in t?i.x=t.xVal:\&quot;x\&quot;in t&amp;&amp;(i.x=t.x),\&quot;yVal\&quot;in t?i.y=t.yVal:\&quot;y\&quot;in t&amp;&amp;(i.y=t.y),t.xa&amp;&amp;(i.xaxis=t.xa),t.ya&amp;&amp;(i.yaxis=t.ya),void 0!==t.zLabelVal&amp;&amp;(i.z=t.zLabelVal)),r.appendArrayPointValue(i,e,a),i},r.appendArrayPointValue=function(t,e,r){var a=e._arrayAttrs;if(a)for(var s=0;s&lt;a.length;s++){var l=a[s],c=i(l);if(void 0===t[c]){var u=o(n.nestedProperty(e,l).get(),r);void 0!==u&amp;&amp;(t[c]=u)}}},r.appendArrayMultiPointValues=function(t,e,r){var a=e._arrayAttrs;if(a)for(var s=0;s&lt;a.length;s++){var l=a[s],c=i(l);if(void 0===t[c]){for(var u=n.nestedProperty(e,l).get(),h=new Array(r.length),f=0;f&lt;r.length;f++)h[f]=o(u,r[f]);t[c]=h}}};var a={ids:\&quot;id\&quot;,locations:\&quot;location\&quot;,labels:\&quot;label\&quot;,values:\&quot;value\&quot;,\&quot;marker.colors\&quot;:\&quot;color\&quot;,parents:\&quot;parent\&quot;};function i(t){return a[t]||t}function o(t,e){return Array.isArray(e)?Array.isArray(t)&amp;&amp;Array.isArray(t[e[0]])?t[e[0]][e[1]]:void 0:t[e]}},{\&quot;../../lib\&quot;:716}],627:[function(t,e,r){\&quot;use strict\&quot;;var n=t(\&quot;d3\&quot;),a=t(\&quot;fast-isnumeric\&quot;),i=t(\&quot;tinycolor2\&quot;),o=t(\&quot;../../lib\&quot;),s=t(\&quot;../../lib/events\&quot;),l=t(\&quot;../../lib/svg_text_utils\&quot;),c=t(\&quot;../../lib/override_cursor\&quot;),u=t(\&quot;../drawing\&quot;),h=t(\&quot;../color\&quot;),f=t(\&quot;../dragelement\&quot;),p=t(\&quot;../../plots/cartesian/axes\&quot;),d=t(\&quot;../../registry\&quot;),g=t(\&quot;./helpers\&quot;),v=t(\&quot;./constants\&quot;),m=v.YANGLE,y=Math.PI*m/180,x=1/Math.sin(y),b=Math.cos(y),_=Math.sin(y),w=v.HOVERARROWSIZE,k=v.HOVERTEXTPAD;r.hover=function(t,e,r,i){t=o.getGraphDiv(t),o.throttle(t._fullLayout._uid+v.HOVERID,v.HOVERMINTIME,function(){!function(t,e,r,i){r||(r=\&quot;xy\&quot;);var l=Array.isArray(r)?r:[r],u=t._fullLayout,p=u._plots||[],v=p[r],m=u._has(\&quot;cartesian\&quot;);if(v){var y=v.overlays.map(function(t){return t.id});l=l.concat(y)}for(var b=l.length,_=new Array(b),w=new Array(b),k=!1,T=0;T&lt;b;T++){var L=l[T];if(p[L])k=!0,_[T]=p[L].xaxis,w[T]=p[L].yaxis;else{if(!u[L]||!u[L]._subplot)return void o.warn(\&quot;Unrecognized subplot: \&quot;+L);var P=u[L]._subplot;_[T]=P.xaxis,w[T]=P.yaxis}}var O=e.hovermode||u.hovermode;O&amp;&amp;!k&amp;&amp;(O=\&quot;closest\&quot;);if(-1===[\&quot;x\&quot;,\&quot;y\&quot;,\&quot;closest\&quot;].indexOf(O)||!t.calcdata||t.querySelector(\&quot;.zoombox\&quot;)||t._dragging)return f.unhoverRaw(t,e);var z,I,D,R,F,B,N,j,V,U,q,H,G,Y=-1===u.hoverdistance?1/0:u.hoverdistance,W=-1===u.spikedistance?1/0:u.spikedistance,X=[],Z=[],J={hLinePoint:null,vLinePoint:null},K=!1;if(Array.isArray(e))for(O=\&quot;array\&quot;,D=0;D&lt;e.length;D++)(F=t.calcdata[e[D].curveNumber||0])&amp;&amp;(B=F[0].trace,\&quot;skip\&quot;!==F[0].trace.hoverinfo&amp;&amp;(Z.push(F),\&quot;h\&quot;===B.orientation&amp;&amp;(K=!0)));else{for(R=0;R&lt;t.calcdata.length;R++)F=t.calcdata[R],\&quot;skip\&quot;!==(B=F[0].trace).hoverinfo&amp;&amp;g.isTraceInSubplots(B,l)&amp;&amp;(Z.push(F),\&quot;h\&quot;===B.orientation&amp;&amp;(K=!0));var Q,$,tt=!e.target;if(tt)Q=\&quot;xpx\&quot;in e?e.xpx:_[0]._length/2,$=\&quot;ypx\&quot;in e?e.ypx:w[0]._length/2;else{if(!1===s.triggerHandler(t,\&quot;plotly_beforehover\&quot;,e))return;var et=e.target.getBoundingClientRect();if(Q=e.clientX-et.left,$=e.clientY-et.top,Q&lt;0||Q&gt;_[0]._length||$&lt;0||$&gt;w[0]._length)return f.unhoverRaw(t,e)}if(e.pointerX=Q+_[0]._offset,e.pointerY=$+w[0]._offset,z=\&quot;xval\&quot;in e?g.flat(l,e.xval):g.p2c(_,Q),I=\&quot;yval\&quot;in e?g.flat(l,e.yval):g.p2c(w,$),!a(z[0])||!a(I[0]))return o.warn(\&quot;Fx.hover failed\&quot;,e,t),f.unhoverRaw(t,e)}var rt=1/0;for(R=0;R&lt;Z.length;R++)if((F=Z[R])&amp;&amp;F[0]&amp;&amp;F[0].trace&amp;&amp;!0===(B=F[0].trace).visible&amp;&amp;0!==B._length&amp;&amp;-1===[\&quot;carpet\&quot;,\&quot;contourcarpet\&quot;].indexOf(B._module.name)){if(\&quot;splom\&quot;===B.type?N=l[j=0]:(N=g.getSubplot(B),j=l.indexOf(N)),V=O,H={cd:F,trace:B,xa:_[j],ya:w[j],maxHoverDistance:Y,maxSpikeDistance:W,index:!1,distance:Math.min(rt,Y),spikeDistance:1/0,xSpike:void 0,ySpike:void 0,color:h.defaultLine,name:B.name,x0:void 0,x1:void 0,y0:void 0,y1:void 0,xLabelVal:void 0,yLabelVal:void 0,zLabelVal:void 0,text:void 0},u[N]&amp;&amp;(H.subplot=u[N]._subplot),u._splomScenes&amp;&amp;u._splomScenes[B.uid]&amp;&amp;(H.scene=u._splomScenes[B.uid]),G=X.length,\&quot;array\&quot;===V){var nt=e[R];\&quot;pointNumber\&quot;in nt?(H.index=nt.pointNumber,V=\&quot;closest\&quot;):(V=\&quot;\&quot;,\&quot;xval\&quot;in nt&amp;&amp;(U=nt.xval,V=\&quot;x\&quot;),\&quot;yval\&quot;in nt&amp;&amp;(q=nt.yval,V=V?\&quot;closest\&quot;:\&quot;y\&quot;))}else U=z[j],q=I[j];if(0!==Y)if(B._module&amp;&amp;B._module.hoverPoints){var at=B._module.hoverPoints(H,U,q,V,u._hoverlayer);if(at)for(var it,ot=0;ot&lt;at.length;ot++)it=at[ot],a(it.x0)&amp;&amp;a(it.y0)&amp;&amp;X.push(S(it,O))}else o.log(\&quot;Unrecognized trace type in hover:\&quot;,B);if(\&quot;closest\&quot;===O&amp;&amp;X.length&gt;G&amp;&amp;(X.splice(0,G),rt=X[0].distance),m&amp;&amp;0!==W&amp;&amp;0===X.length){H.distance=W,H.index=!1;var st=B._module.hoverPoints(H,U,q,\&quot;closest\&quot;,u._hoverlayer);if(st&amp;&amp;(st=st.filter(function(t){return t.spikeDistance&lt;=W})),st&amp;&amp;st.length){var lt,ct=st.filter(function(t){return t.xa.showspikes});if(ct.length){var ut=ct[0];a(ut.x0)&amp;&amp;a(ut.y0)&amp;&amp;(lt=dt(ut),(!J.vLinePoint||J.vLinePoint.spikeDistance&gt;lt.spikeDistance)&amp;&amp;(J.vLinePoint=lt))}var ht=st.filter(function(t){return t.ya.showspikes});if(ht.length){var ft=ht[0];a(ft.x0)&amp;&amp;a(ft.y0)&amp;&amp;(lt=dt(ft),(!J.hLinePoint||J.hLinePoint.spikeDistance&gt;lt.spikeDistance)&amp;&amp;(J.hLinePoint=lt))}}}}function pt(t,e){for(var r,n=null,a=1/0,i=0;i&lt;t.length;i++)(r=t[i].spikeDistance)&lt;a&amp;&amp;r&lt;=e&amp;&amp;(n=t[i],a=r);return n}function dt(t){return t?{xa:t.xa,ya:t.ya,x:void 0!==t.xSpike?t.xSpike:(t.x0+t.x1)/2,y:void 0!==t.ySpike?t.ySpike:(t.y0+t.y1)/2,distance:t.distance,spikeDistance:t.spikeDistance,curveNumber:t.trace.index,color:t.color,pointNumber:t.index}:null}var gt={fullLayout:u,container:u._hoverlayer,outerContainer:u._paperdiv,event:e},vt=t._spikepoints,mt={vLinePoint:J.vLinePoint,hLinePoint:J.hLinePoint};if(t._spikepoints=mt,m&amp;&amp;0!==W&amp;&amp;0!==X.length){var yt=X.filter(function(t){return t.ya.showspikes}),xt=pt(yt,W);J.hLinePoint=dt(xt);var bt=X.filter(function(t){return t.xa.showspikes}),_t=pt(bt,W);J.vLinePoint=dt(_t)}if(0===X.length){var wt=f.unhoverRaw(t,e);return!m||null===J.hLinePoint&amp;&amp;null===J.vLinePoint||C(vt)&amp;&amp;E(t,J,gt),wt}m&amp;&amp;C(vt)&amp;&amp;E(t,J,gt);X.sort(function(t,e){return t.distance-e.distance});var kt=t._hoverdata,Tt=[];for(D=0;D&lt;X.length;D++){var At=X[D],Mt=g.makeEventData(At,At.trace,At.cd);if(!1!==At.hovertemplate){var St=!1;At.cd[At.index]&amp;&amp;At.cd[At.index].ht&amp;&amp;(St=At.cd[At.index].ht),At.hovertemplate=St||At.trace.hovertemplate||!1}At.eventData=[Mt],Tt.push(Mt)}t._hoverdata=Tt;var Et=\&quot;y\&quot;===O&amp;&amp;(Z.length&gt;1||X.length&gt;1)||\&quot;closest\&quot;===O&amp;&amp;K&amp;&amp;X.length&gt;1,Ct=h.combine(u.plot_bgcolor||h.background,u.paper_bgcolor),Lt={hovermode:O,rotateLabels:Et,bgColor:Ct,container:u._hoverlayer,outerContainer:u._paperdiv,commonLabelOpts:u.hoverlabel,hoverdistance:u.hoverdistance},Pt=A(X,Lt,t);if(function(t,e,r){var n,a,i,o,s,l,c,u=0,h=1,f=t.size(),p=new Array(f),d=0;function g(t){var e=t[0],r=t[t.length-1];if(a=e.pmin-e.pos-e.dp+e.size,i=r.pos+r.dp+r.size-e.pmax,a&gt;.01){for(s=t.length-1;s&gt;=0;s--)t[s].dp+=a;n=!1}if(!(i&lt;.01)){if(a&lt;-.01){for(s=t.length-1;s&gt;=0;s--)t[s].dp-=i;n=!1}if(n){var c=0;for(o=0;o&lt;t.length;o++)(l=t[o]).pos+l.dp+l.size&gt;e.pmax&amp;&amp;c++;for(o=t.length-1;o&gt;=0&amp;&amp;!(c&lt;=0);o--)(l=t[o]).pos&gt;e.pmax-1&amp;&amp;(l.del=!0,c--);for(o=0;o&lt;t.length&amp;&amp;!(c&lt;=0);o++)if((l=t[o]).pos&lt;e.pmin+1)for(l.del=!0,c--,i=2*l.size,s=t.length-1;s&gt;=0;s--)t[s].dp-=i;for(o=t.length-1;o&gt;=0&amp;&amp;!(c&lt;=0);o--)(l=t[o]).pos+l.dp+l.size&gt;e.pmax&amp;&amp;(l.del=!0,c--)}}}for(t.each(function(t){var n=t[e],a=\&quot;x\&quot;===n._id.charAt(0),i=n.range;0===d&amp;&amp;i&amp;&amp;i[0]&gt;i[1]!==a&amp;&amp;(h=-1),p[d++]=[{datum:t,traceIndex:t.trace.index,dp:0,pos:t.pos,posref:t.posref,size:t.by*(a?x:1)/2,pmin:0,pmax:a?r.width:r.height}]}),p.sort(function(t,e){return t[0].posref-e[0].posref||h*(e[0].traceIndex-t[0].traceIndex)});!n&amp;&amp;u&lt;=f;){for(u++,n=!0,o=0;o&lt;p.length-1;){var v=p[o],m=p[o+1],y=v[v.length-1],b=m[0];if((a=y.pos+y.dp+y.size-b.pos-b.dp+b.size)&gt;.01&amp;&amp;y.pmin===b.pmin&amp;&amp;y.pmax===b.pmax){for(s=m.length-1;s&gt;=0;s--)m[s].dp+=a;for(v.push.apply(v,m),p.splice(o+1,1),c=0,s=v.length-1;s&gt;=0;s--)c+=v[s].dp;for(i=c/v.length,s=v.length-1;s&gt;=0;s--)v[s].dp-=i;n=!1}else o++}p.forEach(g)}for(o=p.length-1;o&gt;=0;o--){var _=p[o];for(s=_.length-1;s&gt;=0;s--){var w=_[s],k=w.datum;k.offset=w.dp,k.del=w.del}}}(Pt,Et?\&quot;xa\&quot;:\&quot;ya\&quot;,u),M(Pt,Et),e.target&amp;&amp;e.target.tagName){var Ot=d.getComponentMethod(\&quot;annotations\&quot;,\&quot;hasClickToShow\&quot;)(t,Tt);c(n.select(e.target),Ot?\&quot;pointer\&quot;:\&quot;\&quot;)}if(!e.target||i||!function(t,e,r){if(!r||r.length!==t._hoverdata.length)return!0;for(var n=r.length-1;n&gt;=0;n--){var a=r[n],i=t._hoverdata[n];if(a.curveNumber!==i.curveNumber||String(a.pointNumber)!==String(i.pointNumber)||String(a.pointNumbers)!==String(i.pointNumbers))return!0}return!1}(t,0,kt))return;kt&amp;&amp;t.emit(\&quot;plotly_unhover\&quot;,{event:e,points:kt});t.emit(\&quot;plotly_hover\&quot;,{event:e,points:t._hoverdata,xaxes:_,yaxes:w,xvals:z,yvals:I})}(t,e,r,i)})},r.loneHover=function(t,e){var r=!0;Array.isArray(t)||(r=!1,t=[t]);var a=t.map(function(t){return{color:t.color||h.defaultLine,x0:t.x0||t.x||0,x1:t.x1||t.x||0,y0:t.y0||t.y||0,y1:t.y1||t.y||0,xLabel:t.xLabel,yLabel:t.yLabel,zLabel:t.zLabel,text:t.text,name:t.name,idealAlign:t.idealAlign,borderColor:t.borderColor,fontFamily:t.fontFamily,fontSize:t.fontSize,fontColor:t.fontColor,nameLength:t.nameLength,textAlign:t.textAlign,trace:t.trace||{index:0,hoverinfo:\&quot;\&quot;},xa:{_offset:0},ya:{_offset:0},index:0,hovertemplate:t.hovertemplate||!1,eventData:t.eventData||!1,hovertemplateLabels:t.hovertemplateLabels||!1}}),i=n.select(e.container),o=e.outerContainer?n.select(e.outerContainer):i,s={hovermode:\&quot;closest\&quot;,rotateLabels:!1,bgColor:e.bgColor||h.background,container:i,outerContainer:o},l=A(a,s,e.gd),c=0,u=0;return l.sort(function(t,e){return t.y0-e.y0}).each(function(t,r){var n=t.y0-t.by/2;t.offset=n-5&lt;c?c-n+5:0,c=n+t.by+t.offset,r===e.anchorIndex&amp;&amp;(u=t.offset)}).each(function(t){t.offset-=u}),M(l,s.rotateLabels),r?l:l.node()};var T=/&lt;extra&gt;([\\s\\S]*)&lt;\\/extra&gt;/;function A(t,e,r){var a=r._fullLayout,i=e.hovermode,s=e.rotateLabels,c=e.bgColor,f=e.container,p=e.outerContainer,d=e.commonLabelOpts||{},g=e.fontFamily||v.HOVERFONT,y=e.fontSize||v.HOVERFONTSIZE,x=t[0],b=x.xa,_=x.ya,A=\&quot;y\&quot;===i?\&quot;yLabel\&quot;:\&quot;xLabel\&quot;,M=x[A],S=(String(M)||\&quot;\&quot;).split(\&quot; \&quot;)[0],E=p.node().getBoundingClientRect(),C=E.top,P=E.width,O=E.height,z=void 0!==M&amp;&amp;x.distance&lt;=e.hoverdistance&amp;&amp;(\&quot;x\&quot;===i||\&quot;y\&quot;===i);if(z){var I,D,R=!0;for(I=0;I&lt;t.length;I++)if(R&amp;&amp;void 0===t[I].zLabel&amp;&amp;(R=!1),D=t[I].hoverinfo||t[I].trace.hoverinfo){var F=Array.isArray(D)?D:D.split(\&quot;+\&quot;);if(-1===F.indexOf(\&quot;all\&quot;)&amp;&amp;-1===F.indexOf(i)){z=!1;break}}R&amp;&amp;(z=!1)}var B=f.selectAll(\&quot;g.axistext\&quot;).data(z?[0]:[]);B.enter().append(\&quot;g\&quot;).classed(\&quot;axistext\&quot;,!0),B.exit().remove(),B.each(function(){var e=n.select(this),s=o.ensureSingle(e,\&quot;path\&quot;,\&quot;\&quot;,function(t){t.style({\&quot;stroke-width\&quot;:\&quot;1px\&quot;})}),c=o.ensureSingle(e,\&quot;text\&quot;,\&quot;\&quot;,function(t){t.attr(\&quot;data-notex\&quot;,1)}),f=d.bgcolor||h.defaultLine,p=d.bordercolor||h.contrast(f),v=h.contrast(f),m={family:d.font.family||g,size:d.font.size||y,color:d.font.color||v};s.style({fill:f,stroke:p}),c.text(M).call(u.font,m).call(l.positionText,0,0).call(l.convertToTspans,r),e.attr(\&quot;transform\&quot;,\&quot;\&quot;);var T,E,L=c.node().getBoundingClientRect();if(\&quot;x\&quot;===i){var P=\&quot;top\&quot;===b.side?\&quot;-\&quot;:\&quot;\&quot;;c.attr(\&quot;text-anchor\&quot;,\&quot;middle\&quot;).call(l.positionText,0,\&quot;top\&quot;===b.side?C-L.bottom-w-k:C-L.top+w+k),T=b._offset+(x.x0+x.x1)/2,E=_._offset+(\&quot;top\&quot;===b.side?0:_._length);var O=L.width/2+k;T&lt;O?(T=O,s.attr(\&quot;d\&quot;,\&quot;M-\&quot;+(O-w)+\&quot;,0L-\&quot;+(O-2*w)+\&quot;,\&quot;+P+w+\&quot;H\&quot;+(k+L.width/2)+\&quot;v\&quot;+P+(2*k+L.height)+\&quot;H-\&quot;+O+\&quot;V\&quot;+P+w+\&quot;Z\&quot;)):T&gt;a.width-O?(T=a.width-O,s.attr(\&quot;d\&quot;,\&quot;M\&quot;+(O-w)+\&quot;,0L\&quot;+O+\&quot;,\&quot;+P+w+\&quot;v\&quot;+P+(2*k+L.height)+\&quot;H-\&quot;+O+\&quot;V\&quot;+P+w+\&quot;H\&quot;+(O-2*w)+\&quot;Z\&quot;)):s.attr(\&quot;d\&quot;,\&quot;M0,0L\&quot;+w+\&quot;,\&quot;+P+w+\&quot;H\&quot;+(k+L.width/2)+\&quot;v\&quot;+P+(2*k+L.height)+\&quot;H-\&quot;+(k+L.width/2)+\&quot;V\&quot;+P+w+\&quot;H-\&quot;+w+\&quot;Z\&quot;)}else{var z,I,D;\&quot;right\&quot;===_.side?(z=\&quot;start\&quot;,I=1,D=\&quot;\&quot;,T=b._offset+b._length):(z=\&quot;end\&quot;,I=-1,D=\&quot;-\&quot;,T=b._offset),E=_._offset+(x.y0+x.y1)/2,c.attr(\&quot;text-anchor\&quot;,z),s.attr(\&quot;d\&quot;,\&quot;M0,0L\&quot;+D+w+\&quot;,\&quot;+w+\&quot;V\&quot;+(k+L.height/2)+\&quot;h\&quot;+D+(2*k+L.width)+\&quot;V-\&quot;+(k+L.height/2)+\&quot;H\&quot;+D+w+\&quot;V-\&quot;+w+\&quot;Z\&quot;);var R,F=L.height/2,B=C-L.top-F,N=\&quot;clip\&quot;+a._uid+\&quot;commonlabel\&quot;+_._id;if(T&lt;L.width+2*k+w){R=\&quot;M-\&quot;+(w+k)+\&quot;-\&quot;+F+\&quot;h-\&quot;+(L.width-k)+\&quot;V\&quot;+F+\&quot;h\&quot;+(L.width-k)+\&quot;Z\&quot;;var j=L.width-T+k;l.positionText(c,j,B),\&quot;end\&quot;===z&amp;&amp;c.selectAll(\&quot;tspan\&quot;).each(function(){var t=n.select(this),e=u.tester.append(\&quot;text\&quot;).text(t.text()).call(u.font,m),r=e.node().getBoundingClientRect();r.width&lt;L.width&amp;&amp;t.attr(\&quot;x\&quot;,j-r.width),e.remove()})}else l.positionText(c,I*(k+w),B),R=null;var V=a._topclips.selectAll(\&quot;#\&quot;+N).data(R?[0]:[]);V.enter().append(\&quot;clipPath\&quot;).attr(\&quot;id\&quot;,N).append(\&quot;path\&quot;),V.exit().remove(),V.select(\&quot;path\&quot;).attr(\&quot;d\&quot;,R),u.setClipUrl(c,R?N:null,r)}e.attr(\&quot;transform\&quot;,\&quot;translate(\&quot;+T+\&quot;,\&quot;+E+\&quot;)\&quot;),t=t.filter(function(t){return void 0!==t.zLabelVal||(t[A]||\&quot;\&quot;).split(\&quot; \&quot;)[0]===S})});var N=f.selectAll(\&quot;g.hovertext\&quot;).data(t,function(t){return[t.trace.index,t.index,t.x0,t.y0,t.name,t.attr,t.xa,t.ya||\&quot;\&quot;].join(\&quot;,\&quot;)});return N.enter().append(\&quot;g\&quot;).classed(\&quot;hovertext\&quot;,!0).each(function(){var t=n.select(this);t.append(\&quot;rect\&quot;).call(h.fill,h.addOpacity(c,.8)),t.append(\&quot;text\&quot;).classed(\&quot;name\&quot;,!0),t.append(\&quot;path\&quot;).style(\&quot;stroke-width\&quot;,\&quot;1px\&quot;),t.append(\&quot;text\&quot;).classed(\&quot;nums\&quot;,!0).call(u.font,g,y)}),N.exit().remove(),N.each(function(t){var e=n.select(this).attr(\&quot;transform\&quot;,\&quot;\&quot;),f=\&quot;\&quot;,p=\&quot;\&quot;,d=t.bgcolor||t.color,v=h.combine(h.opacity(d)?d:h.defaultLine,c),x=h.combine(h.opacity(t.color)?t.color:h.defaultLine,c),b=t.borderColor||h.contrast(v);void 0!==t.nameOverride&amp;&amp;(t.name=t.nameOverride),t.name&amp;&amp;(t.trace._meta&amp;&amp;(t.name=o.templateString(t.name,t.trace._meta)),f=L(t.name,t.nameLength)),void 0!==t.zLabel?(void 0!==t.xLabel&amp;&amp;(p+=\&quot;x: \&quot;+t.xLabel+\&quot;&lt;br&gt;\&quot;),void 0!==t.yLabel&amp;&amp;(p+=\&quot;y: \&quot;+t.yLabel+\&quot;&lt;br&gt;\&quot;),\&quot;choropleth\&quot;!==t.trace.type&amp;&amp;\&quot;choroplethmapbox\&quot;!==t.trace.type&amp;&amp;(p+=(p?\&quot;z: \&quot;:\&quot;\&quot;)+t.zLabel)):z&amp;&amp;t[i+\&quot;Label\&quot;]===M?p=t[(\&quot;x\&quot;===i?\&quot;y\&quot;:\&quot;x\&quot;)+\&quot;Label\&quot;]||\&quot;\&quot;:void 0===t.xLabel?void 0!==t.yLabel&amp;&amp;\&quot;scattercarpet\&quot;!==t.trace.type&amp;&amp;(p=t.yLabel):p=void 0===t.yLabel?t.xLabel:\&quot;(\&quot;+t.xLabel+\&quot;, \&quot;+t.yLabel+\&quot;)\&quot;,!t.text&amp;&amp;0!==t.text||Array.isArray(t.text)||(p+=(p?\&quot;&lt;br&gt;\&quot;:\&quot;\&quot;)+t.text),void 0!==t.extraText&amp;&amp;(p+=(p?\&quot;&lt;br&gt;\&quot;:\&quot;\&quot;)+t.extraText),\&quot;\&quot;!==p||t.hovertemplate||(\&quot;\&quot;===f&amp;&amp;e.remove(),p=f);var _=a._d3locale,A=t.hovertemplate||!1,S=t.hovertemplateLabels||t,E=t.eventData[0]||{};A&amp;&amp;(p=(p=o.hovertemplateString(A,S,_,E,t.trace._meta)).replace(T,function(e,r){return f=L(r,t.nameLength),\&quot;\&quot;}));var I=e.select(\&quot;text.nums\&quot;).call(u.font,t.fontFamily||g,t.fontSize||y,t.fontColor||b).text(p).attr(\&quot;data-notex\&quot;,1).call(l.positionText,0,0).call(l.convertToTspans,r),D=e.select(\&quot;text.name\&quot;),R=0,F=0;if(f&amp;&amp;f!==p){D.call(u.font,t.fontFamily||g,t.fontSize||y,x).text(f).attr(\&quot;data-notex\&quot;,1).call(l.positionText,0,0).call(l.convertToTspans,r);var B=D.node().getBoundingClientRect();R=B.width+2*k,F=B.height+2*k}else D.remove(),e.select(\&quot;rect\&quot;).remove();e.select(\&quot;path\&quot;).style({fill:v,stroke:b});var N,j,V=I.node().getBoundingClientRect(),U=t.xa._offset+(t.x0+t.x1)/2,q=t.ya._offset+(t.y0+t.y1)/2,H=Math.abs(t.x1-t.x0),G=Math.abs(t.y1-t.y0),Y=V.width+w+k+R;if(t.ty0=C-V.top,t.bx=V.width+2*k,t.by=Math.max(V.height+2*k,F),t.anchor=\&quot;start\&quot;,t.txwidth=V.width,t.tx2width=R,t.offset=0,s)t.pos=U,N=q+G/2+Y&lt;=O,j=q-G/2-Y&gt;=0,\&quot;top\&quot;!==t.idealAlign&amp;&amp;N||!j?N?(q+=G/2,t.anchor=\&quot;start\&quot;):t.anchor=\&quot;middle\&quot;:(q-=G/2,t.anchor=\&quot;end\&quot;);else if(t.pos=q,N=U+H/2+Y&lt;=P,j=U-H/2-Y&gt;=0,\&quot;left\&quot;!==t.idealAlign&amp;&amp;N||!j)if(N)U+=H/2,t.anchor=\&quot;start\&quot;;else{t.anchor=\&quot;middle\&quot;;var W=Y/2,X=U+W-P,Z=U-W;X&gt;0&amp;&amp;(U-=X),Z&lt;0&amp;&amp;(U+=-Z)}else U-=H/2,t.anchor=\&quot;end\&quot;;I.attr(\&quot;text-anchor\&quot;,t.anchor),R&amp;&amp;D.attr(\&quot;text-anchor\&quot;,t.anchor),e.attr(\&quot;transform\&quot;,\&quot;translate(\&quot;+U+\&quot;,\&quot;+q+\&quot;)\&quot;+(s?\&quot;rotate(\&quot;+m+\&quot;)\&quot;:\&quot;\&quot;))}),N}function M(t,e){t.each(function(t){var r=n.select(this);if(t.del)return r.remove();var a=r.select(\&quot;text.nums\&quot;),i=t.anchor,o=\&quot;end\&quot;===i?-1:1,s={start:1,end:-1,middle:0}[i],c=s*(w+k),h=c+s*(t.txwidth+k),f=0,p=t.offset;\&quot;middle\&quot;===i&amp;&amp;(c-=t.tx2width/2,h+=t.txwidth/2+k),e&amp;&amp;(p*=-_,f=t.offset*b),r.select(\&quot;path\&quot;).attr(\&quot;d\&quot;,\&quot;middle\&quot;===i?\&quot;M-\&quot;+(t.bx/2+t.tx2width/2)+\&quot;,\&quot;+(p-t.by/2)+\&quot;h\&quot;+t.bx+\&quot;v\&quot;+t.by+\&quot;h-\&quot;+t.bx+\&quot;Z\&quot;:\&quot;M0,0L\&quot;+(o*w+f)+\&quot;,\&quot;+(w+p)+\&quot;v\&quot;+(t.by/2-w)+\&quot;h\&quot;+o*t.bx+\&quot;v-\&quot;+t.by+\&quot;H\&quot;+(o*w+f)+\&quot;V\&quot;+(p-w)+\&quot;Z\&quot;);var d=c+f,g=p+t.ty0-t.by/2+k,v=t.textAlign||\&quot;auto\&quot;;\&quot;auto\&quot;!==v&amp;&amp;(\&quot;left\&quot;===v&amp;&amp;\&quot;start\&quot;!==i?(a.attr(\&quot;text-anchor\&quot;,\&quot;start\&quot;),d=\&quot;middle\&quot;===i?-t.bx/2-t.tx2width/2+k:-t.bx-k):\&quot;right\&quot;===v&amp;&amp;\&quot;end\&quot;!==i&amp;&amp;(a.attr(\&quot;text-anchor\&quot;,\&quot;end\&quot;),d=\&quot;middle\&quot;===i?t.bx/2-t.tx2width/2-k:t.bx+k)),a.call(l.positionText,d,g),t.tx2width&amp;&amp;(r.select(\&quot;text.name\&quot;).call(l.positionText,h+s*k+f,p+t.ty0-t.by/2+k),r.select(\&quot;rect\&quot;).call(u.setRect,h+(s-1)*t.tx2width/2+f,p-t.by/2-1,t.tx2width,t.by+2))})}function S(t,e){var r=t.index,n=t.trace||{},i=t.cd[0],s=t.cd[r]||{};function l(t){return t||a(t)&amp;&amp;0===t}var c=Array.isArray(r)?function(t,e){var a=o.castOption(i,r,t);return l(a)?a:o.extractOption({},n,\&quot;\&quot;,e)}:function(t,e){return o.extractOption(s,n,t,e)};function u(e,r,n){var a=c(r,n);l(a)&amp;&amp;(t[e]=a)}if(u(\&quot;hoverinfo\&quot;,\&quot;hi\&quot;,\&quot;hoverinfo\&quot;),u(\&quot;bgcolor\&quot;,\&quot;hbg\&quot;,\&quot;hoverlabel.bgcolor\&quot;),u(\&quot;borderColor\&quot;,\&quot;hbc\&quot;,\&quot;hoverlabel.bordercolor\&quot;),u(\&quot;fontFamily\&quot;,\&quot;htf\&quot;,\&quot;hoverlabel.font.family\&quot;),u(\&quot;fontSize\&quot;,\&quot;hts\&quot;,\&quot;hoverlabel.font.size\&quot;),u(\&quot;fontColor\&quot;,\&quot;htc\&quot;,\&quot;hoverlabel.font.color\&quot;),u(\&quot;nameLength\&quot;,\&quot;hnl\&quot;,\&quot;hoverlabel.namelength\&quot;),u(\&quot;textAlign\&quot;,\&quot;hta\&quot;,\&quot;hoverlabel.align\&quot;),t.posref=\&quot;y\&quot;===e||\&quot;closest\&quot;===e&amp;&amp;\&quot;h\&quot;===n.orientation?t.xa._offset+(t.x0+t.x1)/2:t.ya._offset+(t.y0+t.y1)/2,t.x0=o.constrain(t.x0,0,t.xa._length),t.x1=o.constrain(t.x1,0,t.xa._length),t.y0=o.constrain(t.y0,0,t.ya._length),t.y1=o.constrain(t.y1,0,t.ya._length),void 0!==t.xLabelVal&amp;&amp;(t.xLabel=\&quot;xLabel\&quot;in t?t.xLabel:p.hoverLabelText(t.xa,t.xLabelVal),t.xVal=t.xa.c2d(t.xLabelVal)),void 0!==t.yLabelVal&amp;&amp;(t.yLabel=\&quot;yLabel\&quot;in t?t.yLabel:p.hoverLabelText(t.ya,t.yLabelVal),t.yVal=t.ya.c2d(t.yLabelVal)),void 0!==t.zLabelVal&amp;&amp;void 0===t.zLabel&amp;&amp;(t.zLabel=String(t.zLabelVal)),!(isNaN(t.xerr)||\&quot;log\&quot;===t.xa.type&amp;&amp;t.xerr&lt;=0)){var h=p.tickText(t.xa,t.xa.c2l(t.xerr),\&quot;hover\&quot;).text;void 0!==t.xerrneg?t.xLabel+=\&quot; +\&quot;+h+\&quot; / -\&quot;+p.tickText(t.xa,t.xa.c2l(t.xerrneg),\&quot;hover\&quot;).text:t.xLabel+=\&quot; \\xb1 \&quot;+h,\&quot;x\&quot;===e&amp;&amp;(t.distance+=1)}if(!(isNaN(t.yerr)||\&quot;log\&quot;===t.ya.type&amp;&amp;t.yerr&lt;=0)){var f=p.tickText(t.ya,t.ya.c2l(t.yerr),\&quot;hover\&quot;).text;void 0!==t.yerrneg?t.yLabel+=\&quot; +\&quot;+f+\&quot; / -\&quot;+p.tickText(t.ya,t.ya.c2l(t.yerrneg),\&quot;hover\&quot;).text:t.yLabel+=\&quot; \\xb1 \&quot;+f,\&quot;y\&quot;===e&amp;&amp;(t.distance+=1)}var d=t.hoverinfo||t.trace.hoverinfo;return d&amp;&amp;\&quot;all\&quot;!==d&amp;&amp;(-1===(d=Array.isArray(d)?d:d.split(\&quot;+\&quot;)).indexOf(\&quot;x\&quot;)&amp;&amp;(t.xLabel=void 0),-1===d.indexOf(\&quot;y\&quot;)&amp;&amp;(t.yLabel=void 0),-1===d.indexOf(\&quot;z\&quot;)&amp;&amp;(t.zLabel=void 0),-1===d.indexOf(\&quot;text\&quot;)&amp;&amp;(t.text=void 0),-1===d.indexOf(\&quot;name\&quot;)&amp;&amp;(t.name=void 0)),t}function E(t,e,r){var n,a,o=r.container,s=r.fullLayout,l=s._size,c=r.event,f=!!e.hLinePoint,d=!!e.vLinePoint;if(o.selectAll(\&quot;.spikeline\&quot;).remove(),d||f){var g=h.combine(s.plot_bgcolor,s.paper_bgcolor);if(f){var v,m,y=e.hLinePoint;n=y&amp;&amp;y.xa,\&quot;cursor\&quot;===(a=y&amp;&amp;y.ya).spikesnap?(v=c.pointerX,m=c.pointerY):(v=n._offset+y.x,m=a._offset+y.y);var x,b,_=i.readability(y.color,g)&lt;1.5?h.contrast(g):y.color,w=a.spikemode,k=a.spikethickness,T=a.spikecolor||_,A=p.getPxPosition(t,a);if(-1!==w.indexOf(\&quot;toaxis\&quot;)||-1!==w.indexOf(\&quot;across\&quot;)){if(-1!==w.indexOf(\&quot;toaxis\&quot;)&amp;&amp;(x=A,b=v),-1!==w.indexOf(\&quot;across\&quot;)){var M=a._counterDomainMin,S=a._counterDomainMax;\&quot;free\&quot;===a.anchor&amp;&amp;(M=Math.min(M,a.position),S=Math.max(S,a.position)),x=l.l+M*l.w,b=l.l+S*l.w}o.insert(\&quot;line\&quot;,\&quot;:first-child\&quot;).attr({x1:x,x2:b,y1:m,y2:m,\&quot;stroke-width\&quot;:k,stroke:T,\&quot;stroke-dasharray\&quot;:u.dashStyle(a.spikedash,k)}).classed(\&quot;spikeline\&quot;,!0).classed(\&quot;crisp\&quot;,!0),o.insert(\&quot;line\&quot;,\&quot;:first-child\&quot;).attr({x1:x,x2:b,y1:m,y2:m,\&quot;stroke-width\&quot;:k+2,stroke:g}).classed(\&quot;spikeline\&quot;,!0).classed(\&quot;crisp\&quot;,!0)}-1!==w.indexOf(\&quot;marker\&quot;)&amp;&amp;o.insert(\&quot;circle\&quot;,\&quot;:first-child\&quot;).attr({cx:A+(\&quot;right\&quot;!==a.side?k:-k),cy:m,r:k,fill:T}).classed(\&quot;spikeline\&quot;,!0)}if(d){var E,C,L=e.vLinePoint;n=L&amp;&amp;L.xa,a=L&amp;&amp;L.ya,\&quot;cursor\&quot;===n.spikesnap?(E=c.pointerX,C=c.pointerY):(E=n._offset+L.x,C=a._offset+L.y);var P,O,z=i.readability(L.color,g)&lt;1.5?h.contrast(g):L.color,I=n.spikemode,D=n.spikethickness,R=n.spikecolor||z,F=p.getPxPosition(t,n);if(-1!==I.indexOf(\&quot;toaxis\&quot;)||-1!==I.indexOf(\&quot;across\&quot;)){if(-1!==I.indexOf(\&quot;toaxis\&quot;)&amp;&amp;(P=F,O=C),-1!==I.indexOf(\&quot;across\&quot;)){var B=n._counterDomainMin,N=n._counterDomainMax;\&quot;free\&quot;===n.anchor&amp;&amp;(B=Math.min(B,n.position),N=Math.max(N,n.position)),P=l.t+(1-N)*l.h,O=l.t+(1-B)*l.h}o.insert(\&quot;line\&quot;,\&quot;:first-child\&quot;).attr({x1:E,x2:E,y1:P,y2:O,\&quot;stroke-width\&quot;:D,stroke:R,\&quot;stroke-dasharray\&quot;:u.dashStyle(n.spikedash,D)}).classed(\&quot;spikeline\&quot;,!0).classed(\&quot;crisp\&quot;,!0),o.insert(\&quot;line\&quot;,\&quot;:first-child\&quot;).attr({x1:E,x2:E,y1:P,y2:O,\&quot;stroke-width\&quot;:D+2,stroke:g}).classed(\&quot;spikeline\&quot;,!0).classed(\&quot;crisp\&quot;,!0)}-1!==I.indexOf(\&quot;marker\&quot;)&amp;&amp;o.insert(\&quot;circle\&quot;,\&quot;:first-child\&quot;).attr({cx:E,cy:F-(\&quot;top\&quot;!==n.side?D:-D),r:D,fill:R}).classed(\&quot;spikeline\&quot;,!0)}}}function C(t,e){return!e||(e.vLinePoint!==t._spikepoints.vLinePoint||e.hLinePoint!==t._spikepoints.hLinePoint)}function L(t,e){return l.plainText(t||\&quot;\&quot;,{len:e,allowedTags:[\&quot;br\&quot;,\&quot;sub\&quot;,\&quot;sup\&quot;,\&quot;b\&quot;,\&quot;i\&quot;,\&quot;em\&quot;]})}},{\&quot;../../lib\&quot;:716,\&quot;../../lib/events\&quot;:706,\&quot;../../lib/override_cursor\&quot;:727,\&quot;../../lib/svg_text_utils\&quot;:740,\&quot;../../plots/cartesian/axes\&quot;:764,\&quot;../../registry\&quot;:845,\&quot;../color\&quot;:591,\&quot;../dragelement\&quot;:609,\&quot;../drawing\&quot;:612,\&quot;./constants\&quot;:624,\&quot;./helpers\&quot;:626,d3:164,\&quot;fast-isnumeric\&quot;:227,tinycolor2:535}],628:[function(t,e,r){\&quot;use strict\&quot;;var n=t(\&quot;../../lib\&quot;);e.exports=function(t,e,r,a){r(\&quot;hoverlabel.bgcolor\&quot;,(a=a||{}).bgcolor),r(\&quot;hoverlabel.bordercolor\&quot;,a.bordercolor),r(\&quot;hoverlabel.namelength\&quot;,a.namelength),n.coerceFont(r,\&quot;hoverlabel.font\&quot;,a.font),r(\&quot;hoverlabel.align\&quot;,a.align)}},{\&quot;../../lib\&quot;:716}],629:[function(t,e,r){\&quot;use strict\&quot;;var n=t(\&quot;d3\&quot;),a=t(\&quot;../../lib\&quot;),i=t(\&quot;../dragelement\&quot;),o=t(\&quot;./helpers\&quot;),s=t(\&quot;./layout_attributes\&quot;),l=t(\&quot;./hover\&quot;);e.exports={moduleType:\&quot;component\&quot;,name:\&quot;fx\&quot;,constants:t(\&quot;./constants\&quot;),schema:{layout:s},attributes:t(\&quot;./attributes\&quot;),layoutAttributes:s,supplyLayoutGlobalDefaults:t(\&quot;./layout_global_defaults\&quot;),supplyDefaults:t(\&quot;./defaults\&quot;),supplyLayoutDefaults:t(\&quot;./layout_defaults\&quot;),calc:t(\&quot;./calc\&quot;),getDistanceFunction:o.getDistanceFunction,getClosest:o.getClosest,inbox:o.inbox,quadrature:o.quadrature,appendArrayPointValue:o.appendArrayPointValue,castHoverOption:function(t,e,r){return a.castOption(t,e,\&quot;hoverlabel.\&quot;+r)},castHoverinfo:function(t,e,r){return a.castOption(t,r,\&quot;hoverinfo\&quot;,function(r){return a.coerceHoverinfo({hoverinfo:r},{_module:t._module},e)})},hover:l.hover,unhover:i.unhover,loneHover:l.loneHover,loneUnhover:function(t){var e=a.isD3Selection(t)?t:n.select(t);e.selectAll(\&quot;g.hovertext\&quot;).remove(),e.selectAll(\&quot;.spikeline\&quot;).remove()},click:t(\&quot;./click\&quot;)}},{\&quot;../../lib\&quot;:716,\&quot;../dragelement\&quot;:609,\&quot;./attributes\&quot;:621,\&quot;./calc\&quot;:622,\&quot;./click\&quot;:623,\&quot;./constants\&quot;:624,\&quot;./defaults\&quot;:625,\&quot;./helpers\&quot;:626,\&quot;./hover\&quot;:627,\&quot;./layout_attributes\&quot;:630,\&quot;./layout_defaults\&quot;:631,\&quot;./layout_global_defaults\&quot;:632,d3:164}],630:[function(t,e,r){\&quot;use strict\&quot;;var n=t(\&quot;./constants\&quot;),a=t(\&quot;../../plots/font_attributes\&quot;)({editType:\&quot;none\&quot;});a.family.dflt=n.HOVERFONT,a.size.dflt=n.HOVERFONTSIZE,e.exports={clickmode:{valType:\&quot;flaglist\&quot;,flags:[\&quot;event\&quot;,\&quot;select\&quot;],dflt:\&quot;event\&quot;,editType:\&quot;plot\&quot;,extras:[\&quot;none\&quot;]},dragmode:{valType:\&quot;enumerated\&quot;,values:[\&quot;zoom\&quot;,\&quot;pan\&quot;,\&quot;select\&quot;,\&quot;lasso\&quot;,\&quot;orbit\&quot;,\&quot;turntable\&quot;,!1],dflt:\&quot;zoom\&quot;,editType:\&quot;modebar\&quot;},hovermode:{valType:\&quot;enumerated\&quot;,values:[\&quot;x\&quot;,\&quot;y\&quot;,\&quot;closest\&quot;,!1],editType:\&quot;modebar\&quot;},hoverdistance:{valType:\&quot;integer\&quot;,min:-1,dflt:20,editType:\&quot;none\&quot;},spikedistance:{valType:\&quot;integer\&quot;,min:-1,dflt:20,editType:\&quot;none\&quot;},hoverlabel:{bgcolor:{valType:\&quot;color\&quot;,editType:\&quot;none\&quot;},bordercolor:{valType:\&quot;color\&quot;,editType:\&quot;none\&quot;},font:a,align:{valType:\&quot;enumerated\&quot;,values:[\&quot;left\&quot;,\&quot;right\&quot;,\&quot;auto\&quot;],dflt:\&quot;auto\&quot;,editType:\&quot;none\&quot;},namelength:{valType:\&quot;integer\&quot;,min:-1,dflt:15,editType:\&quot;none\&quot;},editType:\&quot;none\&quot;},selectdirection:{valType:\&quot;enumerated\&quot;,values:[\&quot;h\&quot;,\&quot;v\&quot;,\&quot;d\&quot;,\&quot;any\&quot;],dflt:\&quot;any\&quot;,editType:\&quot;none\&quot;}}},{\&quot;../../plots/font_attributes\&quot;:790,\&quot;./constants\&quot;:624}],631:[function(t,e,r){\&quot;use strict\&quot;;var n=t(\&quot;../../lib\&quot;),a=t(\&quot;./layout_attributes\&quot;);e.exports=function(t,e,r){function i(r,i){return n.coerce(t,e,a,r,i)}var o,s=i(\&quot;clickmode\&quot;);\&quot;select\&quot;===i(\&quot;dragmode\&quot;)&amp;&amp;i(\&quot;selectdirection\&quot;),e._has(\&quot;cartesian\&quot;)?s.indexOf(\&quot;select\&quot;)&gt;-1?o=\&quot;closest\&quot;:(e._isHoriz=function(t,e){for(var r=e._scatterStackOpts||{},n=0;n&lt;t.length;n++){var a=t[n],i=a.xaxis+a.yaxis,o=r[i]||{},s=o[a.stackgroup]||{};if(\&quot;h\&quot;!==a.orientation&amp;&amp;\&quot;h\&quot;!==s.orientation)return!1}return!0}(r,e),o=e._isHoriz?\&quot;y\&quot;:\&quot;x\&quot;):o=\&quot;closest\&quot;,i(\&quot;hovermode\&quot;,o)&amp;&amp;(i(\&quot;hoverdistance\&quot;),i(\&quot;spikedistance\&quot;));var l=e._has(\&quot;mapbox\&quot;),c=e._has(\&quot;geo\&quot;),u=e._basePlotModules.length;\&quot;zoom\&quot;===e.dragmode&amp;&amp;((l||c)&amp;&amp;1===u||l&amp;&amp;c&amp;&amp;2===u)&amp;&amp;(e.dragmode=\&quot;pan\&quot;)}},{\&quot;../../lib\&quot;:716,\&quot;./layout_attributes\&quot;:630}],632:[function(t,e,r){\&quot;use strict\&quot;;var n=t(\&quot;../../lib\&quot;),a=t(\&quot;./hoverlabel_defaults\&quot;),i=t(\&quot;./layout_attributes\&quot;);e.exports=function(t,e){a(t,e,function(r,a){return n.coerce(t,e,i,r,a)})}},{\&quot;../../lib\&quot;:716,\&quot;./hoverlabel_defaults\&quot;:628,\&quot;./layout_attributes\&quot;:630}],633:[function(t,e,r){\&quot;use strict\&quot;;var n=t(\&quot;../../lib\&quot;),a=t(\&quot;../../lib/regex\&quot;).counter,i=t(\&quot;../../plots/domain\&quot;).attributes,o=t(\&quot;../../plots/cartesian/constants\&quot;).idRegex,s=t(\&quot;../../plot_api/plot_template\&quot;),l={rows:{valType:\&quot;integer\&quot;,min:1,editType:\&quot;plot\&quot;},roworder:{valType:\&quot;enumerated\&quot;,values:[\&quot;top to bottom\&quot;,\&quot;bottom to top\&quot;],dflt:\&quot;top to bottom\&quot;,editType:\&quot;plot\&quot;},columns:{valType:\&quot;integer\&quot;,min:1,editType:\&quot;plot\&quot;},subplots:{valType:\&quot;info_array\&quot;,freeLength:!0,dimensions:2,items:{valType:\&quot;enumerated\&quot;,values:[a(\&quot;xy\&quot;).toString(),\&quot;\&quot;],editType:\&quot;plot\&quot;},editType:\&quot;plot\&quot;},xaxes:{valType:\&quot;info_array\&quot;,freeLength:!0,items:{valType:\&quot;enumerated\&quot;,values:[o.x.toString(),\&quot;\&quot;],editType:\&quot;plot\&quot;},editType:\&quot;plot\&quot;},yaxes:{valType:\&quot;info_array\&quot;,freeLength:!0,items:{valType:\&quot;enumerated\&quot;,values:[o.y.toString(),\&quot;\&quot;],editType:\&quot;plot\&quot;},editType:\&quot;plot\&quot;},pattern:{valType:\&quot;enumerated\&quot;,values:[\&quot;independent\&quot;,\&quot;coupled\&quot;],dflt:\&quot;coupled\&quot;,editType:\&quot;plot\&quot;},xgap:{valType:\&quot;number\&quot;,min:0,max:1,editType:\&quot;plot\&quot;},ygap:{valType:\&quot;number\&quot;,min:0,max:1,editType:\&quot;plot\&quot;},domain:i({name:\&quot;grid\&quot;,editType:\&quot;plot\&quot;,noGridCell:!0},{}),xside:{valType:\&quot;enumerated\&quot;,values:[\&quot;bottom\&quot;,\&quot;bottom plot\&quot;,\&quot;top plot\&quot;,\&quot;top\&quot;],dflt:\&quot;bottom plot\&quot;,editType:\&quot;plot\&quot;},yside:{valType:\&quot;enumerated\&quot;,values:[\&quot;left\&quot;,\&quot;left plot\&quot;,\&quot;right plot\&quot;,\&quot;right\&quot;],dflt:\&quot;left plot\&quot;,editType:\&quot;plot\&quot;},editType:\&quot;plot\&quot;};function c(t,e,r){var n=e[r+\&quot;axes\&quot;],a=Object.keys((t._splomAxes||{})[r]||{});return Array.isArray(n)?n:a.length?a:void 0}function u(t,e,r,n,a,i){var o=e(t+\&quot;gap\&quot;,r),s=e(\&quot;domain.\&quot;+t);e(t+\&quot;side\&quot;,n);for(var l=new Array(a),c=s[0],u=(s[1]-c)/(a-o),h=u*(1-o),f=0;f&lt;a;f++){var p=c+u*f;l[i?a-1-f:f]=[p,p+h]}return l}function h(t,e,r,n,a){var i,o=new Array(r);function s(t,r){-1!==e.indexOf(r)&amp;&amp;void 0===n[r]?(o[t]=r,n[r]=t):o[t]=\&quot;\&quot;}if(Array.isArray(t))for(i=0;i&lt;r;i++)s(i,t[i]);else for(s(0,a),i=1;i&lt;r;i++)s(i,a+(i+1));return o}e.exports={moduleType:\&quot;component\&quot;,name:\&quot;grid\&quot;,schema:{layout:{grid:l}},layoutAttributes:l,sizeDefaults:function(t,e){var r=t.grid||{},a=c(e,r,\&quot;x\&quot;),i=c(e,r,\&quot;y\&quot;);if(t.grid||a||i){var o,h,f=Array.isArray(r.subplots)&amp;&amp;Array.isArray(r.subplots[0]),p=Array.isArray(a),d=Array.isArray(i),g=p&amp;&amp;a!==r.xaxes&amp;&amp;d&amp;&amp;i!==r.yaxes;f?(o=r.subplots.length,h=r.subplots[0].length):(d&amp;&amp;(o=i.length),p&amp;&amp;(h=a.length));var v=s.newContainer(e,\&quot;grid\&quot;),m=T(\&quot;rows\&quot;,o),y=T(\&quot;columns\&quot;,h);if(m*y&gt;1){f||p||d||\&quot;independent\&quot;===T(\&quot;pattern\&quot;)&amp;&amp;(f=!0),v._hasSubplotGrid=f;var x,b,_=\&quot;top to bottom\&quot;===T(\&quot;roworder\&quot;),w=f?.2:.1,k=f?.3:.1;g&amp;&amp;e._splomGridDflt&amp;&amp;(x=e._splomGridDflt.xside,b=e._splomGridDflt.yside),v._domains={x:u(\&quot;x\&quot;,T,w,x,y),y:u(\&quot;y\&quot;,T,k,b,m,_)}}else delete e.grid}function T(t,e){return n.coerce(r,v,l,t,e)}},contentDefaults:function(t,e){var r=e.grid;if(r&amp;&amp;r._domains){var n,a,i,o,s,l,u,f=t.grid||{},p=e._subplots,d=r._hasSubplotGrid,g=r.rows,v=r.columns,m=\&quot;independent\&quot;===r.pattern,y=r._axisMap={};if(d){var x=f.subplots||[];l=r.subplots=new Array(g);var b=1;for(n=0;n&lt;g;n++){var _=l[n]=new Array(v),w=x[n]||[];for(a=0;a&lt;v;a++)if(m?(s=1===b?\&quot;xy\&quot;:\&quot;x\&quot;+b+\&quot;y\&quot;+b,b++):s=w[a],_[a]=\&quot;\&quot;,-1!==p.cartesian.indexOf(s)){if(u=s.indexOf(\&quot;y\&quot;),i=s.slice(0,u),o=s.slice(u),void 0!==y[i]&amp;&amp;y[i]!==a||void 0!==y[o]&amp;&amp;y[o]!==n)continue;_[a]=s,y[i]=a,y[o]=n}}}else{var k=c(e,f,\&quot;x\&quot;),T=c(e,f,\&quot;y\&quot;);r.xaxes=h(k,p.xaxis,v,y,\&quot;x\&quot;),r.yaxes=h(T,p.yaxis,g,y,\&quot;y\&quot;)}var A=r._anchors={},M=\&quot;top to bottom\&quot;===r.roworder;for(var S in y){var E,C,L,P=S.charAt(0),O=r[P+\&quot;side\&quot;];if(O.length&lt;8)A[S]=\&quot;free\&quot;;else if(\&quot;x\&quot;===P){if(\&quot;t\&quot;===O.charAt(0)===M?(E=0,C=1,L=g):(E=g-1,C=-1,L=-1),d){var z=y[S];for(n=E;n!==L;n+=C)if((s=l[n][z])&amp;&amp;(u=s.indexOf(\&quot;y\&quot;),s.slice(0,u)===S)){A[S]=s.slice(u);break}}else for(n=E;n!==L;n+=C)if(o=r.yaxes[n],-1!==p.cartesian.indexOf(S+o)){A[S]=o;break}}else if(\&quot;l\&quot;===O.charAt(0)?(E=0,C=1,L=v):(E=v-1,C=-1,L=-1),d){var I=y[S];for(n=E;n!==L;n+=C)if((s=l[I][n])&amp;&amp;(u=s.indexOf(\&quot;y\&quot;),s.slice(u)===S)){A[S]=s.slice(0,u);break}}else for(n=E;n!==L;n+=C)if(i=r.xaxes[n],-1!==p.cartesian.indexOf(i+S)){A[S]=i;break}}}}}},{\&quot;../../lib\&quot;:716,\&quot;../../lib/regex\&quot;:732,\&quot;../../plot_api/plot_template\&quot;:754,\&quot;../../plots/cartesian/constants\&quot;:770,\&quot;../../plots/domain\&quot;:789}],634:[function(t,e,r){\&quot;use strict\&quot;;var n=t(\&quot;../../plots/cartesian/constants\&quot;),a=t(\&quot;../../plot_api/plot_template\&quot;).templatedArray;e.exports=a(\&quot;image\&quot;,{visible:{valType:\&quot;boolean\&quot;,dflt:!0,editType:\&quot;arraydraw\&quot;},source:{valType:\&quot;string\&quot;,editType:\&quot;arraydraw\&quot;},layer:{valType:\&quot;enumerated\&quot;,values:[\&quot;below\&quot;,\&quot;above\&quot;],dflt:\&quot;above\&quot;,editType:\&quot;arraydraw\&quot;},sizex:{valType:\&quot;number\&quot;,dflt:0,editType:\&quot;arraydraw\&quot;},sizey:{valType:\&quot;number\&quot;,dflt:0,editType:\&quot;arraydraw\&quot;},sizing:{valType:\&quot;enumerated\&quot;,values:[\&quot;fill\&quot;,\&quot;contain\&quot;,\&quot;stretch\&quot;],dflt:\&quot;contain\&quot;,editType:\&quot;arraydraw\&quot;},opacity:{valType:\&quot;number\&quot;,min:0,max:1,dflt:1,editType:\&quot;arraydraw\&quot;},x:{valType:\&quot;any\&quot;,dflt:0,editType:\&quot;arraydraw\&quot;},y:{valType:\&quot;any\&quot;,dflt:0,editType:\&quot;arraydraw\&quot;},xanchor:{valType:\&quot;enumerated\&quot;,values:[\&quot;left\&quot;,\&quot;center\&quot;,\&quot;right\&quot;],dflt:\&quot;left\&quot;,editType:\&quot;arraydraw\&quot;},yanchor:{valType:\&quot;enumerated\&quot;,values:[\&quot;top\&quot;,\&quot;middle\&quot;,\&quot;bottom\&quot;],dflt:\&quot;top\&quot;,editType:\&quot;arraydraw\&quot;},xref:{valType:\&quot;enumerated\&quot;,values:[\&quot;paper\&quot;,n.idRegex.x.toString()],dflt:\&quot;paper\&quot;,editType:\&quot;arraydraw\&quot;},yref:{valType:\&quot;enumerated\&quot;,values:[\&quot;paper\&quot;,n.idRegex.y.toString()],dflt:\&quot;paper\&quot;,editType:\&quot;arraydraw\&quot;},editType:\&quot;arraydraw\&quot;})},{\&quot;../../plot_api/plot_template\&quot;:754,\&quot;../../plots/cartesian/constants\&quot;:770}],635:[function(t,e,r){\&quot;use strict\&quot;;var n=t(\&quot;fast-isnumeric\&quot;),a=t(\&quot;../../lib/to_log_range\&quot;);e.exports=function(t,e,r,i){e=e||{};var o=\&quot;log\&quot;===r&amp;&amp;\&quot;linear\&quot;===e.type,s=\&quot;linear\&quot;===r&amp;&amp;\&quot;log\&quot;===e.type;if(o||s)for(var l,c,u=t._fullLayout.images,h=e._id.charAt(0),f=0;f&lt;u.length;f++)if(c=\&quot;images[\&quot;+f+\&quot;].\&quot;,(l=u[f])[h+\&quot;ref\&quot;]===e._id){var p=l[h],d=l[\&quot;size\&quot;+h],g=null,v=null;if(o){g=a(p,e.range);var m=d/Math.pow(10,g)/2;v=2*Math.log(m+Math.sqrt(1+m*m))/Math.LN10}else v=(g=Math.pow(10,p))*(Math.pow(10,d/2)-Math.pow(10,-d/2));n(g)?n(v)||(v=null):(g=null,v=null),i(c+h,g),i(c+\&quot;size\&quot;+h,v)}}},{\&quot;../../lib/to_log_range\&quot;:742,\&quot;fast-isnumeric\&quot;:227}],636:[function(t,e,r){\&quot;use strict\&quot;;var n=t(\&quot;../../lib\&quot;),a=t(\&quot;../../plots/cartesian/axes\&quot;),i=t(\&quot;../../plots/array_container_defaults\&quot;),o=t(\&quot;./attributes\&quot;);function s(t,e,r){function i(r,a){return n.coerce(t,e,o,r,a)}var s=i(\&quot;source\&quot;);if(!i(\&quot;visible\&quot;,!!s))return e;i(\&quot;layer\&quot;),i(\&quot;xanchor\&quot;),i(\&quot;yanchor\&quot;),i(\&quot;sizex\&quot;),i(\&quot;sizey\&quot;),i(\&quot;sizing\&quot;),i(\&quot;opacity\&quot;);for(var l={_fullLayout:r},c=[\&quot;x\&quot;,\&quot;y\&quot;],u=0;u&lt;2;u++){var h=c[u],f=a.coerceRef(t,e,l,h,\&quot;paper\&quot;);if(\&quot;paper\&quot;!==f)a.getFromId(l,f)._imgIndices.push(e._index);a.coercePosition(e,l,i,f,h,0)}return e}e.exports=function(t,e){i(t,e,{name:\&quot;images\&quot;,handleItemDefaults:s})}},{\&quot;../../lib\&quot;:716,\&quot;../../plots/array_container_defaults\&quot;:760,\&quot;../../plots/cartesian/axes\&quot;:764,\&quot;./attributes\&quot;:634}],637:[function(t,e,r){\&quot;use strict\&quot;;var n=t(\&quot;d3\&quot;),a=t(\&quot;../drawing\&quot;),i=t(\&quot;../../plots/cartesian/axes\&quot;),o=t(\&quot;../../constants/xmlns_namespaces\&quot;);e.exports=function(t){var e,r,s=t._fullLayout,l=[],c={},u=[];for(r=0;r&lt;s.images.length;r++){var h=s.images[r];if(h.visible)if(\&quot;below\&quot;===h.layer&amp;&amp;\&quot;paper\&quot;!==h.xref&amp;&amp;\&quot;paper\&quot;!==h.yref){e=h.xref+h.yref;var f=s._plots[e];if(!f){u.push(h);continue}f.mainplot&amp;&amp;(e=f.mainplot.id),c[e]||(c[e]=[]),c[e].push(h)}else\&quot;above\&quot;===h.layer?l.push(h):u.push(h)}var p={x:{left:{sizing:\&quot;xMin\&quot;,offset:0},center:{sizing:\&quot;xMid\&quot;,offset:-.5},right:{sizing:\&quot;xMax\&quot;,offset:-1}},y:{top:{sizing:\&quot;YMin\&quot;,offset:0},middle:{sizing:\&quot;YMid\&quot;,offset:-.5},bottom:{sizing:\&quot;YMax\&quot;,offset:-1}}};function d(e){var r=n.select(this);if(this._imgSrc!==e.source)if(r.attr(\&quot;xmlns\&quot;,o.svg),e.source&amp;&amp;\&quot;data:\&quot;===e.source.slice(0,5))r.attr(\&quot;xlink:href\&quot;,e.source),this._imgSrc=e.source;else{var a=new Promise(function(t){var n=new Image;function a(){r.remove(),t()}this.img=n,n.setAttribute(\&quot;crossOrigin\&quot;,\&quot;anonymous\&quot;),n.onerror=a,n.onload=function(){var e=document.createElement(\&quot;canvas\&quot;);e.width=this.width,e.height=this.height,e.getContext(\&quot;2d\&quot;).drawImage(this,0,0);var n=e.toDataURL(\&quot;image/png\&quot;);r.attr(\&quot;xlink:href\&quot;,n),t()},r.on(\&quot;error\&quot;,a),n.src=e.source,this._imgSrc=e.source}.bind(this));t._promises.push(a)}}function g(e){var r=n.select(this),o=i.getFromId(t,e.xref),l=i.getFromId(t,e.yref),c=s._size,u=o?Math.abs(o.l2p(e.sizex)-o.l2p(0)):e.sizex*c.w,h=l?Math.abs(l.l2p(e.sizey)-l.l2p(0)):e.sizey*c.h,f=u*p.x[e.xanchor].offset,d=h*p.y[e.yanchor].offset,g=p.x[e.xanchor].sizing+p.y[e.yanchor].sizing,v=(o?o.r2p(e.x)+o._offset:e.x*c.w+c.l)+f,m=(l?l.r2p(e.y)+l._offset:c.h-e.y*c.h+c.t)+d;switch(e.sizing){case\&quot;fill\&quot;:g+=\&quot; slice\&quot;;break;case\&quot;stretch\&quot;:g=\&quot;none\&quot;}r.attr({x:v,y:m,width:u,height:h,preserveAspectRatio:g,opacity:e.opacity});var y=(o?o._id:\&quot;\&quot;)+(l?l._id:\&quot;\&quot;);a.setClipUrl(r,y?\&quot;clip\&quot;+s._uid+y:null,t)}var v=s._imageLowerLayer.selectAll(\&quot;image\&quot;).data(u),m=s._imageUpperLayer.selectAll(\&quot;image\&quot;).data(l);v.enter().append(\&quot;image\&quot;),m.enter().append(\&quot;image\&quot;),v.exit().remove(),m.exit().remove(),v.each(function(t){d.bind(this)(t),g.bind(this)(t)}),m.each(function(t){d.bind(this)(t),g.bind(this)(t)});var y=Object.keys(s._plots);for(r=0;r&lt;y.length;r++){e=y[r];var x=s._plots[e];if(x.imagelayer){var b=x.imagelayer.selectAll(\&quot;image\&quot;).data(c[e]||[]);b.enter().append(\&quot;image\&quot;),b.exit().remove(),b.each(function(t){d.bind(this)(t),g.bind(this)(t)})}}}},{\&quot;../../constants/xmlns_namespaces\&quot;:693,\&quot;../../plots/cartesian/axes\&quot;:764,\&quot;../drawing\&quot;:612,d3:164}],638:[function(t,e,r){\&quot;use strict\&quot;;e.exports={moduleType:\&quot;component\&quot;,name:\&quot;images\&quot;,layoutAttributes:t(\&quot;./attributes\&quot;),supplyLayoutDefaults:t(\&quot;./defaults\&quot;),includeBasePlot:t(\&quot;../../plots/cartesian/include_components\&quot;)(\&quot;images\&quot;),draw:t(\&quot;./draw\&quot;),convertCoords:t(\&quot;./convert_coords\&quot;)}},{\&quot;../../plots/cartesian/include_components\&quot;:774,\&quot;./attributes\&quot;:634,\&quot;./convert_coords\&quot;:635,\&quot;./defaults\&quot;:636,\&quot;./draw\&quot;:637}],639:[function(t,e,r){\&quot;use strict\&quot;;var n=t(\&quot;../../plots/font_attributes\&quot;),a=t(\&quot;../color/attributes\&quot;);e.exports={bgcolor:{valType:\&quot;color\&quot;,editType:\&quot;legend\&quot;},bordercolor:{valType:\&quot;color\&quot;,dflt:a.defaultLine,editType:\&quot;legend\&quot;},borderwidth:{valType:\&quot;number\&quot;,min:0,dflt:0,editType:\&quot;legend\&quot;},font:n({editType:\&quot;legend\&quot;}),orientation:{valType:\&quot;enumerated\&quot;,values:[\&quot;v\&quot;,\&quot;h\&quot;],dflt:\&quot;v\&quot;,editType:\&quot;legend\&quot;},traceorder:{valType:\&quot;flaglist\&quot;,flags:[\&quot;reversed\&quot;,\&quot;grouped\&quot;],extras:[\&quot;normal\&quot;],editType:\&quot;legend\&quot;},tracegroupgap:{valType:\&quot;number\&quot;,min:0,dflt:10,editType:\&quot;legend\&quot;},itemsizing:{valType:\&quot;enumerated\&quot;,values:[\&quot;trace\&quot;,\&quot;constant\&quot;],dflt:\&quot;trace\&quot;,editType:\&quot;legend\&quot;},itemclick:{valType:\&quot;enumerated\&quot;,values:[\&quot;toggle\&quot;,\&quot;toggleothers\&quot;,!1],dflt:\&quot;toggle\&quot;,editType:\&quot;legend\&quot;},itemdoubleclick:{valType:\&quot;enumerated\&quot;,values:[\&quot;toggle\&quot;,\&quot;toggleothers\&quot;,!1],dflt:\&quot;toggleothers\&quot;,editType:\&quot;legend\&quot;},x:{valType:\&quot;number\&quot;,min:-2,max:3,editType:\&quot;legend\&quot;},xanchor:{valType:\&quot;enumerated\&quot;,values:[\&quot;auto\&quot;,\&quot;left\&quot;,\&quot;center\&quot;,\&quot;right\&quot;],dflt:\&quot;left\&quot;,editType:\&quot;legend\&quot;},y:{valType:\&quot;number\&quot;,min:-2,max:3,editType:\&quot;legend\&quot;},yanchor:{valType:\&quot;enumerated\&quot;,values:[\&quot;auto\&quot;,\&quot;top\&quot;,\&quot;middle\&quot;,\&quot;bottom\&quot;],editType:\&quot;legend\&quot;},uirevision:{valType:\&quot;any\&quot;,editType:\&quot;none\&quot;},valign:{valType:\&quot;enumerated\&quot;,values:[\&quot;top\&quot;,\&quot;middle\&quot;,\&quot;bottom\&quot;],dflt:\&quot;middle\&quot;,editType:\&quot;legend\&quot;},editType:\&quot;legend\&quot;}},{\&quot;../../plots/font_attributes\&quot;:790,\&quot;../color/attributes\&quot;:590}],640:[function(t,e,r){\&quot;use strict\&quot;;e.exports={scrollBarWidth:6,scrollBarMinHeight:20,scrollBarColor:\&quot;#808BA4\&quot;,scrollBarMargin:4,scrollBarEnterAttrs:{rx:20,ry:3,width:0,height:0},textGap:40,itemGap:5}},{}],641:[function(t,e,r){\&quot;use strict\&quot;;var n=t(\&quot;../../registry\&quot;),a=t(\&quot;../../lib\&quot;),i=t(\&quot;../../plot_api/plot_template\&quot;),o=t(\&quot;./attributes\&quot;),s=t(\&quot;../../plots/layout_attributes\&quot;),l=t(\&quot;./helpers\&quot;);e.exports=function(t,e,r){for(var c=t.legend||{},u=0,h=!1,f=\&quot;normal\&quot;,p=0;p&lt;r.length;p++){var d=r[p];d.visible&amp;&amp;((d.showlegend||d._dfltShowLegend)&amp;&amp;(u++,d.showlegend&amp;&amp;(h=!0,(n.traceIs(d,\&quot;pie-like\&quot;)||!0===d._input.showlegend)&amp;&amp;u++)),(n.traceIs(d,\&quot;bar\&quot;)&amp;&amp;\&quot;stack\&quot;===e.barmode||-1!==[\&quot;tonextx\&quot;,\&quot;tonexty\&quot;].indexOf(d.fill))&amp;&amp;(f=l.isGrouped({traceorder:f})?\&quot;grouped+reversed\&quot;:\&quot;reversed\&quot;),void 0!==d.legendgroup&amp;&amp;\&quot;\&quot;!==d.legendgroup&amp;&amp;(f=l.isReversed({traceorder:f})?\&quot;reversed+grouped\&quot;:\&quot;grouped\&quot;))}var g=a.coerce(t,e,s,\&quot;showlegend\&quot;,h&amp;&amp;u&gt;1);if(!1!==g||c.uirevision){var v,m,y,x=i.newContainer(e,\&quot;legend\&quot;);if(b(\&quot;uirevision\&quot;,e.uirevision),!1!==g)b(\&quot;bgcolor\&quot;,e.paper_bgcolor),b(\&quot;bordercolor\&quot;),b(\&quot;borderwidth\&quot;),a.coerceFont(b,\&quot;font\&quot;,e.font),\&quot;h\&quot;===b(\&quot;orientation\&quot;)?(v=0,n.getComponentMethod(\&quot;rangeslider\&quot;,\&quot;isVisible\&quot;)(t.xaxis)?(m=1.1,y=\&quot;bottom\&quot;):(m=-.1,y=\&quot;top\&quot;)):(v=1.02,m=1,y=\&quot;auto\&quot;),b(\&quot;traceorder\&quot;,f),l.isGrouped(e.legend)&amp;&amp;b(\&quot;tracegroupgap\&quot;),b(\&quot;itemsizing\&quot;),b(\&quot;itemclick\&quot;),b(\&quot;itemdoubleclick\&quot;),b(\&quot;x\&quot;,v),b(\&quot;xanchor\&quot;),b(\&quot;y\&quot;,m),b(\&quot;yanchor\&quot;,y),b(\&quot;valign\&quot;),a.noneOrAll(c,x,[\&quot;x\&quot;,\&quot;y\&quot;])}function b(t,e){return a.coerce(c,x,o,t,e)}}},{\&quot;../../lib\&quot;:716,\&quot;../../plot_api/plot_template\&quot;:754,\&quot;../../plots/layout_attributes\&quot;:816,\&quot;../../registry\&quot;:845,\&quot;./attributes\&quot;:639,\&quot;./helpers\&quot;:645}],642:[function(t,e,r){\&quot;use strict\&quot;;var n=t(\&quot;d3\&quot;),a=t(\&quot;../../lib\&quot;),i=t(\&quot;../../plots/plots\&quot;),o=t(\&quot;../../registry\&quot;),s=t(\&quot;../../lib/events\&quot;),l=t(\&quot;../dragelement\&quot;),c=t(\&quot;../drawing\&quot;),u=t(\&quot;../color\&quot;),h=t(\&quot;../../lib/svg_text_utils\&quot;),f=t(\&quot;./handle_click\&quot;),p=t(\&quot;./constants\&quot;),d=t(\&quot;../../constants/alignment\&quot;),g=d.LINE_SPACING,v=d.FROM_TL,m=d.FROM_BR,y=t(\&quot;./get_legend_data\&quot;),x=t(\&quot;./style\&quot;),b=t(\&quot;./helpers\&quot;);function _(t,e,r,n,a){var i=r.data()[0][0].trace,l={event:a,node:r.node(),curveNumber:i.index,expandedIndex:i._expandedIndex,data:t.data,layout:t.layout,frames:t._transitionData._frames,config:t._context,fullData:t._fullData,fullLayout:t._fullLayout};if(i._group&amp;&amp;(l.group=i._group),o.traceIs(i,\&quot;pie-like\&quot;)&amp;&amp;(l.label=r.datum()[0].label),!1!==s.triggerHandler(t,\&quot;plotly_legendclick\&quot;,l))if(1===n)e._clickTimeout=setTimeout(function(){f(r,t,n)},t._context.doubleClickDelay);else if(2===n){e._clickTimeout&amp;&amp;clearTimeout(e._clickTimeout),t._legendMouseDownTime=0,!1!==s.triggerHandler(t,\&quot;plotly_legenddoubleclick\&quot;,l)&amp;&amp;f(r,t,n)}}function w(t,e){var r=t.data()[0][0],n=e._fullLayout,i=n.legend,s=r.trace,l=o.traceIs(s,\&quot;pie-like\&quot;),u=s.index,f=e._context.edits.legendText&amp;&amp;!l,d=i._maxNameLength,v=l?r.label:s.name;s._meta&amp;&amp;(v=a.templateString(v,s._meta));var m=a.ensureSingle(t,\&quot;text\&quot;,\&quot;legendtext\&quot;);function y(r){h.convertToTspans(r,e,function(){!function(t,e){var r=t.data()[0][0];if(!r.trace.showlegend)return void t.remove();var n,a,i=t.select(\&quot;g[class*=math-group]\&quot;),o=i.node(),s=e._fullLayout.legend.font.size*g;if(o){var l=c.bBox(o);n=l.height,a=l.width,c.setTranslate(i,0,n/4)}else{var u=t.select(\&quot;.legendtext\&quot;),f=h.lineCount(u),d=u.node();n=s*f,a=d?c.bBox(d).width:0;var v=s*(.3+(1-f)/2);h.positionText(u,p.textGap,v)}r.lineHeight=s,r.height=Math.max(n,16)+3,r.width=a}(t,e)})}m.attr(\&quot;text-anchor\&quot;,\&quot;start\&quot;).classed(\&quot;user-select-none\&quot;,!0).call(c.font,n.legend.font).text(f?k(v,d):v),h.positionText(m,p.textGap,0),f?m.call(h.makeEditable,{gd:e,text:v}).call(y).on(\&quot;edit\&quot;,function(t){this.text(k(t,d)).call(y);var n=r.trace._fullInput||{},i={};if(o.hasTransform(n,\&quot;groupby\&quot;)){var s=o.getTransformIndices(n,\&quot;groupby\&quot;),l=s[s.length-1],c=a.keyedContainer(n,\&quot;transforms[\&quot;+l+\&quot;].styles\&quot;,\&quot;target\&quot;,\&quot;value.name\&quot;);c.set(r.trace._group,t),i=c.constructUpdate()}else i.name=t;return o.call(\&quot;_guiRestyle\&quot;,e,i,u)}):y(m)}function k(t,e){var r=Math.max(4,e);if(t&amp;&amp;t.trim().length&gt;=r/2)return t;for(var n=r-(t=t||\&quot;\&quot;).length;n&gt;0;n--)t+=\&quot; \&quot;;return t}function T(t,e){var r,i=e._context.doubleClickDelay,o=1,s=a.ensureSingle(t,\&quot;rect\&quot;,\&quot;legendtoggle\&quot;,function(t){t.style(\&quot;cursor\&quot;,\&quot;pointer\&quot;).attr(\&quot;pointer-events\&quot;,\&quot;all\&quot;).call(u.fill,\&quot;rgba(0,0,0,0)\&quot;)});s.on(\&quot;mousedown\&quot;,function(){(r=(new Date).getTime())-e._legendMouseDownTime&lt;i?o+=1:(o=1,e._legendMouseDownTime=r)}),s.on(\&quot;mouseup\&quot;,function(){if(!e._dragged&amp;&amp;!e._editing){var r=e._fullLayout.legend;(new Date).getTime()-e._legendMouseDownTime&gt;i&amp;&amp;(o=Math.max(o-1,1)),_(e,r,t,o,n.event)}})}function A(t){return a.isRightAnchor(t)?\&quot;right\&quot;:a.isCenterAnchor(t)?\&quot;center\&quot;:\&quot;left\&quot;}function M(t){return a.isBottomAnchor(t)?\&quot;bottom\&quot;:a.isMiddleAnchor(t)?\&quot;middle\&quot;:\&quot;top\&quot;}e.exports=function(t){var e=t._fullLayout,r=\&quot;legend\&quot;+e._uid;if(e._infolayer&amp;&amp;t.calcdata){t._legendMouseDownTime||(t._legendMouseDownTime=0);var s=e.legend,h=e.showlegend&amp;&amp;y(t.calcdata,s),f=e.hiddenlabels||[];if(!e.showlegend||!h.length)return e._infolayer.selectAll(\&quot;.legend\&quot;).remove(),e._topdefs.select(\&quot;#\&quot;+r).remove(),i.autoMargin(t,\&quot;legend\&quot;);var d=a.ensureSingle(e._infolayer,\&quot;g\&quot;,\&quot;legend\&quot;,function(t){t.attr(\&quot;pointer-events\&quot;,\&quot;all\&quot;)}),g=a.ensureSingleById(e._topdefs,\&quot;clipPath\&quot;,r,function(t){t.append(\&quot;rect\&quot;)}),k=a.ensureSingle(d,\&quot;rect\&quot;,\&quot;bg\&quot;,function(t){t.attr(\&quot;shape-rendering\&quot;,\&quot;crispEdges\&quot;)});k.call(u.stroke,s.bordercolor).call(u.fill,s.bgcolor).style(\&quot;stroke-width\&quot;,s.borderwidth+\&quot;px\&quot;);var S=a.ensureSingle(d,\&quot;g\&quot;,\&quot;scrollbox\&quot;),E=a.ensureSingle(d,\&quot;rect\&quot;,\&quot;scrollbar\&quot;,function(t){t.attr(p.scrollBarEnterAttrs).call(u.fill,p.scrollBarColor)}),C=S.selectAll(\&quot;g.groups\&quot;).data(h);C.enter().append(\&quot;g\&quot;).attr(\&quot;class\&quot;,\&quot;groups\&quot;),C.exit().remove();var L=C.selectAll(\&quot;g.traces\&quot;).data(a.identity);L.enter().append(\&quot;g\&quot;).attr(\&quot;class\&quot;,\&quot;traces\&quot;),L.exit().remove(),L.style(\&quot;opacity\&quot;,function(t){var e=t[0].trace;return o.traceIs(e,\&quot;pie-like\&quot;)?-1!==f.indexOf(t[0].label)?.5:1:\&quot;legendonly\&quot;===e.visible?.5:1}).each(function(){n.select(this).call(w,t)}).call(x,t).each(function(){n.select(this).call(T,t)}),a.syncOrAsync([i.previousPromises,function(){return function(t,e,r){var a=t._fullLayout,i=a.legend,o=a._size,s=b.isVertical(i),l=b.isGrouped(i),u=i.borderwidth,h=2*u,f=p.textGap,d=p.itemGap,g=2*(u+d),v=M(i),m=i.y&lt;0||0===i.y&amp;&amp;\&quot;top\&quot;===v,y=i.y&gt;1||1===i.y&amp;&amp;\&quot;bottom\&quot;===v;i._maxHeight=Math.max(m||y?a.height/2:o.h,30);var x=0;if(i._width=0,i._height=0,s)r.each(function(t){var e=t[0].height;c.setTranslate(this,u,d+u+i._height+e/2),i._height+=e,i._width=Math.max(i._width,t[0].width)}),x=f+i._width,i._width+=d+f+h,i._height+=g,l&amp;&amp;(e.each(function(t,e){c.setTranslate(this,0,e*i.tracegroupgap)}),i._height+=(i._lgroupsLength-1)*i.tracegroupgap);else{var _=A(i),w=i.x&lt;0||0===i.x&amp;&amp;\&quot;right\&quot;===_,k=i.x&gt;1||1===i.x&amp;&amp;\&quot;left\&quot;===_,T=y||m,S=a.width/2;i._maxWidth=Math.max(w?T&amp;&amp;\&quot;left\&quot;===_?o.l+o.w:S:k?T&amp;&amp;\&quot;right\&quot;===_?o.r+o.w:S:o.w,2*f);var E=0,C=0;r.each(function(t){var e=t[0].width+f;E=Math.max(E,e),C+=e}),x=null;var L=0;if(l){var P=0,O=0,z=0;e.each(function(){var t=0,e=0;n.select(this).selectAll(\&quot;g.traces\&quot;).each(function(r){var n=r[0].height;c.setTranslate(this,0,d+u+n/2+e),e+=n,t=Math.max(t,f+r[0].width)}),P=Math.max(P,e);var r=t+d;r+u+O&gt;i._maxWidth&amp;&amp;(L=Math.max(L,O),O=0,z+=P+i.tracegroupgap,P=e),c.setTranslate(this,O,z),O+=r}),i._width=Math.max(L,O)+u,i._height=z+P+g}else{var I=r.size(),D=C+h+(I-1)*d&lt;i._maxWidth,R=0,F=0,B=0,N=0;r.each(function(t){var e=t[0].height,r=f+t[0].width,n=(D?r:E)+d;n+u+F&gt;i._maxWidth&amp;&amp;(L=Math.max(L,N),F=0,B+=R,i._height+=R,R=0),c.setTranslate(this,u+F,d+u+e/2+B),N=F+r+d,F+=n,R=Math.max(R,e)}),D?(i._width=F+h,i._height=R+g):(i._width=Math.max(L,N)+h,i._height+=R+g)}}i._width=Math.ceil(i._width),i._height=Math.ceil(i._height),i._effHeight=Math.min(i._height,i._maxHeight);var j=t._context.edits,V=j.legendText||j.legendPosition;r.each(function(t){var e=n.select(this).select(\&quot;.legendtoggle\&quot;),r=t[0].height,a=V?f:x||f+t[0].width;s||(a+=d/2),c.setRect(e,0,-r/2,a,r)})}(t,C,L)},function(){if(!function(t){var e=t._fullLayout.legend,r=A(e),n=M(e);return i.autoMargin(t,\&quot;legend\&quot;,{x:e.x,y:e.y,l:e._width*v[r],r:e._width*m[r],b:e._effHeight*m[n],t:e._effHeight*v[n]})}(t)){var u,h,f,y,x=e._size,b=s.borderwidth,w=x.l+x.w*s.x-v[A(s)]*s._width,T=x.t+x.h*(1-s.y)-v[M(s)]*s._effHeight;if(e.margin.autoexpand){var C=w,L=T;w=a.constrain(w,0,e.width-s._width),T=a.constrain(T,0,e.height-s._effHeight),w!==C&amp;&amp;a.log(\&quot;Constrain legend.x to make legend fit inside graph\&quot;),T!==L&amp;&amp;a.log(\&quot;Constrain legend.y to make legend fit inside graph\&quot;)}if(c.setTranslate(d,w,T),E.on(\&quot;.drag\&quot;,null),d.on(\&quot;wheel\&quot;,null),s._height&lt;=s._maxHeight||t._context.staticPlot)k.attr({width:s._width-b,height:s._effHeight-b,x:b/2,y:b/2}),c.setTranslate(S,0,0),g.select(\&quot;rect\&quot;).attr({width:s._width-2*b,height:s._effHeight-2*b,x:b,y:b}),c.setClipUrl(S,r,t),c.setRect(E,0,0,0,0),delete s._scrollY;else{var P,O,z,I=Math.max(p.scrollBarMinHeight,s._effHeight*s._effHeight/s._height),D=s._effHeight-I-2*p.scrollBarMargin,R=s._height-s._effHeight,F=D/R,B=Math.min(s._scrollY||0,R);k.attr({width:s._width-2*b+p.scrollBarWidth+p.scrollBarMargin,height:s._effHeight-b,x:b/2,y:b/2}),g.select(\&quot;rect\&quot;).attr({width:s._width-2*b+p.scrollBarWidth+p.scrollBarMargin,height:s._effHeight-2*b,x:b,y:b+B}),c.setClipUrl(S,r,t),V(B,I,F),d.on(\&quot;wheel\&quot;,function(){V(B=a.constrain(s._scrollY+n.event.deltaY/D*R,0,R),I,F),0!==B&amp;&amp;B!==R&amp;&amp;n.event.preventDefault()});var N=n.behavior.drag().on(\&quot;dragstart\&quot;,function(){var t=n.event.sourceEvent;P=\&quot;touchstart\&quot;===t.type?t.changedTouches[0].clientY:t.clientY,z=B}).on(\&quot;drag\&quot;,function(){var t=n.event.sourceEvent;2===t.buttons||t.ctrlKey||(O=\&quot;touchmove\&quot;===t.type?t.changedTouches[0].clientY:t.clientY,V(B=function(t,e,r){var n=(r-e)/F+t;return a.constrain(n,0,R)}(z,P,O),I,F))});E.call(N);var j=n.behavior.drag().on(\&quot;dragstart\&quot;,function(){var t=n.event.sourceEvent;\&quot;touchstart\&quot;===t.type&amp;&amp;(P=t.changedTouches[0].clientY,z=B)}).on(\&quot;drag\&quot;,function(){var t=n.event.sourceEvent;\&quot;touchmove\&quot;===t.type&amp;&amp;(O=t.changedTouches[0].clientY,V(B=function(t,e,r){var n=(e-r)/F+t;return a.constrain(n,0,R)}(z,P,O),I,F))});S.call(j)}if(t._context.edits.legendPosition)d.classed(\&quot;cursor-move\&quot;,!0),l.init({element:d.node(),gd:t,prepFn:function(){var t=c.getTranslate(d);f=t.x,y=t.y},moveFn:function(t,e){var r=f+t,n=y+e;c.setTranslate(d,r,n),u=l.align(r,0,x.l,x.l+x.w,s.xanchor),h=l.align(n,0,x.t+x.h,x.t,s.yanchor)},doneFn:function(){void 0!==u&amp;&amp;void 0!==h&amp;&amp;o.call(\&quot;_guiRelayout\&quot;,t,{\&quot;legend.x\&quot;:u,\&quot;legend.y\&quot;:h})},clickFn:function(r,n){var a=e._infolayer.selectAll(\&quot;g.traces\&quot;).filter(function(){var t=this.getBoundingClientRect();return n.clientX&gt;=t.left&amp;&amp;n.clientX&lt;=t.right&amp;&amp;n.clientY&gt;=t.top&amp;&amp;n.clientY&lt;=t.bottom});a.size()&gt;0&amp;&amp;_(t,d,a,r,n)}})}function V(e,r,n){s._scrollY=t._fullLayout.legend._scrollY=e,c.setTranslate(S,0,-e),c.setRect(E,s._width,p.scrollBarMargin+e*n,p.scrollBarWidth,r),g.select(\&quot;rect\&quot;).attr(\&quot;y\&quot;,b+e)}}],t)}}},{\&quot;../../constants/alignment\&quot;:685,\&quot;../../lib\&quot;:716,\&quot;../../lib/events\&quot;:706,\&quot;../../lib/svg_text_utils\&quot;:740,\&quot;../../plots/plots\&quot;:825,\&quot;../../registry\&quot;:845,\&quot;../color\&quot;:591,\&quot;../dragelement\&quot;:609,\&quot;../drawing\&quot;:612,\&quot;./constants\&quot;:640,\&quot;./get_legend_data\&quot;:643,\&quot;./handle_click\&quot;:644,\&quot;./helpers\&quot;:645,\&quot;./style\&quot;:647,d3:164}],643:[function(t,e,r){\&quot;use strict\&quot;;var n=t(\&quot;../../registry\&quot;),a=t(\&quot;./helpers\&quot;);e.exports=function(t,e){var r,i,o={},s=[],l=!1,c={},u=0,h=0;function f(t,r){if(\&quot;\&quot;!==t&amp;&amp;a.isGrouped(e))-1===s.indexOf(t)?(s.push(t),l=!0,o[t]=[[r]]):o[t].push([r]);else{var n=\&quot;~~i\&quot;+u;s.push(n),o[n]=[[r]],u++}}for(r=0;r&lt;t.length;r++){var p=t[r],d=p[0],g=d.trace,v=g.legendgroup;if(g.visible&amp;&amp;g.showlegend)if(n.traceIs(g,\&quot;pie-like\&quot;))for(c[v]||(c[v]={}),i=0;i&lt;p.length;i++){var m=p[i].label;c[v][m]||(f(v,{label:m,color:p[i].color,i:p[i].i,trace:g,pts:p[i].pts}),c[v][m]=!0,h=Math.max(h,(m||\&quot;\&quot;).length))}else f(v,d),h=Math.max(h,(g.name||\&quot;\&quot;).length)}if(!s.length)return[];var y,x,b=s.length;if(l&amp;&amp;a.isGrouped(e))for(x=new Array(b),r=0;r&lt;b;r++)y=o[s[r]],x[r]=a.isReversed(e)?y.reverse():y;else{for(x=[new Array(b)],r=0;r&lt;b;r++)y=o[s[r]][0],x[0][a.isReversed(e)?b-r-1:r]=y;b=1}return e._lgroupsLength=b,e._maxNameLength=h,x}},{\&quot;../../registry\&quot;:845,\&quot;./helpers\&quot;:645}],644:[function(t,e,r){\&quot;use strict\&quot;;var n=t(\&quot;../../lib\&quot;),a=t(\&quot;../../registry\&quot;),i=!0;e.exports=function(t,e,r){var o=e._fullLayout;if(!e._dragged&amp;&amp;!e._editing){var s,l=o.legend.itemclick,c=o.legend.itemdoubleclick;if(1===r&amp;&amp;\&quot;toggle\&quot;===l&amp;&amp;\&quot;toggleothers\&quot;===c&amp;&amp;i&amp;&amp;e.data&amp;&amp;e._context.showTips?(n.notifier(n._(e,\&quot;Double-click on legend to isolate one trace\&quot;),\&quot;long\&quot;),i=!1):i=!1,1===r?s=l:2===r&amp;&amp;(s=c),s){var u,h,f,p,d,g=o.hiddenlabels?o.hiddenlabels.slice():[],v=t.data()[0][0],m=e._fullData,y=v.trace,x=y.legendgroup,b={},_=[],w=[],k=[];if(a.traceIs(y,\&quot;pie-like\&quot;)){var T=v.label,A=g.indexOf(T);\&quot;toggle\&quot;===s?-1===A?g.push(T):g.splice(A,1):\&quot;toggleothers\&quot;===s&amp;&amp;(g=[],e.calcdata[0].forEach(function(t){T!==t.label&amp;&amp;g.push(t.label)}),e._fullLayout.hiddenlabels&amp;&amp;e._fullLayout.hiddenlabels.length===g.length&amp;&amp;-1===A&amp;&amp;(g=[])),a.call(\&quot;_guiRelayout\&quot;,e,\&quot;hiddenlabels\&quot;,g)}else{var M,S=x&amp;&amp;x.length,E=[];if(S)for(u=0;u&lt;m.length;u++)(M=m[u]).visible&amp;&amp;M.legendgroup===x&amp;&amp;E.push(u);if(\&quot;toggle\&quot;===s){var C;switch(y.visible){case!0:C=\&quot;legendonly\&quot;;break;case!1:C=!1;break;case\&quot;legendonly\&quot;:C=!0}if(S)for(u=0;u&lt;m.length;u++)!1!==m[u].visible&amp;&amp;m[u].legendgroup===x&amp;&amp;R(m[u],C);else R(y,C)}else if(\&quot;toggleothers\&quot;===s){var L,P,O=!0;for(u=0;u&lt;m.length;u++)if(!(m[u]===y)&amp;&amp;!(L=S&amp;&amp;m[u].legendgroup===x)&amp;&amp;!0===m[u].visible&amp;&amp;!a.traceIs(m[u],\&quot;notLegendIsolatable\&quot;)){O=!1;break}for(u=0;u&lt;m.length;u++)if(!1!==m[u].visible&amp;&amp;!a.traceIs(m[u],\&quot;notLegendIsolatable\&quot;))switch(y.visible){case\&quot;legendonly\&quot;:R(m[u],!0);break;case!0:P=!!O||\&quot;legendonly\&quot;,L=m[u]===y||S&amp;&amp;m[u].legendgroup===x,R(m[u],!!L||P)}}for(u=0;u&lt;w.length;u++)if(f=w[u]){var z=f.constructUpdate(),I=Object.keys(z);for(h=0;h&lt;I.length;h++)p=I[h],(b[p]=b[p]||[])[k[u]]=z[p]}for(d=Object.keys(b),u=0;u&lt;d.length;u++)for(p=d[u],h=0;h&lt;_.length;h++)b[p].hasOwnProperty(h)||(b[p][h]=void 0);a.call(\&quot;_guiRestyle\&quot;,e,b,_)}}}function D(t,e,r){var n=_.indexOf(t),a=b[e];return a||(a=b[e]=[]),-1===_.indexOf(t)&amp;&amp;(_.push(t),n=_.length-1),a[n]=r,n}function R(t,e){var r=t._fullInput;if(a.hasTransform(r,\&quot;groupby\&quot;)){var i=w[r.index];if(!i){var o=a.getTransformIndices(r,\&quot;groupby\&quot;),s=o[o.length-1];i=n.keyedContainer(r,\&quot;transforms[\&quot;+s+\&quot;].styles\&quot;,\&quot;target\&quot;,\&quot;value.visible\&quot;),w[r.index]=i}var l=i.get(t._group);void 0===l&amp;&amp;(l=!0),!1!==l&amp;&amp;i.set(t._group,e),k[r.index]=D(r.index,\&quot;visible\&quot;,!1!==r.visible)}else{var c=!1!==r.visible&amp;&amp;e;D(r.index,\&quot;visible\&quot;,c)}}}},{\&quot;../../lib\&quot;:716,\&quot;../../registry\&quot;:845}],645:[function(t,e,r){\&quot;use strict\&quot;;r.isGrouped=function(t){return-1!==(t.traceorder||\&quot;\&quot;).indexOf(\&quot;grouped\&quot;)},r.isVertical=function(t){return\&quot;h\&quot;!==t.orientation},r.isReversed=function(t){return-1!==(t.traceorder||\&quot;\&quot;).indexOf(\&quot;reversed\&quot;)}},{}],646:[function(t,e,r){\&quot;use strict\&quot;;e.exports={moduleType:\&quot;component\&quot;,name:\&quot;legend\&quot;,layoutAttributes:t(\&quot;./attributes\&quot;),supplyLayoutDefaults:t(\&quot;./defaults\&quot;),draw:t(\&quot;./draw\&quot;),style:t(\&quot;./style\&quot;)}},{\&quot;./attributes\&quot;:639,\&quot;./defaults\&quot;:641,\&quot;./draw\&quot;:642,\&quot;./style\&quot;:647}],647:[function(t,e,r){\&quot;use strict\&quot;;var n=t(\&quot;d3\&quot;),a=t(\&quot;../../registry\&quot;),i=t(\&quot;../../lib\&quot;),o=t(\&quot;../drawing\&quot;),s=t(\&quot;../color\&quot;),l=t(\&quot;../../traces/scatter/subtypes\&quot;),c=t(\&quot;../../traces/pie/style_one\&quot;),u=t(\&quot;../../traces/pie/helpers\&quot;).castOption,h=12,f=5,p=2,d=10,g=5;e.exports=function(t,e){var r=e._fullLayout.legend,v=\&quot;constant\&quot;===r.itemsizing;function m(t,e,r,n){var a;if(t+1)a=t;else{if(!(e&amp;&amp;e.width&gt;0))return 0;a=e.width}return v?n:Math.min(a,r)}function y(t,e,r){var i=t[0].trace,o=i.marker||{},l=o.line||{},c=r?i.type===r&amp;&amp;i.visible:a.traceIs(i,\&quot;bar\&quot;),u=n.select(e).select(\&quot;g.legendpoints\&quot;).selectAll(\&quot;path.legend\&quot;+r).data(c?[t]:[]);u.enter().append(\&quot;path\&quot;).classed(\&quot;legend\&quot;+r,!0).attr(\&quot;d\&quot;,\&quot;M6,6H-6V-6H6Z\&quot;).attr(\&quot;transform\&quot;,\&quot;translate(20,0)\&quot;),u.exit().remove(),u.each(function(t){var e=n.select(this),r=t[0],a=m(r.mlw,o.line,g,p);e.style(\&quot;stroke-width\&quot;,a+\&quot;px\&quot;).call(s.fill,r.mc||o.color),a&amp;&amp;s.stroke(e,r.mlc||l.color)})}function x(t,e,r){var o=t[0],s=o.trace,l=r?s.type===r&amp;&amp;s.visible:a.traceIs(s,r),h=n.select(e).select(\&quot;g.legendpoints\&quot;).selectAll(\&quot;path.legend\&quot;+r).data(l?[t]:[]);if(h.enter().append(\&quot;path\&quot;).classed(\&quot;legend\&quot;+r,!0).attr(\&quot;d\&quot;,\&quot;M6,6H-6V-6H6Z\&quot;).attr(\&quot;transform\&quot;,\&quot;translate(20,0)\&quot;),h.exit().remove(),h.size()){var f=(s.marker||{}).line,d=m(u(f.width,o.pts),f,g,p),v=i.minExtend(s,{marker:{line:{width:d}}});v.marker.line.color=f.color;var y=i.minExtend(o,{trace:v});c(h,y,v)}}t.each(function(t){var e=n.select(this),a=i.ensureSingle(e,\&quot;g\&quot;,\&quot;layers\&quot;);a.style(\&quot;opacity\&quot;,t[0].trace.opacity);var o=r.valign,s=t[0].lineHeight,l=t[0].height;if(\&quot;middle\&quot;!==o&amp;&amp;s&amp;&amp;l){var c={top:1,bottom:-1}[o]*(.5*(s-l+3));a.attr(\&quot;transform\&quot;,\&quot;translate(0,\&quot;+c+\&quot;)\&quot;)}else a.attr(\&quot;transform\&quot;,null);a.selectAll(\&quot;g.legendfill\&quot;).data([t]).enter().append(\&quot;g\&quot;).classed(\&quot;legendfill\&quot;,!0),a.selectAll(\&quot;g.legendlines\&quot;).data([t]).enter().append(\&quot;g\&quot;).classed(\&quot;legendlines\&quot;,!0);var u=a.selectAll(\&quot;g.legendsymbols\&quot;).data([t]);u.enter().append(\&quot;g\&quot;).classed(\&quot;legendsymbols\&quot;,!0),u.selectAll(\&quot;g.legendpoints\&quot;).data([t]).enter().append(\&quot;g\&quot;).classed(\&quot;legendpoints\&quot;,!0)}).each(function(t){var e=t[0].trace,r=[];\&quot;waterfall\&quot;===e.type&amp;&amp;e.visible&amp;&amp;(r=t[0].hasTotals?[[\&quot;increasing\&quot;,\&quot;M-6,-6V6H0Z\&quot;],[\&quot;totals\&quot;,\&quot;M6,6H0L-6,-6H-0Z\&quot;],[\&quot;decreasing\&quot;,\&quot;M6,6V-6H0Z\&quot;]]:[[\&quot;increasing\&quot;,\&quot;M-6,-6V6H6Z\&quot;],[\&quot;decreasing\&quot;,\&quot;M6,6V-6H-6Z\&quot;]]);var a=n.select(this).select(\&quot;g.legendpoints\&quot;).selectAll(\&quot;path.legendwaterfall\&quot;).data(r);a.enter().append(\&quot;path\&quot;).classed(\&quot;legendwaterfall\&quot;,!0).attr(\&quot;transform\&quot;,\&quot;translate(20,0)\&quot;).style(\&quot;stroke-miterlimit\&quot;,1),a.exit().remove(),a.each(function(t){var r=n.select(this),a=e[t[0]].marker,i=m(void 0,a.line,g,p);r.attr(\&quot;d\&quot;,t[1]).style(\&quot;stroke-width\&quot;,i+\&quot;px\&quot;).call(s.fill,a.color),i&amp;&amp;r.call(s.stroke,a.line.color)})}).each(function(t){y(t,this,\&quot;funnel\&quot;)}).each(function(t){y(t,this)}).each(function(t){var r=t[0].trace,l=n.select(this).select(\&quot;g.legendpoints\&quot;).selectAll(\&quot;path.legendbox\&quot;).data(a.traceIs(r,\&quot;box-violin\&quot;)&amp;&amp;r.visible?[t]:[]);l.enter().append(\&quot;path\&quot;).classed(\&quot;legendbox\&quot;,!0).attr(\&quot;d\&quot;,\&quot;M6,6H-6V-6H6Z\&quot;).attr(\&quot;transform\&quot;,\&quot;translate(20,0)\&quot;),l.exit().remove(),l.each(function(){var t=n.select(this);if(\&quot;all\&quot;!==r.boxpoints&amp;&amp;\&quot;all\&quot;!==r.points||0!==s.opacity(r.fillcolor)||0!==s.opacity((r.line||{}).color)){var a=m(void 0,r.line,g,p);t.style(\&quot;stroke-width\&quot;,a+\&quot;px\&quot;).call(s.fill,r.fillcolor),a&amp;&amp;s.stroke(t,r.line.color)}else{var c=i.minExtend(r,{marker:{size:v?h:i.constrain(r.marker.size,2,16),sizeref:1,sizemin:1,sizemode:\&quot;diameter\&quot;}});l.call(o.pointStyle,c,e)}})}).each(function(t){x(t,this,\&quot;funnelarea\&quot;)}).each(function(t){x(t,this,\&quot;pie\&quot;)}).each(function(t){var r,a,s=t[0],c=s.trace,u=c.visible&amp;&amp;c.fill&amp;&amp;\&quot;none\&quot;!==c.fill,h=l.hasLines(c),p=c.contours,g=!1,v=!1;if(p){var y=p.coloring;\&quot;lines\&quot;===y?g=!0:h=\&quot;none\&quot;===y||\&quot;heatmap\&quot;===y||p.showlines,\&quot;constraint\&quot;===p.type?u=\&quot;=\&quot;!==p._operation:\&quot;fill\&quot;!==y&amp;&amp;\&quot;heatmap\&quot;!==y||(v=!0)}var x=l.hasMarkers(c)||l.hasText(c),b=u||v,_=h||g,w=x||!b?\&quot;M5,0\&quot;:_?\&quot;M5,-2\&quot;:\&quot;M5,-3\&quot;,k=n.select(this),T=k.select(\&quot;.legendfill\&quot;).selectAll(\&quot;path\&quot;).data(u||v?[t]:[]);if(T.enter().append(\&quot;path\&quot;).classed(\&quot;js-fill\&quot;,!0),T.exit().remove(),T.attr(\&quot;d\&quot;,w+\&quot;h30v6h-30z\&quot;).call(u?o.fillGroupStyle:function(t){if(t.size()){var r=\&quot;legendfill-\&quot;+c.uid;o.gradient(t,e,r,\&quot;horizontalreversed\&quot;,c.colorscale,\&quot;fill\&quot;)}}),h||g){var A=m(void 0,c.line,d,f);a=i.minExtend(c,{line:{width:A}}),r=[i.minExtend(s,{trace:a})]}var M=k.select(\&quot;.legendlines\&quot;).selectAll(\&quot;path\&quot;).data(h||g?[r]:[]);M.enter().append(\&quot;path\&quot;).classed(\&quot;js-line\&quot;,!0),M.exit().remove(),M.attr(\&quot;d\&quot;,w+(g?\&quot;l30,0.0001\&quot;:\&quot;h30\&quot;)).call(h?o.lineGroupStyle:function(t){if(t.size()){var r=\&quot;legendline-\&quot;+c.uid;o.lineGroupStyle(t),o.gradient(t,e,r,\&quot;horizontalreversed\&quot;,c.colorscale,\&quot;stroke\&quot;)}})}).each(function(t){var r,a,s=t[0],c=s.trace,u=l.hasMarkers(c),d=l.hasText(c),g=l.hasLines(c);function m(t,e,r,n){var a=i.nestedProperty(c,t).get(),o=i.isArrayOrTypedArray(a)&amp;&amp;e?e(a):a;if(v&amp;&amp;o&amp;&amp;void 0!==n&amp;&amp;(o=n),r){if(o&lt;r[0])return r[0];if(o&gt;r[1])return r[1]}return o}function y(t){return t[0]}if(u||d||g){var x={},b={};if(u){x.mc=m(\&quot;marker.color\&quot;,y),x.mx=m(\&quot;marker.symbol\&quot;,y),x.mo=m(\&quot;marker.opacity\&quot;,i.mean,[.2,1]),x.mlc=m(\&quot;marker.line.color\&quot;,y),x.mlw=m(\&quot;marker.line.width\&quot;,i.mean,[0,5],p),b.marker={sizeref:1,sizemin:1,sizemode:\&quot;diameter\&quot;};var _=m(\&quot;marker.size\&quot;,i.mean,[2,16],h);x.ms=_,b.marker.size=_}g&amp;&amp;(b.line={width:m(\&quot;line.width\&quot;,y,[0,10],f)}),d&amp;&amp;(x.tx=\&quot;Aa\&quot;,x.tp=m(\&quot;textposition\&quot;,y),x.ts=10,x.tc=m(\&quot;textfont.color\&quot;,y),x.tf=m(\&quot;textfont.family\&quot;,y)),r=[i.minExtend(s,x)],(a=i.minExtend(c,b)).selectedpoints=null}var w=n.select(this).select(\&quot;g.legendpoints\&quot;),k=w.selectAll(\&quot;path.scatterpts\&quot;).data(u?r:[]);k.enter().insert(\&quot;path\&quot;,\&quot;:first-child\&quot;).classed(\&quot;scatterpts\&quot;,!0).attr(\&quot;transform\&quot;,\&quot;translate(20,0)\&quot;),k.exit().remove(),k.call(o.pointStyle,a,e),u&amp;&amp;(r[0].mrc=3);var T=w.selectAll(\&quot;g.pointtext\&quot;).data(d?r:[]);T.enter().append(\&quot;g\&quot;).classed(\&quot;pointtext\&quot;,!0).append(\&quot;text\&quot;).attr(\&quot;transform\&quot;,\&quot;translate(20,0)\&quot;),T.exit().remove(),T.selectAll(\&quot;text\&quot;).call(o.textPointStyle,a,e,!0)}).each(function(t){var e=t[0].trace,r=n.select(this).select(\&quot;g.legendpoints\&quot;).selectAll(\&quot;path.legendcandle\&quot;).data(\&quot;candlestick\&quot;===e.type&amp;&amp;e.visible?[t,t]:[]);r.enter().append(\&quot;path\&quot;).classed(\&quot;legendcandle\&quot;,!0).attr(\&quot;d\&quot;,function(t,e){return e?\&quot;M-15,0H-8M-8,6V-6H8Z\&quot;:\&quot;M15,0H8M8,-6V6H-8Z\&quot;}).attr(\&quot;transform\&quot;,\&quot;translate(20,0)\&quot;).style(\&quot;stroke-miterlimit\&quot;,1),r.exit().remove(),r.each(function(t,r){var a=n.select(this),i=e[r?\&quot;increasing\&quot;:\&quot;decreasing\&quot;],o=m(void 0,i.line,g,p);a.style(\&quot;stroke-width\&quot;,o+\&quot;px\&quot;).call(s.fill,i.fillcolor),o&amp;&amp;s.stroke(a,i.line.color)})}).each(function(t){var e=t[0].trace,r=n.select(this).select(\&quot;g.legendpoints\&quot;).selectAll(\&quot;path.legendohlc\&quot;).data(\&quot;ohlc\&quot;===e.type&amp;&amp;e.visible?[t,t]:[]);r.enter().append(\&quot;path\&quot;).classed(\&quot;legendohlc\&quot;,!0).attr(\&quot;d\&quot;,function(t,e){return e?\&quot;M-15,0H0M-8,-6V0\&quot;:\&quot;M15,0H0M8,6V0\&quot;}).attr(\&quot;transform\&quot;,\&quot;translate(20,0)\&quot;).style(\&quot;stroke-miterlimit\&quot;,1),r.exit().remove(),r.each(function(t,r){var a=n.select(this),i=e[r?\&quot;increasing\&quot;:\&quot;decreasing\&quot;],l=m(void 0,i.line,g,p);a.style(\&quot;fill\&quot;,\&quot;none\&quot;).call(o.dashLine,i.line.dash,l),l&amp;&amp;s.stroke(a,i.line.color)})})}},{\&quot;../../lib\&quot;:716,\&quot;../../registry\&quot;:845,\&quot;../../traces/pie/helpers\&quot;:1096,\&quot;../../traces/pie/style_one\&quot;:1102,\&quot;../../traces/scatter/subtypes\&quot;:1140,\&quot;../color\&quot;:591,\&quot;../drawing\&quot;:612,d3:164}],648:[function(t,e,r){\&quot;use strict\&quot;;var n=t(\&quot;../../registry\&quot;),a=t(\&quot;../../plots/plots\&quot;),i=t(\&quot;../../plots/cartesian/axis_ids\&quot;),o=t(\&quot;../../lib\&quot;),s=t(\&quot;../../fonts/ploticon\&quot;),l=o._,c=e.exports={};function u(t,e){var r,a,o=e.currentTarget,s=o.getAttribute(\&quot;data-attr\&quot;),l=o.getAttribute(\&quot;data-val\&quot;)||!0,c=t._fullLayout,u={},h=i.list(t,null,!0),f=c._cartesianSpikesEnabled;if(\&quot;zoom\&quot;===s){var p,d=\&quot;in\&quot;===l?.5:2,g=(1+d)/2,v=(1-d)/2;for(a=0;a&lt;h.length;a++)if(!(r=h[a]).fixedrange)if(p=r._name,\&quot;auto\&quot;===l)u[p+\&quot;.autorange\&quot;]=!0;else if(\&quot;reset\&quot;===l){if(void 0===r._rangeInitial)u[p+\&quot;.autorange\&quot;]=!0;else{var m=r._rangeInitial.slice();u[p+\&quot;.range[0]\&quot;]=m[0],u[p+\&quot;.range[1]\&quot;]=m[1]}void 0!==r._showSpikeInitial&amp;&amp;(u[p+\&quot;.showspikes\&quot;]=r._showSpikeInitial,\&quot;on\&quot;!==f||r._showSpikeInitial||(f=\&quot;off\&quot;))}else{var y=[r.r2l(r.range[0]),r.r2l(r.range[1])],x=[g*y[0]+v*y[1],g*y[1]+v*y[0]];u[p+\&quot;.range[0]\&quot;]=r.l2r(x[0]),u[p+\&quot;.range[1]\&quot;]=r.l2r(x[1])}}else\&quot;hovermode\&quot;!==s||\&quot;x\&quot;!==l&amp;&amp;\&quot;y\&quot;!==l||(l=c._isHoriz?\&quot;y\&quot;:\&quot;x\&quot;,o.setAttribute(\&quot;data-val\&quot;,l)),u[s]=l;c._cartesianSpikesEnabled=f,n.call(\&quot;_guiRelayout\&quot;,t,u)}function h(t,e){for(var r=e.currentTarget,a=r.getAttribute(\&quot;data-attr\&quot;),i=r.getAttribute(\&quot;data-val\&quot;)||!0,o=t._fullLayout._subplots.gl3d,s={},l=a.split(\&quot;.\&quot;),c=0;c&lt;o.length;c++)s[o[c]+\&quot;.\&quot;+l[1]]=i;var u=\&quot;pan\&quot;===i?i:\&quot;zoom\&quot;;s.dragmode=u,n.call(\&quot;_guiRelayout\&quot;,t,s)}function f(t,e){for(var r=e.currentTarget.getAttribute(\&quot;data-attr\&quot;),a=t._fullLayout,i=a._subplots.gl3d||[],o={},s=0;s&lt;i.length;s++){var l,c=i[s],u=c+\&quot;.camera\&quot;,h=c+\&quot;.aspectratio\&quot;,f=a[c]._scene;\&quot;resetLastSave\&quot;===r?(o[u+\&quot;.up\&quot;]=f.viewInitial.up,o[u+\&quot;.eye\&quot;]=f.viewInitial.eye,o[u+\&quot;.center\&quot;]=f.viewInitial.center,l=!0):\&quot;resetDefault\&quot;===r&amp;&amp;(o[u+\&quot;.up\&quot;]=null,o[u+\&quot;.eye\&quot;]=null,o[u+\&quot;.center\&quot;]=null,l=!0),l&amp;&amp;(o[h+\&quot;.x\&quot;]=f.viewInitial.aspectratio.x,o[h+\&quot;.y\&quot;]=f.viewInitial.aspectratio.y,o[h+\&quot;.z\&quot;]=f.viewInitial.aspectratio.z)}n.call(\&quot;_guiRelayout\&quot;,t,o)}function p(t,e){var r=e.currentTarget,n=r._previousVal,a=t._fullLayout,i=a._subplots.gl3d||[],o=[\&quot;xaxis\&quot;,\&quot;yaxis\&quot;,\&quot;zaxis\&quot;],s={},l={};if(n)l=n,r._previousVal=null;else{for(var c=0;c&lt;i.length;c++){var u=i[c],h=a[u],f=u+\&quot;.hovermode\&quot;;s[f]=h.hovermode,l[f]=!1;for(var p=0;p&lt;3;p++){var d=o[p],g=u+\&quot;.\&quot;+d+\&quot;.showspikes\&quot;;l[g]=!1,s[g]=h[d].showspikes}}r._previousVal=s}return l}function d(t,e){for(var r=e.currentTarget,a=r.getAttribute(\&quot;data-attr\&quot;),i=r.getAttribute(\&quot;data-val\&quot;)||!0,o=t._fullLayout,s=o._subplots.geo,l=0;l&lt;s.length;l++){var c=s[l],u=o[c];if(\&quot;zoom\&quot;===a){var h=u.projection.scale,f=\&quot;in\&quot;===i?2*h:.5*h;n.call(\&quot;_guiRelayout\&quot;,t,c+\&quot;.projection.scale\&quot;,f)}else\&quot;reset\&quot;===a&amp;&amp;m(t,\&quot;geo\&quot;)}}function g(t){var e=t._fullLayout;return!e.hovermode&amp;&amp;(e._has(\&quot;cartesian\&quot;)?e._isHoriz?\&quot;y\&quot;:\&quot;x\&quot;:\&quot;closest\&quot;)}function v(t){var e=g(t);n.call(\&quot;_guiRelayout\&quot;,t,\&quot;hovermode\&quot;,e)}function m(t,e){for(var r=t._fullLayout,a=r._subplots[e]||[],i={},o=0;o&lt;a.length;o++)for(var s=a[o],l=r[s]._subplot.viewInitial,c=Object.keys(l),u=0;u&lt;c.length;u++){var h=c[u];i[s+\&quot;.\&quot;+h]=l[h]}n.call(\&quot;_guiRelayout\&quot;,t,i)}c.toImage={name:\&quot;toImage\&quot;,title:function(t){var e=(t._context.toImageButtonOptions||{}).format||\&quot;png\&quot;;return l(t,\&quot;png\&quot;===e?\&quot;Download plot as a png\&quot;:\&quot;Download plot\&quot;)},icon:s.camera,click:function(t){var e=t._context.toImageButtonOptions,r={format:e.format||\&quot;png\&quot;};o.notifier(l(t,\&quot;Taking snapshot - this may take a few seconds\&quot;),\&quot;long\&quot;),\&quot;svg\&quot;!==r.format&amp;&amp;o.isIE()&amp;&amp;(o.notifier(l(t,\&quot;IE only supports svg.  Changing format to svg.\&quot;),\&quot;long\&quot;),r.format=\&quot;svg\&quot;),[\&quot;filename\&quot;,\&quot;width\&quot;,\&quot;height\&quot;,\&quot;scale\&quot;].forEach(function(t){t in e&amp;&amp;(r[t]=e[t])}),n.call(\&quot;downloadImage\&quot;,t,r).then(function(e){o.notifier(l(t,\&quot;Snapshot succeeded\&quot;)+\&quot; - \&quot;+e,\&quot;long\&quot;)}).catch(function(){o.notifier(l(t,\&quot;Sorry, there was a problem downloading your snapshot!\&quot;),\&quot;long\&quot;)})}},c.sendDataToCloud={name:\&quot;sendDataToCloud\&quot;,title:function(t){return l(t,\&quot;Edit in Chart Studio\&quot;)},icon:s.disk,click:function(t){a.sendDataToCloud(t)}},c.editInChartStudio={name:\&quot;editInChartStudio\&quot;,title:function(t){return l(t,\&quot;Edit in Chart Studio\&quot;)},icon:s.pencil,click:function(t){a.sendDataToCloud(t)}},c.zoom2d={name:\&quot;zoom2d\&quot;,title:function(t){return l(t,\&quot;Zoom\&quot;)},attr:\&quot;dragmode\&quot;,val:\&quot;zoom\&quot;,icon:s.zoombox,click:u},c.pan2d={name:\&quot;pan2d\&quot;,title:function(t){return l(t,\&quot;Pan\&quot;)},attr:\&quot;dragmode\&quot;,val:\&quot;pan\&quot;,icon:s.pan,click:u},c.select2d={name:\&quot;select2d\&quot;,title:function(t){return l(t,\&quot;Box Select\&quot;)},attr:\&quot;dragmode\&quot;,val:\&quot;select\&quot;,icon:s.selectbox,click:u},c.lasso2d={name:\&quot;lasso2d\&quot;,title:function(t){return l(t,\&quot;Lasso Select\&quot;)},attr:\&quot;dragmode\&quot;,val:\&quot;lasso\&quot;,icon:s.lasso,click:u},c.zoomIn2d={name:\&quot;zoomIn2d\&quot;,title:function(t){return l(t,\&quot;Zoom in\&quot;)},attr:\&quot;zoom\&quot;,val:\&quot;in\&quot;,icon:s.zoom_plus,click:u},c.zoomOut2d={name:\&quot;zoomOut2d\&quot;,title:function(t){return l(t,\&quot;Zoom out\&quot;)},attr:\&quot;zoom\&quot;,val:\&quot;out\&quot;,icon:s.zoom_minus,click:u},c.autoScale2d={name:\&quot;autoScale2d\&quot;,title:function(t){return l(t,\&quot;Autoscale\&quot;)},attr:\&quot;zoom\&quot;,val:\&quot;auto\&quot;,icon:s.autoscale,click:u},c.resetScale2d={name:\&quot;resetScale2d\&quot;,title:function(t){return l(t,\&quot;Reset axes\&quot;)},attr:\&quot;zoom\&quot;,val:\&quot;reset\&quot;,icon:s.home,click:u},c.hoverClosestCartesian={name:\&quot;hoverClosestCartesian\&quot;,title:function(t){return l(t,\&quot;Show closest data on hover\&quot;)},attr:\&quot;hovermode\&quot;,val:\&quot;closest\&quot;,icon:s.tooltip_basic,gravity:\&quot;ne\&quot;,click:u},c.hoverCompareCartesian={name:\&quot;hoverCompareCartesian\&quot;,title:function(t){return l(t,\&quot;Compare data on hover\&quot;)},attr:\&quot;hovermode\&quot;,val:function(t){return t._fullLayout._isHoriz?\&quot;y\&quot;:\&quot;x\&quot;},icon:s.tooltip_compare,gravity:\&quot;ne\&quot;,click:u},c.zoom3d={name:\&quot;zoom3d\&quot;,title:function(t){return l(t,\&quot;Zoom\&quot;)},attr:\&quot;scene.dragmode\&quot;,val:\&quot;zoom\&quot;,icon:s.zoombox,click:h},c.pan3d={name:\&quot;pan3d\&quot;,title:function(t){return l(t,\&quot;Pan\&quot;)},attr:\&quot;scene.dragmode\&quot;,val:\&quot;pan\&quot;,icon:s.pan,click:h},c.orbitRotation={name:\&quot;orbitRotation\&quot;,title:function(t){return l(t,\&quot;Orbital rotation\&quot;)},attr:\&quot;scene.dragmode\&quot;,val:\&quot;orbit\&quot;,icon:s[\&quot;3d_rotate\&quot;],click:h},c.tableRotation={name:\&quot;tableRotation\&quot;,title:function(t){return l(t,\&quot;Turntable rotation\&quot;)},attr:\&quot;scene.dragmode\&quot;,val:\&quot;turntable\&quot;,icon:s[\&quot;z-axis\&quot;],click:h},c.resetCameraDefault3d={name:\&quot;resetCameraDefault3d\&quot;,title:function(t){return l(t,\&quot;Reset camera to default\&quot;)},attr:\&quot;resetDefault\&quot;,icon:s.home,click:f},c.resetCameraLastSave3d={name:\&quot;resetCameraLastSave3d\&quot;,title:function(t){return l(t,\&quot;Reset camera to last save\&quot;)},attr:\&quot;resetLastSave\&quot;,icon:s.movie,click:f},c.hoverClosest3d={name:\&quot;hoverClosest3d\&quot;,title:function(t){return l(t,\&quot;Toggle show closest data on hover\&quot;)},attr:\&quot;hovermode\&quot;,val:null,toggle:!0,icon:s.tooltip_basic,gravity:\&quot;ne\&quot;,click:function(t,e){var r=p(t,e);n.call(\&quot;_guiRelayout\&quot;,t,r)}},c.zoomInGeo={name:\&quot;zoomInGeo\&quot;,title:function(t){return l(t,\&quot;Zoom in\&quot;)},attr:\&quot;zoom\&quot;,val:\&quot;in\&quot;,icon:s.zoom_plus,click:d},c.zoomOutGeo={name:\&quot;zoomOutGeo\&quot;,title:function(t){return l(t,\&quot;Zoom out\&quot;)},attr:\&quot;zoom\&quot;,val:\&quot;out\&quot;,icon:s.zoom_minus,click:d},c.resetGeo={name:\&quot;resetGeo\&quot;,title:function(t){return l(t,\&quot;Reset\&quot;)},attr:\&quot;reset\&quot;,val:null,icon:s.autoscale,click:d},c.hoverClosestGeo={name:\&quot;hoverClosestGeo\&quot;,title:function(t){return l(t,\&quot;Toggle show closest data on hover\&quot;)},attr:\&quot;hovermode\&quot;,val:null,toggle:!0,icon:s.tooltip_basic,gravity:\&quot;ne\&quot;,click:v},c.hoverClosestGl2d={name:\&quot;hoverClosestGl2d\&quot;,title:function(t){return l(t,\&quot;Toggle show closest data on hover\&quot;)},attr:\&quot;hovermode\&quot;,val:null,toggle:!0,icon:s.tooltip_basic,gravity:\&quot;ne\&quot;,click:v},c.hoverClosestPie={name:\&quot;hoverClosestPie\&quot;,title:function(t){return l(t,\&quot;Toggle show closest data on hover\&quot;)},attr:\&quot;hovermode\&quot;,val:\&quot;closest\&quot;,icon:s.tooltip_basic,gravity:\&quot;ne\&quot;,click:v},c.resetViewSankey={name:\&quot;resetSankeyGroup\&quot;,title:function(t){return l(t,\&quot;Reset view\&quot;)},icon:s.home,click:function(t){for(var e={\&quot;node.groups\&quot;:[],\&quot;node.x\&quot;:[],\&quot;node.y\&quot;:[]},r=0;r&lt;t._fullData.length;r++){var a=t._fullData[r]._viewInitial;e[\&quot;node.groups\&quot;].push(a.node.groups.slice()),e[\&quot;node.x\&quot;].push(a.node.x.slice()),e[\&quot;node.y\&quot;].push(a.node.y.slice())}n.call(\&quot;restyle\&quot;,t,e)}},c.toggleHover={name:\&quot;toggleHover\&quot;,title:function(t){return l(t,\&quot;Toggle show closest data on hover\&quot;)},attr:\&quot;hovermode\&quot;,val:null,toggle:!0,icon:s.tooltip_basic,gravity:\&quot;ne\&quot;,click:function(t,e){var r=p(t,e);r.hovermode=g(t),n.call(\&quot;_guiRelayout\&quot;,t,r)}},c.resetViews={name:\&quot;resetViews\&quot;,title:function(t){return l(t,\&quot;Reset views\&quot;)},icon:s.home,click:function(t,e){var r=e.currentTarget;r.setAttribute(\&quot;data-attr\&quot;,\&quot;zoom\&quot;),r.setAttribute(\&quot;data-val\&quot;,\&quot;reset\&quot;),u(t,e),r.setAttribute(\&quot;data-attr\&quot;,\&quot;resetLastSave\&quot;),f(t,e),m(t,\&quot;geo\&quot;),m(t,\&quot;mapbox\&quot;)}},c.toggleSpikelines={name:\&quot;toggleSpikelines\&quot;,title:function(t){return l(t,\&quot;Toggle Spike Lines\&quot;)},icon:s.spikeline,attr:\&quot;_cartesianSpikesEnabled\&quot;,val:\&quot;on\&quot;,click:function(t){var e=t._fullLayout,r=e._cartesianSpikesEnabled;e._cartesianSpikesEnabled=\&quot;on\&quot;===r?\&quot;off\&quot;:\&quot;on\&quot;,n.call(\&quot;_guiRelayout\&quot;,t,function(t){for(var e=\&quot;on\&quot;===t._fullLayout._cartesianSpikesEnabled,r=i.list(t,null,!0),n={},a=0;a&lt;r.length;a++){var o=r[a];n[o._name+\&quot;.showspikes\&quot;]=!!e||o._showSpikeInitial}return n}(t))}},c.resetViewMapbox={name:\&quot;resetViewMapbox\&quot;,title:function(t){return l(t,\&quot;Reset view\&quot;)},attr:\&quot;reset\&quot;,icon:s.home,click:function(t){m(t,\&quot;mapbox\&quot;)}}},{\&quot;../../fonts/ploticon\&quot;:696,\&quot;../../lib\&quot;:716,\&quot;../../plots/cartesian/axis_ids\&quot;:767,\&quot;../../plots/plots\&quot;:825,\&quot;../../registry\&quot;:845}],649:[function(t,e,r){\&quot;use strict\&quot;;r.manage=t(\&quot;./manage\&quot;)},{\&quot;./manage\&quot;:650}],650:[function(t,e,r){\&quot;use strict\&quot;;var n=t(\&quot;../../plots/cartesian/axis_ids\&quot;),a=t(\&quot;../../traces/scatter/subtypes\&quot;),i=t(\&quot;../../registry\&quot;),o=t(\&quot;./modebar\&quot;),s=t(\&quot;./buttons\&quot;);e.exports=function(t){var e=t._fullLayout,r=t._context,l=e._modeBar;if(r.displayModeBar||r.watermark){if(!Array.isArray(r.modeBarButtonsToRemove))throw new Error([\&quot;*modeBarButtonsToRemove* configuration options\&quot;,\&quot;must be an array.\&quot;].join(\&quot; \&quot;));if(!Array.isArray(r.modeBarButtonsToAdd))throw new Error([\&quot;*modeBarButtonsToAdd* configuration options\&quot;,\&quot;must be an array.\&quot;].join(\&quot; \&quot;));var c,u=r.modeBarButtons;c=Array.isArray(u)&amp;&amp;u.length?function(t){for(var e=0;e&lt;t.length;e++)for(var r=t[e],n=0;n&lt;r.length;n++){var a=r[n];if(\&quot;string\&quot;==typeof a){if(void 0===s[a])throw new Error([\&quot;*modeBarButtons* configuration options\&quot;,\&quot;invalid button name\&quot;].join(\&quot; \&quot;));t[e][n]=s[a]}}return t}(u):!r.displayModeBar&amp;&amp;r.watermark?[]:function(t){var e=t._fullLayout,r=t._fullData,o=t._context,l=o.modeBarButtonsToRemove,c=o.modeBarButtonsToAdd,u=e._has(\&quot;cartesian\&quot;),h=e._has(\&quot;gl3d\&quot;),f=e._has(\&quot;geo\&quot;),p=e._has(\&quot;pie\&quot;),d=e._has(\&quot;funnelarea\&quot;),g=e._has(\&quot;gl2d\&quot;),v=e._has(\&quot;ternary\&quot;),m=e._has(\&quot;mapbox\&quot;),y=e._has(\&quot;polar\&quot;),x=e._has(\&quot;sankey\&quot;),b=function(t){for(var e=n.list({_fullLayout:t},null,!0),r=0;r&lt;e.length;r++)if(!e[r].fixedrange)return!1;return!0}(e),_=[];function w(t){if(t.length){for(var e=[],r=0;r&lt;t.length;r++){var n=t[r];-1===l.indexOf(n)&amp;&amp;e.push(s[n])}_.push(e)}}var k=[\&quot;toImage\&quot;];o.showEditInChartStudio?k.push(\&quot;editInChartStudio\&quot;):o.showSendToCloud&amp;&amp;k.push(\&quot;sendDataToCloud\&quot;);w(k);var T=[],A=[],M=[],S=[];(u||g||p||d||v)+f+h+m+y&gt;1?(A=[\&quot;toggleHover\&quot;],M=[\&quot;resetViews\&quot;]):f?(T=[\&quot;zoomInGeo\&quot;,\&quot;zoomOutGeo\&quot;],A=[\&quot;hoverClosestGeo\&quot;],M=[\&quot;resetGeo\&quot;]):h?(A=[\&quot;hoverClosest3d\&quot;],M=[\&quot;resetCameraDefault3d\&quot;,\&quot;resetCameraLastSave3d\&quot;]):m?(A=[\&quot;toggleHover\&quot;],M=[\&quot;resetViewMapbox\&quot;]):g?A=[\&quot;hoverClosestGl2d\&quot;]:p?A=[\&quot;hoverClosestPie\&quot;]:x?(A=[\&quot;hoverClosestCartesian\&quot;,\&quot;hoverCompareCartesian\&quot;],M=[\&quot;resetViewSankey\&quot;]):A=[\&quot;toggleHover\&quot;];u&amp;&amp;(A=[\&quot;toggleSpikelines\&quot;,\&quot;hoverClosestCartesian\&quot;,\&quot;hoverCompareCartesian\&quot;]);(function(t){for(var e=0;e&lt;t.length;e++)if(!i.traceIs(t[e],\&quot;noHover\&quot;))return!1;return!0})(r)&amp;&amp;(A=[]);!u&amp;&amp;!g||b||(T=[\&quot;zoomIn2d\&quot;,\&quot;zoomOut2d\&quot;,\&quot;autoScale2d\&quot;],\&quot;resetViews\&quot;!==M[0]&amp;&amp;(M=[\&quot;resetScale2d\&quot;]));h?S=[\&quot;zoom3d\&quot;,\&quot;pan3d\&quot;,\&quot;orbitRotation\&quot;,\&quot;tableRotation\&quot;]:(u||g)&amp;&amp;!b||v?S=[\&quot;zoom2d\&quot;,\&quot;pan2d\&quot;]:m||f?S=[\&quot;pan2d\&quot;]:y&amp;&amp;(S=[\&quot;zoom2d\&quot;]);(function(t){for(var e=!1,r=0;r&lt;t.length&amp;&amp;!e;r++){var n=t[r];n._module&amp;&amp;n._module.selectPoints&amp;&amp;(i.traceIs(n,\&quot;scatter-like\&quot;)?(a.hasMarkers(n)||a.hasText(n))&amp;&amp;(e=!0):i.traceIs(n,\&quot;box-violin\&quot;)&amp;&amp;\&quot;all\&quot;!==n.boxpoints&amp;&amp;\&quot;all\&quot;!==n.points||(e=!0))}return e})(r)&amp;&amp;S.push(\&quot;select2d\&quot;,\&quot;lasso2d\&quot;);return w(S),w(T.concat(M)),w(A),function(t,e){if(e.length)if(Array.isArray(e[0]))for(var r=0;r&lt;e.length;r++)t.push(e[r]);else t.push(e);return t}(_,c)}(t),l?l.update(t,c):e._modeBar=o(t,c)}else l&amp;&amp;(l.destroy(),delete e._modeBar)}},{\&quot;../../plots/cartesian/axis_ids\&quot;:767,\&quot;../../registry\&quot;:845,\&quot;../../traces/scatter/subtypes\&quot;:1140,\&quot;./buttons\&quot;:648,\&quot;./modebar\&quot;:651}],651:[function(t,e,r){\&quot;use strict\&quot;;var n=t(\&quot;d3\&quot;),a=t(\&quot;fast-isnumeric\&quot;),i=t(\&quot;../../lib\&quot;),o=t(\&quot;../../fonts/ploticon\&quot;),s=new DOMParser;function l(t){this.container=t.container,this.element=document.createElement(\&quot;div\&quot;),this.update(t.graphInfo,t.buttons),this.container.appendChild(this.element)}var c=l.prototype;c.update=function(t,e){this.graphInfo=t;var r=this.graphInfo._context,n=this.graphInfo._fullLayout,a=\&quot;modebar-\&quot;+n._uid;this.element.setAttribute(\&quot;id\&quot;,a),this._uid=a,this.element.className=\&quot;modebar\&quot;,\&quot;hover\&quot;===r.displayModeBar&amp;&amp;(this.element.className+=\&quot; modebar--hover ease-bg\&quot;),\&quot;v\&quot;===n.modebar.orientation&amp;&amp;(this.element.className+=\&quot; vertical\&quot;,e=e.reverse());var o=n.modebar,s=\&quot;hover\&quot;===r.displayModeBar?\&quot;.js-plotly-plot .plotly:hover \&quot;:\&quot;\&quot;;i.deleteRelatedStyleRule(a),i.addRelatedStyleRule(a,s+\&quot;#\&quot;+a+\&quot; .modebar-group\&quot;,\&quot;background-color: \&quot;+o.bgcolor),i.addRelatedStyleRule(a,\&quot;#\&quot;+a+\&quot; .modebar-btn .icon path\&quot;,\&quot;fill: \&quot;+o.color),i.addRelatedStyleRule(a,\&quot;#\&quot;+a+\&quot; .modebar-btn:hover .icon path\&quot;,\&quot;fill: \&quot;+o.activecolor),i.addRelatedStyleRule(a,\&quot;#\&quot;+a+\&quot; .modebar-btn.active .icon path\&quot;,\&quot;fill: \&quot;+o.activecolor);var l=!this.hasButtons(e),c=this.hasLogo!==r.displaylogo,u=this.locale!==r.locale;if(this.locale=r.locale,(l||c||u)&amp;&amp;(this.removeAllButtons(),this.updateButtons(e),r.watermark||r.displaylogo)){var h=this.getLogo();r.watermark&amp;&amp;(h.className=h.className+\&quot; watermark\&quot;),\&quot;v\&quot;===n.modebar.orientation?this.element.insertBefore(h,this.element.childNodes[0]):this.element.appendChild(h),this.hasLogo=!0}this.updateActiveButton()},c.updateButtons=function(t){var e=this;this.buttons=t,this.buttonElements=[],this.buttonsNames=[],this.buttons.forEach(function(t){var r=e.createGroup();t.forEach(function(t){var n=t.name;if(!n)throw new Error(\&quot;must provide button 'name' in button config\&quot;);if(-1!==e.buttonsNames.indexOf(n))throw new Error(\&quot;button name '\&quot;+n+\&quot;' is taken\&quot;);e.buttonsNames.push(n);var a=e.createButton(t);e.buttonElements.push(a),r.appendChild(a)}),e.element.appendChild(r)})},c.createGroup=function(){var t=document.createElement(\&quot;div\&quot;);return t.className=\&quot;modebar-group\&quot;,t},c.createButton=function(t){var e=this,r=document.createElement(\&quot;a\&quot;);r.setAttribute(\&quot;rel\&quot;,\&quot;tooltip\&quot;),r.className=\&quot;modebar-btn\&quot;;var a=t.title;void 0===a?a=t.name:\&quot;function\&quot;==typeof a&amp;&amp;(a=a(this.graphInfo)),(a||0===a)&amp;&amp;r.setAttribute(\&quot;data-title\&quot;,a),void 0!==t.attr&amp;&amp;r.setAttribute(\&quot;data-attr\&quot;,t.attr);var i=t.val;if(void 0!==i&amp;&amp;(\&quot;function\&quot;==typeof i&amp;&amp;(i=i(this.graphInfo)),r.setAttribute(\&quot;data-val\&quot;,i)),\&quot;function\&quot;!=typeof t.click)throw new Error(\&quot;must provide button 'click' function in button config\&quot;);r.addEventListener(\&quot;click\&quot;,function(r){t.click(e.graphInfo,r),e.updateActiveButton(r.currentTarget)}),r.setAttribute(\&quot;data-toggle\&quot;,t.toggle||!1),t.toggle&amp;&amp;n.select(r).classed(\&quot;active\&quot;,!0);var s=t.icon;return\&quot;function\&quot;==typeof s?r.appendChild(s()):r.appendChild(this.createIcon(s||o.question)),r.setAttribute(\&quot;data-gravity\&quot;,t.gravity||\&quot;n\&quot;),r},c.createIcon=function(t){var e,r=a(t.height)?Number(t.height):t.ascent-t.descent,n=\&quot;http://www.w3.org/2000/svg\&quot;;if(t.path){(e=document.createElementNS(n,\&quot;svg\&quot;)).setAttribute(\&quot;viewBox\&quot;,[0,0,t.width,r].join(\&quot; \&quot;)),e.setAttribute(\&quot;class\&quot;,\&quot;icon\&quot;);var i=document.createElementNS(n,\&quot;path\&quot;);i.setAttribute(\&quot;d\&quot;,t.path),t.transform?i.setAttribute(\&quot;transform\&quot;,t.transform):void 0!==t.ascent&amp;&amp;i.setAttribute(\&quot;transform\&quot;,\&quot;matrix(1 0 0 -1 0 \&quot;+t.ascent+\&quot;)\&quot;),e.appendChild(i)}t.svg&amp;&amp;(e=s.parseFromString(t.svg,\&quot;application/xml\&quot;).childNodes[0]);return e.setAttribute(\&quot;height\&quot;,\&quot;1em\&quot;),e.setAttribute(\&quot;width\&quot;,\&quot;1em\&quot;),e},c.updateActiveButton=function(t){var e=this.graphInfo._fullLayout,r=void 0!==t?t.getAttribute(\&quot;data-attr\&quot;):null;this.buttonElements.forEach(function(t){var a=t.getAttribute(\&quot;data-val\&quot;)||!0,o=t.getAttribute(\&quot;data-attr\&quot;),s=\&quot;true\&quot;===t.getAttribute(\&quot;data-toggle\&quot;),l=n.select(t);if(s)o===r&amp;&amp;l.classed(\&quot;active\&quot;,!l.classed(\&quot;active\&quot;));else{var c=null===o?o:i.nestedProperty(e,o).get();l.classed(\&quot;active\&quot;,c===a)}})},c.hasButtons=function(t){var e=this.buttons;if(!e)return!1;if(t.length!==e.length)return!1;for(var r=0;r&lt;t.length;++r){if(t[r].length!==e[r].length)return!1;for(var n=0;n&lt;t[r].length;n++)if(t[r][n].name!==e[r][n].name)return!1}return!0},c.getLogo=function(){var t=this.createGroup(),e=document.createElement(\&quot;a\&quot;);return e.href=\&quot;https://plot.ly/\&quot;,e.target=\&quot;_blank\&quot;,e.setAttribute(\&quot;data-title\&quot;,i._(this.graphInfo,\&quot;Produced with Plotly\&quot;)),e.className=\&quot;modebar-btn plotlyjsicon modebar-btn--logo\&quot;,e.appendChild(this.createIcon(o.newplotlylogo)),t.appendChild(e),t},c.removeAllButtons=function(){for(;this.element.firstChild;)this.element.removeChild(this.element.firstChild);this.hasLogo=!1},c.destroy=function(){i.removeElement(this.container.querySelector(\&quot;.modebar\&quot;)),i.deleteRelatedStyleRule(this._uid)},e.exports=function(t,e){var r=t._fullLayout,a=new l({graphInfo:t,container:r._modebardiv.node(),buttons:e});return r._privateplot&amp;&amp;n.select(a.element).append(\&quot;span\&quot;).classed(\&quot;badge-private float--left\&quot;,!0).text(\&quot;PRIVATE\&quot;),a}},{\&quot;../../fonts/ploticon\&quot;:696,\&quot;../../lib\&quot;:716,d3:164,\&quot;fast-isnumeric\&quot;:227}],652:[function(t,e,r){\&quot;use strict\&quot;;var n=t(\&quot;../../plots/font_attributes\&quot;),a=t(\&quot;../color/attributes\&quot;),i=(0,t(\&quot;../../plot_api/plot_template\&quot;).templatedArray)(\&quot;button\&quot;,{visible:{valType:\&quot;boolean\&quot;,dflt:!0,editType:\&quot;plot\&quot;},step:{valType:\&quot;enumerated\&quot;,values:[\&quot;month\&quot;,\&quot;year\&quot;,\&quot;day\&quot;,\&quot;hour\&quot;,\&quot;minute\&quot;,\&quot;second\&quot;,\&quot;all\&quot;],dflt:\&quot;month\&quot;,editType:\&quot;plot\&quot;},stepmode:{valType:\&quot;enumerated\&quot;,values:[\&quot;backward\&quot;,\&quot;todate\&quot;],dflt:\&quot;backward\&quot;,editType:\&quot;plot\&quot;},count:{valType:\&quot;number\&quot;,min:0,dflt:1,editType:\&quot;plot\&quot;},label:{valType:\&quot;string\&quot;,editType:\&quot;plot\&quot;},editType:\&quot;plot\&quot;});e.exports={visible:{valType:\&quot;boolean\&quot;,editType:\&quot;plot\&quot;},buttons:i,x:{valType:\&quot;number\&quot;,min:-2,max:3,editType:\&quot;plot\&quot;},xanchor:{valType:\&quot;enumerated\&quot;,values:[\&quot;auto\&quot;,\&quot;left\&quot;,\&quot;center\&quot;,\&quot;right\&quot;],dflt:\&quot;left\&quot;,editType:\&quot;plot\&quot;},y:{valType:\&quot;number\&quot;,min:-2,max:3,editType:\&quot;plot\&quot;},yanchor:{valType:\&quot;enumerated\&quot;,values:[\&quot;auto\&quot;,\&quot;top\&quot;,\&quot;middle\&quot;,\&quot;bottom\&quot;],dflt:\&quot;bottom\&quot;,editType:\&quot;plot\&quot;},font:n({editType:\&quot;plot\&quot;}),bgcolor:{valType:\&quot;color\&quot;,dflt:a.lightLine,editType:\&quot;plot\&quot;},activecolor:{valType:\&quot;color\&quot;,editType:\&quot;plot\&quot;},bordercolor:{valType:\&quot;color\&quot;,dflt:a.defaultLine,editType:\&quot;plot\&quot;},borderwidth:{valType:\&quot;number\&quot;,min:0,dflt:0,editType:\&quot;plot\&quot;},editType:\&quot;plot\&quot;}},{\&quot;../../plot_api/plot_template\&quot;:754,\&quot;../../plots/font_attributes\&quot;:790,\&quot;../color/attributes\&quot;:590}],653:[function(t,e,r){\&quot;use strict\&quot;;e.exports={yPad:.02,minButtonWidth:30,rx:3,ry:3,lightAmount:25,darkAmount:10}},{}],654:[function(t,e,r){\&quot;use strict\&quot;;var n=t(\&quot;../../lib\&quot;),a=t(\&quot;../color\&quot;),i=t(\&quot;../../plot_api/plot_template\&quot;),o=t(\&quot;../../plots/array_container_defaults\&quot;),s=t(\&quot;./attributes\&quot;),l=t(\&quot;./constants\&quot;);function c(t,e,r,a){var i=a.calendar;function o(r,a){return n.coerce(t,e,s.buttons,r,a)}if(o(\&quot;visible\&quot;)){var l=o(\&quot;step\&quot;);\&quot;all\&quot;!==l&amp;&amp;(!i||\&quot;gregorian\&quot;===i||\&quot;month\&quot;!==l&amp;&amp;\&quot;year\&quot;!==l?o(\&quot;stepmode\&quot;):e.stepmode=\&quot;backward\&quot;,o(\&quot;count\&quot;)),o(\&quot;label\&quot;)}}e.exports=function(t,e,r,u,h){var f=t.rangeselector||{},p=i.newContainer(e,\&quot;rangeselector\&quot;);function d(t,e){return n.coerce(f,p,s,t,e)}if(d(\&quot;visible\&quot;,o(f,p,{name:\&quot;buttons\&quot;,handleItemDefaults:c,calendar:h}).length&gt;0)){var g=function(t,e,r){for(var n=r.filter(function(r){return e[r].anchor===t._id}),a=0,i=0;i&lt;n.length;i++){var o=e[n[i]].domain;o&amp;&amp;(a=Math.max(o[1],a))}return[t.domain[0],a+l.yPad]}(e,r,u);d(\&quot;x\&quot;,g[0]),d(\&quot;y\&quot;,g[1]),n.noneOrAll(t,e,[\&quot;x\&quot;,\&quot;y\&quot;]),d(\&quot;xanchor\&quot;),d(\&quot;yanchor\&quot;),n.coerceFont(d,\&quot;font\&quot;,r.font);var v=d(\&quot;bgcolor\&quot;);d(\&quot;activecolor\&quot;,a.contrast(v,l.lightAmount,l.darkAmount)),d(\&quot;bordercolor\&quot;),d(\&quot;borderwidth\&quot;)}}},{\&quot;../../lib\&quot;:716,\&quot;../../plot_api/plot_template\&quot;:754,\&quot;../../plots/array_container_defaults\&quot;:760,\&quot;../color\&quot;:591,\&quot;./attributes\&quot;:652,\&quot;./constants\&quot;:653}],655:[function(t,e,r){\&quot;use strict\&quot;;var n=t(\&quot;d3\&quot;),a=t(\&quot;../../registry\&quot;),i=t(\&quot;../../plots/plots\&quot;),o=t(\&quot;../color\&quot;),s=t(\&quot;../drawing\&quot;),l=t(\&quot;../../lib\&quot;),c=t(\&quot;../../lib/svg_text_utils\&quot;),u=t(\&quot;../../plots/cartesian/axis_ids\&quot;),h=t(\&quot;../../constants/alignment\&quot;),f=h.LINE_SPACING,p=h.FROM_TL,d=h.FROM_BR,g=t(\&quot;./constants\&quot;),v=t(\&quot;./get_update_object\&quot;);function m(t){return t._id}function y(t,e,r){var n=l.ensureSingle(t,\&quot;rect\&quot;,\&quot;selector-rect\&quot;,function(t){t.attr(\&quot;shape-rendering\&quot;,\&quot;crispEdges\&quot;)});n.attr({rx:g.rx,ry:g.ry}),n.call(o.stroke,e.bordercolor).call(o.fill,function(t,e){return e._isActive||e._isHovered?t.activecolor:t.bgcolor}(e,r)).style(\&quot;stroke-width\&quot;,e.borderwidth+\&quot;px\&quot;)}function x(t,e,r,n){l.ensureSingle(t,\&quot;text\&quot;,\&quot;selector-text\&quot;,function(t){t.classed(\&quot;user-select-none\&quot;,!0).attr(\&quot;text-anchor\&quot;,\&quot;middle\&quot;)}).call(s.font,e.font).text(function(t,e){if(t.label)return e?l.templateString(t.label,e):t.label;return\&quot;all\&quot;===t.step?\&quot;all\&quot;:t.count+t.step.charAt(0)}(r,n._fullLayout._meta)).call(function(t){c.convertToTspans(t,n)})}e.exports=function(t){var e=t._fullLayout._infolayer.selectAll(\&quot;.rangeselector\&quot;).data(function(t){for(var e=u.list(t,\&quot;x\&quot;,!0),r=[],n=0;n&lt;e.length;n++){var a=e[n];a.rangeselector&amp;&amp;a.rangeselector.visible&amp;&amp;r.push(a)}return r}(t),m);e.enter().append(\&quot;g\&quot;).classed(\&quot;rangeselector\&quot;,!0),e.exit().remove(),e.style({cursor:\&quot;pointer\&quot;,\&quot;pointer-events\&quot;:\&quot;all\&quot;}),e.each(function(e){var r=n.select(this),o=e,u=o.rangeselector,h=r.selectAll(\&quot;g.button\&quot;).data(l.filterVisible(u.buttons));h.enter().append(\&quot;g\&quot;).classed(\&quot;button\&quot;,!0),h.exit().remove(),h.each(function(e){var r=n.select(this),i=v(o,e);e._isActive=function(t,e,r){if(\&quot;all\&quot;===e.step)return!0===t.autorange;var n=Object.keys(r);return t.range[0]===r[n[0]]&amp;&amp;t.range[1]===r[n[1]]}(o,e,i),r.call(y,u,e),r.call(x,u,e,t),r.on(\&quot;click\&quot;,function(){t._dragged||a.call(\&quot;_guiRelayout\&quot;,t,i)}),r.on(\&quot;mouseover\&quot;,function(){e._isHovered=!0,r.call(y,u,e)}),r.on(\&quot;mouseout\&quot;,function(){e._isHovered=!1,r.call(y,u,e)})}),function(t,e,r,a,o){var u=0,h=0,v=r.borderwidth;e.each(function(){var t=n.select(this),e=t.select(\&quot;.selector-text\&quot;),a=r.font.size*f,i=Math.max(a*c.lineCount(e),16)+3;h=Math.max(h,i)}),e.each(function(){var t=n.select(this),e=t.select(\&quot;.selector-rect\&quot;),a=t.select(\&quot;.selector-text\&quot;),i=a.node()&amp;&amp;s.bBox(a.node()).width,o=r.font.size*f,l=c.lineCount(a),p=Math.max(i+10,g.minButtonWidth);t.attr(\&quot;transform\&quot;,\&quot;translate(\&quot;+(v+u)+\&quot;,\&quot;+v+\&quot;)\&quot;),e.attr({x:0,y:0,width:p,height:h}),c.positionText(a,p/2,h/2-(l-1)*o/2+3),u+=p+5});var m=t._fullLayout._size,y=m.l+m.w*r.x,x=m.t+m.h*(1-r.y),b=\&quot;left\&quot;;l.isRightAnchor(r)&amp;&amp;(y-=u,b=\&quot;right\&quot;);l.isCenterAnchor(r)&amp;&amp;(y-=u/2,b=\&quot;center\&quot;);var _=\&quot;top\&quot;;l.isBottomAnchor(r)&amp;&amp;(x-=h,_=\&quot;bottom\&quot;);l.isMiddleAnchor(r)&amp;&amp;(x-=h/2,_=\&quot;middle\&quot;);u=Math.ceil(u),h=Math.ceil(h),y=Math.round(y),x=Math.round(x),i.autoMargin(t,a+\&quot;-range-selector\&quot;,{x:r.x,y:r.y,l:u*p[b],r:u*d[b],b:h*d[_],t:h*p[_]}),o.attr(\&quot;transform\&quot;,\&quot;translate(\&quot;+y+\&quot;,\&quot;+x+\&quot;)\&quot;)}(t,h,u,o._name,r)})}},{\&quot;../../constants/alignment\&quot;:685,\&quot;../../lib\&quot;:716,\&quot;../../lib/svg_text_utils\&quot;:740,\&quot;../../plots/cartesian/axis_ids\&quot;:767,\&quot;../../plots/plots\&quot;:825,\&quot;../../registry\&quot;:845,\&quot;../color\&quot;:591,\&quot;../drawing\&quot;:612,\&quot;./constants\&quot;:653,\&quot;./get_update_object\&quot;:656,d3:164}],656:[function(t,e,r){\&quot;use strict\&quot;;var n=t(\&quot;d3\&quot;);e.exports=function(t,e){var r=t._name,a={};if(\&quot;all\&quot;===e.step)a[r+\&quot;.autorange\&quot;]=!0;else{var i=function(t,e){var r,a=t.range,i=new Date(t.r2l(a[1])),o=e.step,s=e.count;switch(e.stepmode){case\&quot;backward\&quot;:r=t.l2r(+n.time[o].utc.offset(i,-s));break;case\&quot;todate\&quot;:var l=n.time[o].utc.offset(i,-s);r=t.l2r(+n.time[o].utc.ceil(l))}var c=a[1];return[r,c]}(t,e);a[r+\&quot;.range[0]\&quot;]=i[0],a[r+\&quot;.range[1]\&quot;]=i[1]}return a}},{d3:164}],657:[function(t,e,r){\&quot;use strict\&quot;;e.exports={moduleType:\&quot;component\&quot;,name:\&quot;rangeselector\&quot;,schema:{subplots:{xaxis:{rangeselector:t(\&quot;./attributes\&quot;)}}},layoutAttributes:t(\&quot;./attributes\&quot;),handleDefaults:t(\&quot;./defaults\&quot;),draw:t(\&quot;./draw\&quot;)}},{\&quot;./attributes\&quot;:652,\&quot;./defaults\&quot;:654,\&quot;./draw\&quot;:655}],658:[function(t,e,r){\&quot;use strict\&quot;;var n=t(\&quot;../color/attributes\&quot;);e.exports={bgcolor:{valType:\&quot;color\&quot;,dflt:n.background,editType:\&quot;plot\&quot;},bordercolor:{valType:\&quot;color\&quot;,dflt:n.defaultLine,editType:\&quot;plot\&quot;},borderwidth:{valType:\&quot;integer\&quot;,dflt:0,min:0,editType:\&quot;plot\&quot;},autorange:{valType:\&quot;boolean\&quot;,dflt:!0,editType:\&quot;calc\&quot;,impliedEdits:{\&quot;range[0]\&quot;:void 0,\&quot;range[1]\&quot;:void 0}},range:{valType:\&quot;info_array\&quot;,items:[{valType:\&quot;any\&quot;,editType:\&quot;calc\&quot;,impliedEdits:{\&quot;^autorange\&quot;:!1}},{valType:\&quot;any\&quot;,editType:\&quot;calc\&quot;,impliedEdits:{\&quot;^autorange\&quot;:!1}}],editType:\&quot;calc\&quot;,impliedEdits:{autorange:!1}},thickness:{valType:\&quot;number\&quot;,dflt:.15,min:0,max:1,editType:\&quot;plot\&quot;},visible:{valType:\&quot;boolean\&quot;,dflt:!0,editType:\&quot;calc\&quot;},editType:\&quot;calc\&quot;}},{\&quot;../color/attributes\&quot;:590}],659:[function(t,e,r){\&quot;use strict\&quot;;var n=t(\&quot;../../plots/cartesian/axis_ids\&quot;).list,a=t(\&quot;../../plots/cartesian/autorange\&quot;).getAutoRange,i=t(\&quot;./constants\&quot;);e.exports=function(t){for(var e=n(t,\&quot;x\&quot;,!0),r=0;r&lt;e.length;r++){var o=e[r],s=o[i.name];s&amp;&amp;s.visible&amp;&amp;s.autorange&amp;&amp;(s._input.autorange=!0,s._input.range=s.range=a(t,o))}}},{\&quot;../../plots/cartesian/autorange\&quot;:763,\&quot;../../plots/cartesian/axis_ids\&quot;:767,\&quot;./constants\&quot;:660}],660:[function(t,e,r){\&quot;use strict\&quot;;e.exports={name:\&quot;rangeslider\&quot;,containerClassName:\&quot;rangeslider-container\&quot;,bgClassName:\&quot;rangeslider-bg\&quot;,rangePlotClassName:\&quot;rangeslider-rangeplot\&quot;,maskMinClassName:\&quot;rangeslider-mask-min\&quot;,maskMaxClassName:\&quot;rangeslider-mask-max\&quot;,slideBoxClassName:\&quot;rangeslider-slidebox\&quot;,grabberMinClassName:\&quot;rangeslider-grabber-min\&quot;,grabAreaMinClassName:\&quot;rangeslider-grabarea-min\&quot;,handleMinClassName:\&quot;rangeslider-handle-min\&quot;,grabberMaxClassName:\&quot;rangeslider-grabber-max\&quot;,grabAreaMaxClassName:\&quot;rangeslider-grabarea-max\&quot;,handleMaxClassName:\&quot;rangeslider-handle-max\&quot;,maskMinOppAxisClassName:\&quot;rangeslider-mask-min-opp-axis\&quot;,maskMaxOppAxisClassName:\&quot;rangeslider-mask-max-opp-axis\&quot;,maskColor:\&quot;rgba(0,0,0,0.4)\&quot;,maskOppAxisColor:\&quot;rgba(0,0,0,0.2)\&quot;,slideBoxFill:\&quot;transparent\&quot;,slideBoxCursor:\&quot;ew-resize\&quot;,grabAreaFill:\&quot;transparent\&quot;,grabAreaCursor:\&quot;col-resize\&quot;,grabAreaWidth:10,handleWidth:4,handleRadius:1,handleStrokeWidth:1,extraPad:15}},{}],661:[function(t,e,r){\&quot;use strict\&quot;;var n=t(\&quot;../../lib\&quot;),a=t(\&quot;../../plot_api/plot_template\&quot;),i=t(\&quot;../../plots/cartesian/axis_ids\&quot;),o=t(\&quot;./attributes\&quot;),s=t(\&quot;./oppaxis_attributes\&quot;);e.exports=function(t,e,r){var l=t[r],c=e[r];if(l.rangeslider||e._requestRangeslider[c._id]){n.isPlainObject(l.rangeslider)||(l.rangeslider={});var u,h,f=l.rangeslider,p=a.newContainer(c,\&quot;rangeslider\&quot;);if(_(\&quot;visible\&quot;)){_(\&quot;bgcolor\&quot;,e.plot_bgcolor),_(\&quot;bordercolor\&quot;),_(\&quot;borderwidth\&quot;),_(\&quot;thickness\&quot;),_(\&quot;autorange\&quot;,!c.isValidRange(f.range)),_(\&quot;range\&quot;);var d=e._subplots;if(d)for(var g=d.cartesian.filter(function(t){return t.substr(0,t.indexOf(\&quot;y\&quot;))===i.name2id(r)}).map(function(t){return t.substr(t.indexOf(\&quot;y\&quot;),t.length)}),v=n.simpleMap(g,i.id2name),m=0;m&lt;v.length;m++){var y=v[m];u=f[y]||{},h=a.newContainer(p,y,\&quot;yaxis\&quot;);var x,b=e[y];u.range&amp;&amp;b.isValidRange(u.range)&amp;&amp;(x=\&quot;fixed\&quot;),\&quot;match\&quot;!==w(\&quot;rangemode\&quot;,x)&amp;&amp;w(\&quot;range\&quot;,b.range.slice())}p._input=f}}function _(t,e){return n.coerce(f,p,o,t,e)}function w(t,e){return n.coerce(u,h,s,t,e)}}},{\&quot;../../lib\&quot;:716,\&quot;../../plot_api/plot_template\&quot;:754,\&quot;../../plots/cartesian/axis_ids\&quot;:767,\&quot;./attributes\&quot;:658,\&quot;./oppaxis_attributes\&quot;:665}],662:[function(t,e,r){\&quot;use strict\&quot;;var n=t(\&quot;d3\&quot;),a=t(\&quot;../../registry\&quot;),i=t(\&quot;../../plots/plots\&quot;),o=t(\&quot;../../lib\&quot;),s=t(\&quot;../drawing\&quot;),l=t(\&quot;../color\&quot;),c=t(\&quot;../titles\&quot;),u=t(\&quot;../../plots/cartesian\&quot;),h=t(\&quot;../../plots/cartesian/axis_ids\&quot;),f=t(\&quot;../dragelement\&quot;),p=t(\&quot;../../lib/setcursor\&quot;),d=t(\&quot;./constants\&quot;);function g(t,e,r,n){var a=o.ensureSingle(t,\&quot;rect\&quot;,d.bgClassName,function(t){t.attr({x:0,y:0,\&quot;shape-rendering\&quot;:\&quot;crispEdges\&quot;})}),i=n.borderwidth%2==0?n.borderwidth:n.borderwidth-1,l=-n._offsetShift,c=s.crispRound(e,n.borderwidth);a.attr({width:n._width+i,height:n._height+i,transform:\&quot;translate(\&quot;+l+\&quot;,\&quot;+l+\&quot;)\&quot;,fill:n.bgcolor,stroke:n.bordercolor,\&quot;stroke-width\&quot;:c})}function v(t,e,r,n){var a=e._fullLayout;o.ensureSingleById(a._topdefs,\&quot;clipPath\&quot;,n._clipId,function(t){t.append(\&quot;rect\&quot;).attr({x:0,y:0})}).select(\&quot;rect\&quot;).attr({width:n._width,height:n._height})}function m(t,e,r,a){var l,c=e.calcdata,f=t.selectAll(\&quot;g.\&quot;+d.rangePlotClassName).data(r._subplotsWith,o.identity);f.enter().append(\&quot;g\&quot;).attr(\&quot;class\&quot;,function(t){return d.rangePlotClassName+\&quot; \&quot;+t}).call(s.setClipUrl,a._clipId,e),f.order(),f.exit().remove(),f.each(function(t,o){var s=n.select(this),f=0===o,p=h.getFromId(e,t,\&quot;y\&quot;),d=p._name,g=a[d],v={data:[],layout:{xaxis:{type:r.type,domain:[0,1],range:a.range.slice(),calendar:r.calendar},width:a._width,height:a._height,margin:{t:0,b:0,l:0,r:0}},_context:e._context};v.layout[d]={type:p.type,domain:[0,1],range:\&quot;match\&quot;!==g.rangemode?g.range.slice():p.range.slice(),calendar:p.calendar},i.supplyDefaults(v);var m=v._fullLayout.xaxis,y=v._fullLayout[d];m.clearCalc(),m.setScale(),y.clearCalc(),y.setScale();var x={id:t,plotgroup:s,xaxis:m,yaxis:y,isRangePlot:!0};f?l=x:(x.mainplot=\&quot;xy\&quot;,x.mainplotinfo=l),u.rangePlot(e,x,function(t,e){for(var r=[],n=0;n&lt;t.length;n++){var a=t[n],i=a[0].trace;i.xaxis+i.yaxis===e&amp;&amp;r.push(a)}return r}(c,t))})}function y(t,e,r,n,a){(o.ensureSingle(t,\&quot;rect\&quot;,d.maskMinClassName,function(t){t.attr({x:0,y:0,\&quot;shape-rendering\&quot;:\&quot;crispEdges\&quot;})}).attr(\&quot;height\&quot;,n._height).call(l.fill,d.maskColor),o.ensureSingle(t,\&quot;rect\&quot;,d.maskMaxClassName,function(t){t.attr({y:0,\&quot;shape-rendering\&quot;:\&quot;crispEdges\&quot;})}).attr(\&quot;height\&quot;,n._height).call(l.fill,d.maskColor),\&quot;match\&quot;!==a.rangemode)&amp;&amp;(o.ensureSingle(t,\&quot;rect\&quot;,d.maskMinOppAxisClassName,function(t){t.attr({y:0,\&quot;shape-rendering\&quot;:\&quot;crispEdges\&quot;})}).attr(\&quot;width\&quot;,n._width).call(l.fill,d.maskOppAxisColor),o.ensureSingle(t,\&quot;rect\&quot;,d.maskMaxOppAxisClassName,function(t){t.attr({y:0,\&quot;shape-rendering\&quot;:\&quot;crispEdges\&quot;})}).attr(\&quot;width\&quot;,n._width).style(\&quot;border-top\&quot;,d.maskOppBorder).call(l.fill,d.maskOppAxisColor))}function x(t,e,r,n){e._context.staticPlot||o.ensureSingle(t,\&quot;rect\&quot;,d.slideBoxClassName,function(t){t.attr({y:0,cursor:d.slideBoxCursor,\&quot;shape-rendering\&quot;:\&quot;crispEdges\&quot;})}).attr({height:n._height,fill:d.slideBoxFill})}function b(t,e,r,n){var a=o.ensureSingle(t,\&quot;g\&quot;,d.grabberMinClassName),i=o.ensureSingle(t,\&quot;g\&quot;,d.grabberMaxClassName),s={x:0,width:d.handleWidth,rx:d.handleRadius,fill:l.background,stroke:l.defaultLine,\&quot;stroke-width\&quot;:d.handleStrokeWidth,\&quot;shape-rendering\&quot;:\&quot;crispEdges\&quot;},c={y:Math.round(n._height/4),height:Math.round(n._height/2)};if(o.ensureSingle(a,\&quot;rect\&quot;,d.handleMinClassName,function(t){t.attr(s)}).attr(c),o.ensureSingle(i,\&quot;rect\&quot;,d.handleMaxClassName,function(t){t.attr(s)}).attr(c),!e._context.staticPlot){var u={width:d.grabAreaWidth,x:0,y:0,fill:d.grabAreaFill,cursor:d.grabAreaCursor};o.ensureSingle(a,\&quot;rect\&quot;,d.grabAreaMinClassName,function(t){t.attr(u)}).attr(\&quot;height\&quot;,n._height),o.ensureSingle(i,\&quot;rect\&quot;,d.grabAreaMaxClassName,function(t){t.attr(u)}).attr(\&quot;height\&quot;,n._height)}}e.exports=function(t){for(var e=t._fullLayout,r=e._rangeSliderData,i=0;i&lt;r.length;i++){var s=r[i][d.name];s._clipId=s._id+\&quot;-\&quot;+e._uid}var l=e._infolayer.selectAll(\&quot;g.\&quot;+d.containerClassName).data(r,function(t){return t._name});l.exit().each(function(t){var r=t[d.name];e._topdefs.select(\&quot;#\&quot;+r._clipId).remove()}).remove(),0!==r.length&amp;&amp;(l.enter().append(\&quot;g\&quot;).classed(d.containerClassName,!0).attr(\&quot;pointer-events\&quot;,\&quot;all\&quot;),l.each(function(r){var i=n.select(this),s=r[d.name],l=e[h.id2name(r.anchor)],u=s[h.id2name(r.anchor)];if(s.range){var _,w=o.simpleMap(s.range,r.r2l),k=o.simpleMap(r.range,r.r2l);_=k[0]&lt;k[1]?[Math.min(w[0],k[0]),Math.max(w[1],k[1])]:[Math.max(w[0],k[0]),Math.min(w[1],k[1])],s.range=s._input.range=o.simpleMap(_,r.l2r)}r.cleanRange(\&quot;rangeslider.range\&quot;);var T=e._size,A=r.domain;s._width=T.w*(A[1]-A[0]);var M=Math.round(T.l+T.w*A[0]),S=Math.round(T.t+T.h*(1-r._counterDomainMin)+(\&quot;bottom\&quot;===r.side?r._depth:0)+s._offsetShift+d.extraPad);i.attr(\&quot;transform\&quot;,\&quot;translate(\&quot;+M+\&quot;,\&quot;+S+\&quot;)\&quot;);var E=r.r2l(s.range[0]),C=r.r2l(s.range[1]),L=C-E;if(s.p2d=function(t){return t/s._width*L+E},s.d2p=function(t){return(t-E)/L*s._width},s._rl=[E,C],\&quot;match\&quot;!==u.rangemode){var P=l.r2l(u.range[0]),O=l.r2l(u.range[1])-P;s.d2pOppAxis=function(t){return(t-P)/O*s._height}}i.call(g,t,r,s).call(v,t,r,s).call(m,t,r,s).call(y,t,r,s,u).call(x,t,r,s).call(b,t,r,s),function(t,e,r,i){var s=t.select(\&quot;rect.\&quot;+d.slideBoxClassName).node(),l=t.select(\&quot;rect.\&quot;+d.grabAreaMinClassName).node(),c=t.select(\&quot;rect.\&quot;+d.grabAreaMaxClassName).node();t.on(\&quot;mousedown\&quot;,function(){var u=n.event,h=u.target,d=u.clientX,g=d-t.node().getBoundingClientRect().left,v=i.d2p(r._rl[0]),m=i.d2p(r._rl[1]),y=f.coverSlip();function x(t){var u,f,x,b=+t.clientX-d;switch(h){case s:x=\&quot;ew-resize\&quot;,u=v+b,f=m+b;break;case l:x=\&quot;col-resize\&quot;,u=v+b,f=m;break;case c:x=\&quot;col-resize\&quot;,u=v,f=m+b;break;default:x=\&quot;ew-resize\&quot;,u=g,f=g+b}if(f&lt;u){var _=f;f=u,u=_}i._pixelMin=u,i._pixelMax=f,p(n.select(y),x),function(t,e,r,n){function i(t){return r.l2r(o.constrain(t,n._rl[0],n._rl[1]))}var s=i(n.p2d(n._pixelMin)),l=i(n.p2d(n._pixelMax));window.requestAnimationFrame(function(){a.call(\&quot;_guiRelayout\&quot;,e,r._name+\&quot;.range\&quot;,[s,l])})}(0,e,r,i)}y.addEventListener(\&quot;mousemove\&quot;,x),y.addEventListener(\&quot;mouseup\&quot;,function t(){y.removeEventListener(\&quot;mousemove\&quot;,x);y.removeEventListener(\&quot;mouseup\&quot;,t);o.removeElement(y)})})}(i,t,r,s),function(t,e,r,n,a,i){var s=d.handleWidth/2;function l(t){return o.constrain(t,0,n._width)}function c(t){return o.constrain(t,0,n._height)}function u(t){return o.constrain(t,-s,n._width+s)}var h=l(n.d2p(r._rl[0])),f=l(n.d2p(r._rl[1]));if(t.select(\&quot;rect.\&quot;+d.slideBoxClassName).attr(\&quot;x\&quot;,h).attr(\&quot;width\&quot;,f-h),t.select(\&quot;rect.\&quot;+d.maskMinClassName).attr(\&quot;width\&quot;,h),t.select(\&quot;rect.\&quot;+d.maskMaxClassName).attr(\&quot;x\&quot;,f).attr(\&quot;width\&quot;,n._width-f),\&quot;match\&quot;!==i.rangemode){var p=n._height-c(n.d2pOppAxis(a._rl[1])),g=n._height-c(n.d2pOppAxis(a._rl[0]));t.select(\&quot;rect.\&quot;+d.maskMinOppAxisClassName).attr(\&quot;x\&quot;,h).attr(\&quot;height\&quot;,p).attr(\&quot;width\&quot;,f-h),t.select(\&quot;rect.\&quot;+d.maskMaxOppAxisClassName).attr(\&quot;x\&quot;,h).attr(\&quot;y\&quot;,g).attr(\&quot;height\&quot;,n._height-g).attr(\&quot;width\&quot;,f-h),t.select(\&quot;rect.\&quot;+d.slideBoxClassName).attr(\&quot;y\&quot;,p).attr(\&quot;height\&quot;,g-p)}var v=Math.round(u(h-s))-.5,m=Math.round(u(f-s))+.5;t.select(\&quot;g.\&quot;+d.grabberMinClassName).attr(\&quot;transform\&quot;,\&quot;translate(\&quot;+v+\&quot;,0.5)\&quot;),t.select(\&quot;g.\&quot;+d.grabberMaxClassName).attr(\&quot;transform\&quot;,\&quot;translate(\&quot;+m+\&quot;,0.5)\&quot;)}(i,0,r,s,l,u),\&quot;bottom\&quot;===r.side&amp;&amp;c.draw(t,r._id+\&quot;title\&quot;,{propContainer:r,propName:r._name+\&quot;.title\&quot;,placeholder:e._dfltTitle.x,attributes:{x:r._offset+r._length/2,y:S+s._height+s._offsetShift+10+1.5*r.title.font.size,\&quot;text-anchor\&quot;:\&quot;middle\&quot;}})}))}},{\&quot;../../lib\&quot;:716,\&quot;../../lib/setcursor\&quot;:736,\&quot;../../plots/cartesian\&quot;:775,\&quot;../../plots/cartesian/axis_ids\&quot;:767,\&quot;../../plots/plots\&quot;:825,\&quot;../../registry\&quot;:845,\&quot;../color\&quot;:591,\&quot;../dragelement\&quot;:609,\&quot;../drawing\&quot;:612,\&quot;../titles\&quot;:678,\&quot;./constants\&quot;:660,d3:164}],663:[function(t,e,r){\&quot;use strict\&quot;;var n=t(\&quot;../../plots/cartesian/axis_ids\&quot;),a=t(\&quot;../../lib/svg_text_utils\&quot;),i=t(\&quot;./constants\&quot;),o=t(\&quot;../../constants/alignment\&quot;).LINE_SPACING,s=i.name;function l(t){var e=t&amp;&amp;t[s];return e&amp;&amp;e.visible}r.isVisible=l,r.makeData=function(t){var e=n.list({_fullLayout:t},\&quot;x\&quot;,!0),r=t.margin,a=[];if(!t._has(\&quot;gl2d\&quot;))for(var i=0;i&lt;e.length;i++){var o=e[i];if(l(o)){a.push(o);var c=o[s];c._id=s+o._id,c._height=(t.height-r.b-r.t)*c.thickness,c._offsetShift=Math.floor(c.borderwidth/2)}}t._rangeSliderData=a},r.autoMarginOpts=function(t,e){var r=t._fullLayout,n=e[s],l=e._id.charAt(0),c=0,u=0;\&quot;bottom\&quot;===e.side&amp;&amp;(c=e._depth,e.title.text!==r._dfltTitle[l]&amp;&amp;(u=1.5*e.title.font.size+10+n._offsetShift,u+=(e.title.text.match(a.BR_TAG_ALL)||[]).length*e.title.font.size*o));return{x:0,y:e._counterDomainMin,l:0,r:0,t:0,b:n._height+c+Math.max(r.margin.b,u),pad:i.extraPad+2*n._offsetShift}}},{\&quot;../../constants/alignment\&quot;:685,\&quot;../../lib/svg_text_utils\&quot;:740,\&quot;../../plots/cartesian/axis_ids\&quot;:767,\&quot;./constants\&quot;:660}],664:[function(t,e,r){\&quot;use strict\&quot;;var n=t(\&quot;../../lib\&quot;),a=t(\&quot;./attributes\&quot;),i=t(\&quot;./oppaxis_attributes\&quot;),o=t(\&quot;./helpers\&quot;);e.exports={moduleType:\&quot;component\&quot;,name:\&quot;rangeslider\&quot;,schema:{subplots:{xaxis:{rangeslider:n.extendFlat({},a,{yaxis:i})}}},layoutAttributes:t(\&quot;./attributes\&quot;),handleDefaults:t(\&quot;./defaults\&quot;),calcAutorange:t(\&quot;./calc_autorange\&quot;),draw:t(\&quot;./draw\&quot;),isVisible:o.isVisible,makeData:o.makeData,autoMarginOpts:o.autoMarginOpts}},{\&quot;../../lib\&quot;:716,\&quot;./attributes\&quot;:658,\&quot;./calc_autorange\&quot;:659,\&quot;./defaults\&quot;:661,\&quot;./draw\&quot;:662,\&quot;./helpers\&quot;:663,\&quot;./oppaxis_attributes\&quot;:665}],665:[function(t,e,r){\&quot;use strict\&quot;;e.exports={_isSubplotObj:!0,rangemode:{valType:\&quot;enumerated\&quot;,values:[\&quot;auto\&quot;,\&quot;fixed\&quot;,\&quot;match\&quot;],dflt:\&quot;match\&quot;,editType:\&quot;calc\&quot;},range:{valType:\&quot;info_array\&quot;,items:[{valType:\&quot;any\&quot;,editType:\&quot;plot\&quot;},{valType:\&quot;any\&quot;,editType:\&quot;plot\&quot;}],editType:\&quot;plot\&quot;},editType:\&quot;calc\&quot;}},{}],666:[function(t,e,r){\&quot;use strict\&quot;;var n=t(\&quot;../annotations/attributes\&quot;),a=t(\&quot;../../traces/scatter/attributes\&quot;).line,i=t(\&quot;../drawing/attributes\&quot;).dash,o=t(\&quot;../../lib/extend\&quot;).extendFlat,s=t(\&quot;../../plot_api/plot_template\&quot;).templatedArray;e.exports=s(\&quot;shape\&quot;,{visible:{valType:\&quot;boolean\&quot;,dflt:!0,editType:\&quot;calc+arraydraw\&quot;},type:{valType:\&quot;enumerated\&quot;,values:[\&quot;circle\&quot;,\&quot;rect\&quot;,\&quot;path\&quot;,\&quot;line\&quot;],editType:\&quot;calc+arraydraw\&quot;},layer:{valType:\&quot;enumerated\&quot;,values:[\&quot;below\&quot;,\&quot;above\&quot;],dflt:\&quot;above\&quot;,editType:\&quot;arraydraw\&quot;},xref:o({},n.xref,{}),xsizemode:{valType:\&quot;enumerated\&quot;,values:[\&quot;scaled\&quot;,\&quot;pixel\&quot;],dflt:\&quot;scaled\&quot;,editType:\&quot;calc+arraydraw\&quot;},xanchor:{valType:\&quot;any\&quot;,editType:\&quot;calc+arraydraw\&quot;},x0:{valType:\&quot;any\&quot;,editType:\&quot;calc+arraydraw\&quot;},x1:{valType:\&quot;any\&quot;,editType:\&quot;calc+arraydraw\&quot;},yref:o({},n.yref,{}),ysizemode:{valType:\&quot;enumerated\&quot;,values:[\&quot;scaled\&quot;,\&quot;pixel\&quot;],dflt:\&quot;scaled\&quot;,editType:\&quot;calc+arraydraw\&quot;},yanchor:{valType:\&quot;any\&quot;,editType:\&quot;calc+arraydraw\&quot;},y0:{valType:\&quot;any\&quot;,editType:\&quot;calc+arraydraw\&quot;},y1:{valType:\&quot;any\&quot;,editType:\&quot;calc+arraydraw\&quot;},path:{valType:\&quot;string\&quot;,editType:\&quot;calc+arraydraw\&quot;},opacity:{valType:\&quot;number\&quot;,min:0,max:1,dflt:1,editType:\&quot;arraydraw\&quot;},line:{color:o({},a.color,{editType:\&quot;arraydraw\&quot;}),width:o({},a.width,{editType:\&quot;calc+arraydraw\&quot;}),dash:o({},i,{editType:\&quot;arraydraw\&quot;}),editType:\&quot;calc+arraydraw\&quot;},fillcolor:{valType:\&quot;color\&quot;,dflt:\&quot;rgba(0,0,0,0)\&quot;,editType:\&quot;arraydraw\&quot;},editType:\&quot;arraydraw\&quot;})},{\&quot;../../lib/extend\&quot;:707,\&quot;../../plot_api/plot_template\&quot;:754,\&quot;../../traces/scatter/attributes\&quot;:1117,\&quot;../annotations/attributes\&quot;:574,\&quot;../drawing/attributes\&quot;:611}],667:[function(t,e,r){\&quot;use strict\&quot;;var n=t(\&quot;../../lib\&quot;),a=t(\&quot;../../plots/cartesian/axes\&quot;),i=t(\&quot;./constants\&quot;),o=t(\&quot;./helpers\&quot;);function s(t){return c(t.line.width,t.xsizemode,t.x0,t.x1,t.path,!1)}function l(t){return c(t.line.width,t.ysizemode,t.y0,t.y1,t.path,!0)}function c(t,e,r,a,s,l){var c=t/2,u=l;if(\&quot;pixel\&quot;===e){var h=s?o.extractPathCoords(s,l?i.paramIsY:i.paramIsX):[r,a],f=n.aggNums(Math.max,null,h),p=n.aggNums(Math.min,null,h),d=p&lt;0?Math.abs(p)+c:c,g=f&gt;0?f+c:c;return{ppad:c,ppadplus:u?d:g,ppadminus:u?g:d}}return{ppad:c}}function u(t,e,r,n,a){var s=\&quot;category\&quot;===t.type||\&quot;multicategory\&quot;===t.type?t.r2c:t.d2c;if(void 0!==e)return[s(e),s(r)];if(n){var l,c,u,h,f=1/0,p=-1/0,d=n.match(i.segmentRE);for(\&quot;date\&quot;===t.type&amp;&amp;(s=o.decodeDate(s)),l=0;l&lt;d.length;l++)void 0!==(c=a[d[l].charAt(0)].drawn)&amp;&amp;(!(u=d[l].substr(1).match(i.paramRE))||u.length&lt;c||((h=s(u[c]))&lt;f&amp;&amp;(f=h),h&gt;p&amp;&amp;(p=h)));return p&gt;=f?[f,p]:void 0}}e.exports=function(t){var e=t._fullLayout,r=n.filterVisible(e.shapes);if(r.length&amp;&amp;t._fullData.length)for(var o=0;o&lt;r.length;o++){var c,h,f=r[o];if(f._extremes={},\&quot;paper\&quot;!==f.xref){var p=\&quot;pixel\&quot;===f.xsizemode?f.xanchor:f.x0,d=\&quot;pixel\&quot;===f.xsizemode?f.xanchor:f.x1;(h=u(c=a.getFromId(t,f.xref),p,d,f.path,i.paramIsX))&amp;&amp;(f._extremes[c._id]=a.findExtremes(c,h,s(f)))}if(\&quot;paper\&quot;!==f.yref){var g=\&quot;pixel\&quot;===f.ysizemode?f.yanchor:f.y0,v=\&quot;pixel\&quot;===f.ysizemode?f.yanchor:f.y1;(h=u(c=a.getFromId(t,f.yref),g,v,f.path,i.paramIsY))&amp;&amp;(f._extremes[c._id]=a.findExtremes(c,h,l(f)))}}}},{\&quot;../../lib\&quot;:716,\&quot;../../plots/cartesian/axes\&quot;:764,\&quot;./constants\&quot;:668,\&quot;./helpers\&quot;:671}],668:[function(t,e,r){\&quot;use strict\&quot;;e.exports={segmentRE:/[MLHVQCTSZ][^MLHVQCTSZ]*/g,paramRE:/[^\\s,]+/g,paramIsX:{M:{0:!0,drawn:0},L:{0:!0,drawn:0},H:{0:!0,drawn:0},V:{},Q:{0:!0,2:!0,drawn:2},C:{0:!0,2:!0,4:!0,drawn:4},T:{0:!0,drawn:0},S:{0:!0,2:!0,drawn:2},Z:{}},paramIsY:{M:{1:!0,drawn:1},L:{1:!0,drawn:1},H:{},V:{0:!0,drawn:0},Q:{1:!0,3:!0,drawn:3},C:{1:!0,3:!0,5:!0,drawn:5},T:{1:!0,drawn:1},S:{1:!0,3:!0,drawn:5},Z:{}},numParams:{M:2,L:2,H:1,V:1,Q:4,C:6,T:2,S:4,Z:0}}},{}],669:[function(t,e,r){\&quot;use strict\&quot;;var n=t(\&quot;../../lib\&quot;),a=t(\&quot;../../plots/cartesian/axes\&quot;),i=t(\&quot;../../plots/array_container_defaults\&quot;),o=t(\&quot;./attributes\&quot;),s=t(\&quot;./helpers\&quot;);function l(t,e,r){function i(r,a){return n.coerce(t,e,o,r,a)}if(i(\&quot;visible\&quot;)){i(\&quot;layer\&quot;),i(\&quot;opacity\&quot;),i(\&quot;fillcolor\&quot;),i(\&quot;line.color\&quot;),i(\&quot;line.width\&quot;),i(\&quot;line.dash\&quot;);for(var l=i(\&quot;type\&quot;,t.path?\&quot;path\&quot;:\&quot;rect\&quot;),c=i(\&quot;xsizemode\&quot;),u=i(\&quot;ysizemode\&quot;),h=[\&quot;x\&quot;,\&quot;y\&quot;],f=0;f&lt;2;f++){var p,d,g,v=h[f],m=v+\&quot;anchor\&quot;,y=\&quot;x\&quot;===v?c:u,x={_fullLayout:r},b=a.coerceRef(t,e,x,v,\&quot;\&quot;,\&quot;paper\&quot;);if(\&quot;paper\&quot;!==b?((p=a.getFromId(x,b))._shapeIndices.push(e._index),g=s.rangeToShapePosition(p),d=s.shapePositionToRange(p)):d=g=n.identity,\&quot;path\&quot;!==l){var _=v+\&quot;0\&quot;,w=v+\&quot;1\&quot;,k=t[_],T=t[w];t[_]=d(t[_],!0),t[w]=d(t[w],!0),\&quot;pixel\&quot;===y?(i(_,0),i(w,10)):(a.coercePosition(e,x,i,b,_,.25),a.coercePosition(e,x,i,b,w,.75)),e[_]=g(e[_]),e[w]=g(e[w]),t[_]=k,t[w]=T}if(\&quot;pixel\&quot;===y){var A=t[m];t[m]=d(t[m],!0),a.coercePosition(e,x,i,b,m,.25),e[m]=g(e[m]),t[m]=A}}\&quot;path\&quot;===l?i(\&quot;path\&quot;):n.noneOrAll(t,e,[\&quot;x0\&quot;,\&quot;x1\&quot;,\&quot;y0\&quot;,\&quot;y1\&quot;])}}e.exports=function(t,e){i(t,e,{name:\&quot;shapes\&quot;,handleItemDefaults:l})}},{\&quot;../../lib\&quot;:716,\&quot;../../plots/array_container_defaults\&quot;:760,\&quot;../../plots/cartesian/axes\&quot;:764,\&quot;./attributes\&quot;:666,\&quot;./helpers\&quot;:671}],670:[function(t,e,r){\&quot;use strict\&quot;;var n=t(\&quot;../../registry\&quot;),a=t(\&quot;../../lib\&quot;),i=t(\&quot;../../plots/cartesian/axes\&quot;),o=t(\&quot;../color\&quot;),s=t(\&quot;../drawing\&quot;),l=t(\&quot;../../plot_api/plot_template\&quot;).arrayEditor,c=t(\&quot;../dragelement\&quot;),u=t(\&quot;../../lib/setcursor\&quot;),h=t(\&quot;./constants\&quot;),f=t(\&quot;./helpers\&quot;);function p(t,e){t._fullLayout._paperdiv.selectAll('.shapelayer [data-index=\&quot;'+e+'\&quot;]').remove();var r=t._fullLayout.shapes[e]||{};if(r._input&amp;&amp;!1!==r.visible)if(\&quot;below\&quot;!==r.layer)m(t._fullLayout._shapeUpperLayer);else if(\&quot;paper\&quot;===r.xref||\&quot;paper\&quot;===r.yref)m(t._fullLayout._shapeLowerLayer);else{var p=t._fullLayout._plots[r.xref+r.yref];if(p)m((p.mainplotinfo||p).shapelayer);else m(t._fullLayout._shapeLowerLayer)}function m(p){var m={\&quot;data-index\&quot;:e,\&quot;fill-rule\&quot;:\&quot;evenodd\&quot;,d:g(t,r)},y=r.line.width?r.line.color:\&quot;rgba(0,0,0,0)\&quot;,x=p.append(\&quot;path\&quot;).attr(m).style(\&quot;opacity\&quot;,r.opacity).call(o.stroke,y).call(o.fill,r.fillcolor).call(s.dashLine,r.line.dash,r.line.width);d(x,t,r),t._context.edits.shapePosition&amp;&amp;function(t,e,r,o,p){var m,y,x,b,_,w,k,T,A,M,S,E,C,L,P,O,z=10,I=10,D=\&quot;pixel\&quot;===r.xsizemode,R=\&quot;pixel\&quot;===r.ysizemode,F=\&quot;line\&quot;===r.type,B=\&quot;path\&quot;===r.type,N=l(t.layout,\&quot;shapes\&quot;,r),j=N.modifyItem,V=i.getFromId(t,r.xref),U=i.getFromId(t,r.yref),q=f.getDataToPixel(t,V),H=f.getDataToPixel(t,U,!0),G=f.getPixelToData(t,V),Y=f.getPixelToData(t,U,!0),W=F?function(){var t=Math.max(r.line.width,10),n=p.append(\&quot;g\&quot;).attr(\&quot;data-index\&quot;,o);n.append(\&quot;path\&quot;).attr(\&quot;d\&quot;,e.attr(\&quot;d\&quot;)).style({cursor:\&quot;move\&quot;,\&quot;stroke-width\&quot;:t,\&quot;stroke-opacity\&quot;:\&quot;0\&quot;});var a={\&quot;fill-opacity\&quot;:\&quot;0\&quot;},i=t/2&gt;10?t/2:10;return n.append(\&quot;circle\&quot;).attr({\&quot;data-line-point\&quot;:\&quot;start-point\&quot;,cx:D?q(r.xanchor)+r.x0:q(r.x0),cy:R?H(r.yanchor)-r.y0:H(r.y0),r:i}).style(a).classed(\&quot;cursor-grab\&quot;,!0),n.append(\&quot;circle\&quot;).attr({\&quot;data-line-point\&quot;:\&quot;end-point\&quot;,cx:D?q(r.xanchor)+r.x1:q(r.x1),cy:R?H(r.yanchor)-r.y1:H(r.y1),r:i}).style(a).classed(\&quot;cursor-grab\&quot;,!0),n}():e,X={element:W.node(),gd:t,prepFn:function(n){D&amp;&amp;(_=q(r.xanchor));R&amp;&amp;(w=H(r.yanchor));\&quot;path\&quot;===r.type?P=r.path:(m=D?r.x0:q(r.x0),y=R?r.y0:H(r.y0),x=D?r.x1:q(r.x1),b=R?r.y1:H(r.y1));m&lt;x?(A=m,C=\&quot;x0\&quot;,M=x,L=\&quot;x1\&quot;):(A=x,C=\&quot;x1\&quot;,M=m,L=\&quot;x0\&quot;);!R&amp;&amp;y&lt;b||R&amp;&amp;y&gt;b?(k=y,S=\&quot;y0\&quot;,T=b,E=\&quot;y1\&quot;):(k=b,S=\&quot;y1\&quot;,T=y,E=\&quot;y0\&quot;);Z(n),Q(p,r),function(t,e,r){var n=e.xref,a=e.yref,o=i.getFromId(r,n),l=i.getFromId(r,a),c=\&quot;\&quot;;\&quot;paper\&quot;===n||o.autorange||(c+=n);\&quot;paper\&quot;===a||l.autorange||(c+=a);s.setClipUrl(t,c?\&quot;clip\&quot;+r._fullLayout._uid+c:null,r)}(e,r,t),X.moveFn=\&quot;move\&quot;===O?J:K},doneFn:function(){u(e),$(p),d(e,t,r),n.call(\&quot;_guiRelayout\&quot;,t,N.getUpdateObj())},clickFn:function(){$(p)}};function Z(t){if(F)O=\&quot;path\&quot;===t.target.tagName?\&quot;move\&quot;:\&quot;start-point\&quot;===t.target.attributes[\&quot;data-line-point\&quot;].value?\&quot;resize-over-start-point\&quot;:\&quot;resize-over-end-point\&quot;;else{var r=X.element.getBoundingClientRect(),n=r.right-r.left,a=r.bottom-r.top,i=t.clientX-r.left,o=t.clientY-r.top,s=!B&amp;&amp;n&gt;z&amp;&amp;a&gt;I&amp;&amp;!t.shiftKey?c.getCursor(i/n,1-o/a):\&quot;move\&quot;;u(e,s),O=s.split(\&quot;-\&quot;)[0]}}function J(n,a){if(\&quot;path\&quot;===r.type){var i=function(t){return t},o=i,s=i;D?j(\&quot;xanchor\&quot;,r.xanchor=G(_+n)):(o=function(t){return G(q(t)+n)},V&amp;&amp;\&quot;date\&quot;===V.type&amp;&amp;(o=f.encodeDate(o))),R?j(\&quot;yanchor\&quot;,r.yanchor=Y(w+a)):(s=function(t){return Y(H(t)+a)},U&amp;&amp;\&quot;date\&quot;===U.type&amp;&amp;(s=f.encodeDate(s))),j(\&quot;path\&quot;,r.path=v(P,o,s))}else D?j(\&quot;xanchor\&quot;,r.xanchor=G(_+n)):(j(\&quot;x0\&quot;,r.x0=G(m+n)),j(\&quot;x1\&quot;,r.x1=G(x+n))),R?j(\&quot;yanchor\&quot;,r.yanchor=Y(w+a)):(j(\&quot;y0\&quot;,r.y0=Y(y+a)),j(\&quot;y1\&quot;,r.y1=Y(b+a)));e.attr(\&quot;d\&quot;,g(t,r)),Q(p,r)}function K(n,a){if(B){var i=function(t){return t},o=i,s=i;D?j(\&quot;xanchor\&quot;,r.xanchor=G(_+n)):(o=function(t){return G(q(t)+n)},V&amp;&amp;\&quot;date\&quot;===V.type&amp;&amp;(o=f.encodeDate(o))),R?j(\&quot;yanchor\&quot;,r.yanchor=Y(w+a)):(s=function(t){return Y(H(t)+a)},U&amp;&amp;\&quot;date\&quot;===U.type&amp;&amp;(s=f.encodeDate(s))),j(\&quot;path\&quot;,r.path=v(P,o,s))}else if(F){if(\&quot;resize-over-start-point\&quot;===O){var l=m+n,c=R?y-a:y+a;j(\&quot;x0\&quot;,r.x0=D?l:G(l)),j(\&quot;y0\&quot;,r.y0=R?c:Y(c))}else if(\&quot;resize-over-end-point\&quot;===O){var u=x+n,h=R?b-a:b+a;j(\&quot;x1\&quot;,r.x1=D?u:G(u)),j(\&quot;y1\&quot;,r.y1=R?h:Y(h))}}else{var d=~O.indexOf(\&quot;n\&quot;)?k+a:k,N=~O.indexOf(\&quot;s\&quot;)?T+a:T,W=~O.indexOf(\&quot;w\&quot;)?A+n:A,X=~O.indexOf(\&quot;e\&quot;)?M+n:M;~O.indexOf(\&quot;n\&quot;)&amp;&amp;R&amp;&amp;(d=k-a),~O.indexOf(\&quot;s\&quot;)&amp;&amp;R&amp;&amp;(N=T-a),(!R&amp;&amp;N-d&gt;I||R&amp;&amp;d-N&gt;I)&amp;&amp;(j(S,r[S]=R?d:Y(d)),j(E,r[E]=R?N:Y(N))),X-W&gt;z&amp;&amp;(j(C,r[C]=D?W:G(W)),j(L,r[L]=D?X:G(X)))}e.attr(\&quot;d\&quot;,g(t,r)),Q(p,r)}function Q(t,e){(D||R)&amp;&amp;function(){var r=\&quot;path\&quot;!==e.type,n=t.selectAll(\&quot;.visual-cue\&quot;).data([0]);n.enter().append(\&quot;path\&quot;).attr({fill:\&quot;#fff\&quot;,\&quot;fill-rule\&quot;:\&quot;evenodd\&quot;,stroke:\&quot;#000\&quot;,\&quot;stroke-width\&quot;:1}).classed(\&quot;visual-cue\&quot;,!0);var i=q(D?e.xanchor:a.midRange(r?[e.x0,e.x1]:f.extractPathCoords(e.path,h.paramIsX))),o=H(R?e.yanchor:a.midRange(r?[e.y0,e.y1]:f.extractPathCoords(e.path,h.paramIsY)));if(i=f.roundPositionForSharpStrokeRendering(i,1),o=f.roundPositionForSharpStrokeRendering(o,1),D&amp;&amp;R){var s=\&quot;M\&quot;+(i-1-1)+\&quot;,\&quot;+(o-1-1)+\&quot;h-8v2h8 v8h2v-8 h8v-2h-8 v-8h-2 Z\&quot;;n.attr(\&quot;d\&quot;,s)}else if(D){var l=\&quot;M\&quot;+(i-1-1)+\&quot;,\&quot;+(o-9-1)+\&quot;v18 h2 v-18 Z\&quot;;n.attr(\&quot;d\&quot;,l)}else{var c=\&quot;M\&quot;+(i-9-1)+\&quot;,\&quot;+(o-1-1)+\&quot;h18 v2 h-18 Z\&quot;;n.attr(\&quot;d\&quot;,c)}}()}function $(t){t.selectAll(\&quot;.visual-cue\&quot;).remove()}c.init(X),W.node().onmousemove=Z}(t,x,r,e,p)}}function d(t,e,r){var n=(r.xref+r.yref).replace(/paper/g,\&quot;\&quot;);s.setClipUrl(t,n?\&quot;clip\&quot;+e._fullLayout._uid+n:null,e)}function g(t,e){var r,n,o,s,l,c,u,p,d=e.type,g=i.getFromId(t,e.xref),v=i.getFromId(t,e.yref),m=t._fullLayout._size;if(g?(r=f.shapePositionToRange(g),n=function(t){return g._offset+g.r2p(r(t,!0))}):n=function(t){return m.l+m.w*t},v?(o=f.shapePositionToRange(v),s=function(t){return v._offset+v.r2p(o(t,!0))}):s=function(t){return m.t+m.h*(1-t)},\&quot;path\&quot;===d)return g&amp;&amp;\&quot;date\&quot;===g.type&amp;&amp;(n=f.decodeDate(n)),v&amp;&amp;\&quot;date\&quot;===v.type&amp;&amp;(s=f.decodeDate(s)),function(t,e,r){var n=t.path,i=t.xsizemode,o=t.ysizemode,s=t.xanchor,l=t.yanchor;return n.replace(h.segmentRE,function(t){var n=0,c=t.charAt(0),u=h.paramIsX[c],f=h.paramIsY[c],p=h.numParams[c],d=t.substr(1).replace(h.paramRE,function(t){return u[n]?t=\&quot;pixel\&quot;===i?e(s)+Number(t):e(t):f[n]&amp;&amp;(t=\&quot;pixel\&quot;===o?r(l)-Number(t):r(t)),++n&gt;p&amp;&amp;(t=\&quot;X\&quot;),t});return n&gt;p&amp;&amp;(d=d.replace(/[\\s,]*X.*/,\&quot;\&quot;),a.log(\&quot;Ignoring extra params in segment \&quot;+t)),c+d})}(e,n,s);if(\&quot;pixel\&quot;===e.xsizemode){var y=n(e.xanchor);l=y+e.x0,c=y+e.x1}else l=n(e.x0),c=n(e.x1);if(\&quot;pixel\&quot;===e.ysizemode){var x=s(e.yanchor);u=x-e.y0,p=x-e.y1}else u=s(e.y0),p=s(e.y1);if(\&quot;line\&quot;===d)return\&quot;M\&quot;+l+\&quot;,\&quot;+u+\&quot;L\&quot;+c+\&quot;,\&quot;+p;if(\&quot;rect\&quot;===d)return\&quot;M\&quot;+l+\&quot;,\&quot;+u+\&quot;H\&quot;+c+\&quot;V\&quot;+p+\&quot;H\&quot;+l+\&quot;Z\&quot;;var b=(l+c)/2,_=(u+p)/2,w=Math.abs(b-l),k=Math.abs(_-u),T=\&quot;A\&quot;+w+\&quot;,\&quot;+k,A=b+w+\&quot;,\&quot;+_;return\&quot;M\&quot;+A+T+\&quot; 0 1,1 \&quot;+(b+\&quot;,\&quot;+(_-k))+T+\&quot; 0 0,1 \&quot;+A+\&quot;Z\&quot;}function v(t,e,r){return t.replace(h.segmentRE,function(t){var n=0,a=t.charAt(0),i=h.paramIsX[a],o=h.paramIsY[a],s=h.numParams[a];return a+t.substr(1).replace(h.paramRE,function(t){return n&gt;=s?t:(i[n]?t=e(t):o[n]&amp;&amp;(t=r(t)),n++,t)})})}e.exports={draw:function(t){var e=t._fullLayout;for(var r in e._shapeUpperLayer.selectAll(\&quot;path\&quot;).remove(),e._shapeLowerLayer.selectAll(\&quot;path\&quot;).remove(),e._plots){var n=e._plots[r].shapelayer;n&amp;&amp;n.selectAll(\&quot;path\&quot;).remove()}for(var a=0;a&lt;e.shapes.length;a++)e.shapes[a].visible&amp;&amp;p(t,a)},drawOne:p}},{\&quot;../../lib\&quot;:716,\&quot;../../lib/setcursor\&quot;:736,\&quot;../../plot_api/plot_template\&quot;:754,\&quot;../../plots/cartesian/axes\&quot;:764,\&quot;../../registry\&quot;:845,\&quot;../color\&quot;:591,\&quot;../dragelement\&quot;:609,\&quot;../drawing\&quot;:612,\&quot;./constants\&quot;:668,\&quot;./helpers\&quot;:671}],671:[function(t,e,r){\&quot;use strict\&quot;;var n=t(\&quot;./constants\&quot;),a=t(\&quot;../../lib\&quot;);r.rangeToShapePosition=function(t){return\&quot;log\&quot;===t.type?t.r2d:function(t){return t}},r.shapePositionToRange=function(t){return\&quot;log\&quot;===t.type?t.d2r:function(t){return t}},r.decodeDate=function(t){return function(e){return e.replace&amp;&amp;(e=e.replace(\&quot;_\&quot;,\&quot; \&quot;)),t(e)}},r.encodeDate=function(t){return function(e){return t(e).replace(\&quot; \&quot;,\&quot;_\&quot;)}},r.extractPathCoords=function(t,e){var r=[];return t.match(n.segmentRE).forEach(function(t){var i=e[t.charAt(0)].drawn;if(void 0!==i){var o=t.substr(1).match(n.paramRE);!o||o.length&lt;i||r.push(a.cleanNumber(o[i]))}}),r},r.getDataToPixel=function(t,e,n){var a,i=t._fullLayout._size;if(e){var o=r.shapePositionToRange(e);a=function(t){return e._offset+e.r2p(o(t,!0))},\&quot;date\&quot;===e.type&amp;&amp;(a=r.decodeDate(a))}else a=n?function(t){return i.t+i.h*(1-t)}:function(t){return i.l+i.w*t};return a},r.getPixelToData=function(t,e,n){var a,i=t._fullLayout._size;if(e){var o=r.rangeToShapePosition(e);a=function(t){return o(e.p2r(t-e._offset))}}else a=n?function(t){return 1-(t-i.t)/i.h}:function(t){return(t-i.l)/i.w};return a},r.roundPositionForSharpStrokeRendering=function(t,e){var r=1===Math.round(e%2),n=Math.round(t);return r?n+.5:n}},{\&quot;../../lib\&quot;:716,\&quot;./constants\&quot;:668}],672:[function(t,e,r){\&quot;use strict\&quot;;var n=t(\&quot;./draw\&quot;);e.exports={moduleType:\&quot;component\&quot;,name:\&quot;shapes\&quot;,layoutAttributes:t(\&quot;./attributes\&quot;),supplyLayoutDefaults:t(\&quot;./defaults\&quot;),includeBasePlot:t(\&quot;../../plots/cartesian/include_components\&quot;)(\&quot;shapes\&quot;),calcAutorange:t(\&quot;./calc_autorange\&quot;),draw:n.draw,drawOne:n.drawOne}},{\&quot;../../plots/cartesian/include_components\&quot;:774,\&quot;./attributes\&quot;:666,\&quot;./calc_autorange\&quot;:667,\&quot;./defaults\&quot;:669,\&quot;./draw\&quot;:670}],673:[function(t,e,r){\&quot;use strict\&quot;;var n=t(\&quot;../../plots/font_attributes\&quot;),a=t(\&quot;../../plots/pad_attributes\&quot;),i=t(\&quot;../../lib/extend\&quot;).extendDeepAll,o=t(\&quot;../../plot_api/edit_types\&quot;).overrideAll,s=t(\&quot;../../plots/animation_attributes\&quot;),l=t(\&quot;../../plot_api/plot_template\&quot;).templatedArray,c=t(\&quot;./constants\&quot;),u=l(\&quot;step\&quot;,{visible:{valType:\&quot;boolean\&quot;,dflt:!0},method:{valType:\&quot;enumerated\&quot;,values:[\&quot;restyle\&quot;,\&quot;relayout\&quot;,\&quot;animate\&quot;,\&quot;update\&quot;,\&quot;skip\&quot;],dflt:\&quot;restyle\&quot;},args:{valType:\&quot;info_array\&quot;,freeLength:!0,items:[{valType:\&quot;any\&quot;},{valType:\&quot;any\&quot;},{valType:\&quot;any\&quot;}]},label:{valType:\&quot;string\&quot;},value:{valType:\&quot;string\&quot;},execute:{valType:\&quot;boolean\&quot;,dflt:!0}});e.exports=o(l(\&quot;slider\&quot;,{visible:{valType:\&quot;boolean\&quot;,dflt:!0},active:{valType:\&quot;number\&quot;,min:0,dflt:0},steps:u,lenmode:{valType:\&quot;enumerated\&quot;,values:[\&quot;fraction\&quot;,\&quot;pixels\&quot;],dflt:\&quot;fraction\&quot;},len:{valType:\&quot;number\&quot;,min:0,dflt:1},x:{valType:\&quot;number\&quot;,min:-2,max:3,dflt:0},pad:i(a({editType:\&quot;arraydraw\&quot;}),{},{t:{dflt:20}}),xanchor:{valType:\&quot;enumerated\&quot;,values:[\&quot;auto\&quot;,\&quot;left\&quot;,\&quot;center\&quot;,\&quot;right\&quot;],dflt:\&quot;left\&quot;},y:{valType:\&quot;number\&quot;,min:-2,max:3,dflt:0},yanchor:{valType:\&quot;enumerated\&quot;,values:[\&quot;auto\&quot;,\&quot;top\&quot;,\&quot;middle\&quot;,\&quot;bottom\&quot;],dflt:\&quot;top\&quot;},transition:{duration:{valType:\&quot;number\&quot;,min:0,dflt:150},easing:{valType:\&quot;enumerated\&quot;,values:s.transition.easing.values,dflt:\&quot;cubic-in-out\&quot;}},currentvalue:{visible:{valType:\&quot;boolean\&quot;,dflt:!0},xanchor:{valType:\&quot;enumerated\&quot;,values:[\&quot;left\&quot;,\&quot;center\&quot;,\&quot;right\&quot;],dflt:\&quot;left\&quot;},offset:{valType:\&quot;number\&quot;,dflt:10},prefix:{valType:\&quot;string\&quot;},suffix:{valType:\&quot;string\&quot;},font:n({})},font:n({}),activebgcolor:{valType:\&quot;color\&quot;,dflt:c.gripBgActiveColor},bgcolor:{valType:\&quot;color\&quot;,dflt:c.railBgColor},bordercolor:{valType:\&quot;color\&quot;,dflt:c.railBorderColor},borderwidth:{valType:\&quot;number\&quot;,min:0,dflt:c.railBorderWidth},ticklen:{valType:\&quot;number\&quot;,min:0,dflt:c.tickLength},tickcolor:{valType:\&quot;color\&quot;,dflt:c.tickColor},tickwidth:{valType:\&quot;number\&quot;,min:0,dflt:1},minorticklen:{valType:\&quot;number\&quot;,min:0,dflt:c.minorTickLength}}),\&quot;arraydraw\&quot;,\&quot;from-root\&quot;)},{\&quot;../../lib/extend\&quot;:707,\&quot;../../plot_api/edit_types\&quot;:747,\&quot;../../plot_api/plot_template\&quot;:754,\&quot;../../plots/animation_attributes\&quot;:759,\&quot;../../plots/font_attributes\&quot;:790,\&quot;../../plots/pad_attributes\&quot;:824,\&quot;./constants\&quot;:674}],674:[function(t,e,r){\&quot;use strict\&quot;;e.exports={name:\&quot;sliders\&quot;,containerClassName:\&quot;slider-container\&quot;,groupClassName:\&quot;slider-group\&quot;,inputAreaClass:\&quot;slider-input-area\&quot;,railRectClass:\&quot;slider-rail-rect\&quot;,railTouchRectClass:\&quot;slider-rail-touch-rect\&quot;,gripRectClass:\&quot;slider-grip-rect\&quot;,tickRectClass:\&quot;slider-tick-rect\&quot;,inputProxyClass:\&quot;slider-input-proxy\&quot;,labelsClass:\&quot;slider-labels\&quot;,labelGroupClass:\&quot;slider-label-group\&quot;,labelClass:\&quot;slider-label\&quot;,currentValueClass:\&quot;slider-current-value\&quot;,railHeight:5,menuIndexAttrName:\&quot;slider-active-index\&quot;,autoMarginIdRoot:\&quot;slider-\&quot;,minWidth:30,minHeight:30,textPadX:40,arrowOffsetX:4,railRadius:2,railWidth:5,railBorder:4,railBorderWidth:1,railBorderColor:\&quot;#bec8d9\&quot;,railBgColor:\&quot;#f8fafc\&quot;,railInset:8,stepInset:10,gripRadius:10,gripWidth:20,gripHeight:20,gripBorder:20,gripBorderWidth:1,gripBorderColor:\&quot;#bec8d9\&quot;,gripBgColor:\&quot;#f6f8fa\&quot;,gripBgActiveColor:\&quot;#dbdde0\&quot;,labelPadding:8,labelOffset:0,tickWidth:1,tickColor:\&quot;#333\&quot;,tickOffset:25,tickLength:7,minorTickOffset:25,minorTickColor:\&quot;#333\&quot;,minorTickLength:4,currentValuePadding:8,currentValueInset:0}},{}],675:[function(t,e,r){\&quot;use strict\&quot;;var n=t(\&quot;../../lib\&quot;),a=t(\&quot;../../plots/array_container_defaults\&quot;),i=t(\&quot;./attributes\&quot;),o=t(\&quot;./constants\&quot;).name,s=i.steps;function l(t,e,r){function o(r,a){return n.coerce(t,e,i,r,a)}for(var s=a(t,e,{name:\&quot;steps\&quot;,handleItemDefaults:c}),l=0,u=0;u&lt;s.length;u++)s[u].visible&amp;&amp;l++;if(l&lt;2?e.visible=!1:o(\&quot;visible\&quot;)){e._stepCount=l;var h=e._visibleSteps=n.filterVisible(s);(s[o(\&quot;active\&quot;)]||{}).visible||(e.active=h[0]._index),o(\&quot;x\&quot;),o(\&quot;y\&quot;),n.noneOrAll(t,e,[\&quot;x\&quot;,\&quot;y\&quot;]),o(\&quot;xanchor\&quot;),o(\&quot;yanchor\&quot;),o(\&quot;len\&quot;),o(\&quot;lenmode\&quot;),o(\&quot;pad.t\&quot;),o(\&quot;pad.r\&quot;),o(\&quot;pad.b\&quot;),o(\&quot;pad.l\&quot;),n.coerceFont(o,\&quot;font\&quot;,r.font),o(\&quot;currentvalue.visible\&quot;)&amp;&amp;(o(\&quot;currentvalue.xanchor\&quot;),o(\&quot;currentvalue.prefix\&quot;),o(\&quot;currentvalue.suffix\&quot;),o(\&quot;currentvalue.offset\&quot;),n.coerceFont(o,\&quot;currentvalue.font\&quot;,e.font)),o(\&quot;transition.duration\&quot;),o(\&quot;transition.easing\&quot;),o(\&quot;bgcolor\&quot;),o(\&quot;activebgcolor\&quot;),o(\&quot;bordercolor\&quot;),o(\&quot;borderwidth\&quot;),o(\&quot;ticklen\&quot;),o(\&quot;tickwidth\&quot;),o(\&quot;tickcolor\&quot;),o(\&quot;minorticklen\&quot;)}}function c(t,e){function r(r,a){return n.coerce(t,e,s,r,a)}if(\&quot;skip\&quot;===t.method||Array.isArray(t.args)?r(\&quot;visible\&quot;):e.visible=!1){r(\&quot;method\&quot;),r(\&quot;args\&quot;);var a=r(\&quot;label\&quot;,\&quot;step-\&quot;+e._index);r(\&quot;value\&quot;,a),r(\&quot;execute\&quot;)}}e.exports=function(t,e){a(t,e,{name:o,handleItemDefaults:l})}},{\&quot;../../lib\&quot;:716,\&quot;../../plots/array_container_defaults\&quot;:760,\&quot;./attributes\&quot;:673,\&quot;./constants\&quot;:674}],676:[function(t,e,r){\&quot;use strict\&quot;;var n=t(\&quot;d3\&quot;),a=t(\&quot;../../plots/plots\&quot;),i=t(\&quot;../color\&quot;),o=t(\&quot;../drawing\&quot;),s=t(\&quot;../../lib\&quot;),l=t(\&quot;../../lib/svg_text_utils\&quot;),c=t(\&quot;../../plot_api/plot_template\&quot;).arrayEditor,u=t(\&quot;./constants\&quot;),h=t(\&quot;../../constants/alignment\&quot;),f=h.LINE_SPACING,p=h.FROM_TL,d=h.FROM_BR;function g(t){return u.autoMarginIdRoot+t._index}function v(t){return t._index}function m(t,e){var r=o.tester.selectAll(\&quot;g.\&quot;+u.labelGroupClass).data(e._visibleSteps);r.enter().append(\&quot;g\&quot;).classed(u.labelGroupClass,!0);var i=0,c=0;r.each(function(t){var r=b(n.select(this),{step:t},e).node();if(r){var a=o.bBox(r);c=Math.max(c,a.height),i=Math.max(i,a.width)}}),r.remove();var h=e._dims={};h.inputAreaWidth=Math.max(u.railWidth,u.gripHeight);var f=t._fullLayout._size;h.lx=f.l+f.w*e.x,h.ly=f.t+f.h*(1-e.y),\&quot;fraction\&quot;===e.lenmode?h.outerLength=Math.round(f.w*e.len):h.outerLength=e.len,h.inputAreaStart=0,h.inputAreaLength=Math.round(h.outerLength-e.pad.l-e.pad.r);var v=(h.inputAreaLength-2*u.stepInset)/(e._stepCount-1),m=i+u.labelPadding;if(h.labelStride=Math.max(1,Math.ceil(m/v)),h.labelHeight=c,h.currentValueMaxWidth=0,h.currentValueHeight=0,h.currentValueTotalHeight=0,h.currentValueMaxLines=1,e.currentvalue.visible){var x=o.tester.append(\&quot;g\&quot;);r.each(function(t){var r=y(x,e,t.label),n=r.node()&amp;&amp;o.bBox(r.node())||{width:0,height:0},a=l.lineCount(r);h.currentValueMaxWidth=Math.max(h.currentValueMaxWidth,Math.ceil(n.width)),h.currentValueHeight=Math.max(h.currentValueHeight,Math.ceil(n.height)),h.currentValueMaxLines=Math.max(h.currentValueMaxLines,a)}),h.currentValueTotalHeight=h.currentValueHeight+e.currentvalue.offset,x.remove()}h.height=h.currentValueTotalHeight+u.tickOffset+e.ticklen+u.labelOffset+h.labelHeight+e.pad.t+e.pad.b;var _=\&quot;left\&quot;;s.isRightAnchor(e)&amp;&amp;(h.lx-=h.outerLength,_=\&quot;right\&quot;),s.isCenterAnchor(e)&amp;&amp;(h.lx-=h.outerLength/2,_=\&quot;center\&quot;);var w=\&quot;top\&quot;;s.isBottomAnchor(e)&amp;&amp;(h.ly-=h.height,w=\&quot;bottom\&quot;),s.isMiddleAnchor(e)&amp;&amp;(h.ly-=h.height/2,w=\&quot;middle\&quot;),h.outerLength=Math.ceil(h.outerLength),h.height=Math.ceil(h.height),h.lx=Math.round(h.lx),h.ly=Math.round(h.ly);var k={y:e.y,b:h.height*d[w],t:h.height*p[w]};\&quot;fraction\&quot;===e.lenmode?(k.l=0,k.xl=e.x-e.len*p[_],k.r=0,k.xr=e.x+e.len*d[_]):(k.x=e.x,k.l=h.outerLength*p[_],k.r=h.outerLength*d[_]),a.autoMargin(t,g(e),k)}function y(t,e,r){if(e.currentvalue.visible){var n,a,i=e._dims;switch(e.currentvalue.xanchor){case\&quot;right\&quot;:n=i.inputAreaLength-u.currentValueInset-i.currentValueMaxWidth,a=\&quot;left\&quot;;break;case\&quot;center\&quot;:n=.5*i.inputAreaLength,a=\&quot;middle\&quot;;break;default:n=u.currentValueInset,a=\&quot;left\&quot;}var c=s.ensureSingle(t,\&quot;text\&quot;,u.labelClass,function(t){t.classed(\&quot;user-select-none\&quot;,!0).attr({\&quot;text-anchor\&quot;:a,\&quot;data-notex\&quot;:1})}),h=e.currentvalue.prefix?e.currentvalue.prefix:\&quot;\&quot;;if(\&quot;string\&quot;==typeof r)h+=r;else{var p=e.steps[e.active].label,d=e._gd._fullLayout._meta;d&amp;&amp;(p=s.templateString(p,d)),h+=p}e.currentvalue.suffix&amp;&amp;(h+=e.currentvalue.suffix),c.call(o.font,e.currentvalue.font).text(h).call(l.convertToTspans,e._gd);var g=l.lineCount(c),v=(i.currentValueMaxLines+1-g)*e.currentvalue.font.size*f;return l.positionText(c,n,v),c}}function x(t,e,r){s.ensureSingle(t,\&quot;rect\&quot;,u.gripRectClass,function(n){n.call(T,e,t,r).style(\&quot;pointer-events\&quot;,\&quot;all\&quot;)}).attr({width:u.gripWidth,height:u.gripHeight,rx:u.gripRadius,ry:u.gripRadius}).call(i.stroke,r.bordercolor).call(i.fill,r.bgcolor).style(\&quot;stroke-width\&quot;,r.borderwidth+\&quot;px\&quot;)}function b(t,e,r){var n=s.ensureSingle(t,\&quot;text\&quot;,u.labelClass,function(t){t.classed(\&quot;user-select-none\&quot;,!0).attr({\&quot;text-anchor\&quot;:\&quot;middle\&quot;,\&quot;data-notex\&quot;:1})}),a=e.step.label,i=r._gd._fullLayout._meta;return i&amp;&amp;(a=s.templateString(a,i)),n.call(o.font,r.font).text(a).call(l.convertToTspans,r._gd),n}function _(t,e){var r=s.ensureSingle(t,\&quot;g\&quot;,u.labelsClass),a=e._dims,i=r.selectAll(\&quot;g.\&quot;+u.labelGroupClass).data(a.labelSteps);i.enter().append(\&quot;g\&quot;).classed(u.labelGroupClass,!0),i.exit().remove(),i.each(function(t){var r=n.select(this);r.call(b,t,e),o.setTranslate(r,S(e,t.fraction),u.tickOffset+e.ticklen+e.font.size*f+u.labelOffset+a.currentValueTotalHeight)})}function w(t,e,r,n,a){var i=Math.round(n*(r._stepCount-1)),o=r._visibleSteps[i]._index;o!==r.active&amp;&amp;k(t,e,r,o,!0,a)}function k(t,e,r,n,i,o){var s=r.active;r.active=n,c(t.layout,u.name,r).applyUpdate(\&quot;active\&quot;,n);var l=r.steps[r.active];e.call(M,r,o),e.call(y,r),t.emit(\&quot;plotly_sliderchange\&quot;,{slider:r,step:r.steps[r.active],interaction:i,previousActive:s}),l&amp;&amp;l.method&amp;&amp;i&amp;&amp;(e._nextMethod?(e._nextMethod.step=l,e._nextMethod.doCallback=i,e._nextMethod.doTransition=o):(e._nextMethod={step:l,doCallback:i,doTransition:o},e._nextMethodRaf=window.requestAnimationFrame(function(){var r=e._nextMethod.step;r.method&amp;&amp;(r.execute&amp;&amp;a.executeAPICommand(t,r.method,r.args),e._nextMethod=null,e._nextMethodRaf=null)})))}function T(t,e,r){var a=r.node(),o=n.select(e);function s(){return r.data()[0]}t.on(\&quot;mousedown\&quot;,function(){var t=s();e.emit(\&quot;plotly_sliderstart\&quot;,{slider:t});var l=r.select(\&quot;.\&quot;+u.gripRectClass);n.event.stopPropagation(),n.event.preventDefault(),l.call(i.fill,t.activebgcolor);var c=E(t,n.mouse(a)[0]);w(e,r,t,c,!0),t._dragging=!0,o.on(\&quot;mousemove\&quot;,function(){var t=s(),i=E(t,n.mouse(a)[0]);w(e,r,t,i,!1)}),o.on(\&quot;mouseup\&quot;,function(){var t=s();t._dragging=!1,l.call(i.fill,t.bgcolor),o.on(\&quot;mouseup\&quot;,null),o.on(\&quot;mousemove\&quot;,null),e.emit(\&quot;plotly_sliderend\&quot;,{slider:t,step:t.steps[t.active]})})})}function A(t,e){var r=t.selectAll(\&quot;rect.\&quot;+u.tickRectClass).data(e._visibleSteps),a=e._dims;r.enter().append(\&quot;rect\&quot;).classed(u.tickRectClass,!0),r.exit().remove(),r.attr({width:e.tickwidth+\&quot;px\&quot;,\&quot;shape-rendering\&quot;:\&quot;crispEdges\&quot;}),r.each(function(t,r){var s=r%a.labelStride==0,l=n.select(this);l.attr({height:s?e.ticklen:e.minorticklen}).call(i.fill,e.tickcolor),o.setTranslate(l,S(e,r/(e._stepCount-1))-.5*e.tickwidth,(s?u.tickOffset:u.minorTickOffset)+a.currentValueTotalHeight)})}function M(t,e,r){for(var n=t.select(\&quot;rect.\&quot;+u.gripRectClass),a=0,i=0;i&lt;e._stepCount;i++)if(e._visibleSteps[i]._index===e.active){a=i;break}var o=S(e,a/(e._stepCount-1));if(!e._invokingCommand){var s=n;r&amp;&amp;e.transition.duration&gt;0&amp;&amp;(s=s.transition().duration(e.transition.duration).ease(e.transition.easing)),s.attr(\&quot;transform\&quot;,\&quot;translate(\&quot;+(o-.5*u.gripWidth)+\&quot;,\&quot;+e._dims.currentValueTotalHeight+\&quot;)\&quot;)}}function S(t,e){var r=t._dims;return r.inputAreaStart+u.stepInset+(r.inputAreaLength-2*u.stepInset)*Math.min(1,Math.max(0,e))}function E(t,e){var r=t._dims;return Math.min(1,Math.max(0,(e-u.stepInset-r.inputAreaStart)/(r.inputAreaLength-2*u.stepInset-2*r.inputAreaStart)))}function C(t,e,r){var n=r._dims,a=s.ensureSingle(t,\&quot;rect\&quot;,u.railTouchRectClass,function(n){n.call(T,e,t,r).style(\&quot;pointer-events\&quot;,\&quot;all\&quot;)});a.attr({width:n.inputAreaLength,height:Math.max(n.inputAreaWidth,u.tickOffset+r.ticklen+n.labelHeight)}).call(i.fill,r.bgcolor).attr(\&quot;opacity\&quot;,0),o.setTranslate(a,0,n.currentValueTotalHeight)}function L(t,e){var r=e._dims,n=r.inputAreaLength-2*u.railInset,a=s.ensureSingle(t,\&quot;rect\&quot;,u.railRectClass);a.attr({width:n,height:u.railWidth,rx:u.railRadius,ry:u.railRadius,\&quot;shape-rendering\&quot;:\&quot;crispEdges\&quot;}).call(i.stroke,e.bordercolor).call(i.fill,e.bgcolor).style(\&quot;stroke-width\&quot;,e.borderwidth+\&quot;px\&quot;),o.setTranslate(a,u.railInset,.5*(r.inputAreaWidth-u.railWidth)+r.currentValueTotalHeight)}e.exports=function(t){var e=t._fullLayout,r=function(t,e){for(var r=t[u.name],n=[],a=0;a&lt;r.length;a++){var i=r[a];i.visible&amp;&amp;(i._gd=e,n.push(i))}return n}(e,t),i=e._infolayer.selectAll(\&quot;g.\&quot;+u.containerClassName).data(r.length&gt;0?[0]:[]);function s(e){e._commandObserver&amp;&amp;(e._commandObserver.remove(),delete e._commandObserver),a.autoMargin(t,g(e))}if(i.enter().append(\&quot;g\&quot;).classed(u.containerClassName,!0).style(\&quot;cursor\&quot;,\&quot;ew-resize\&quot;),i.exit().each(function(){n.select(this).selectAll(\&quot;g.\&quot;+u.groupClassName).each(s)}).remove(),0!==r.length){var l=i.selectAll(\&quot;g.\&quot;+u.groupClassName).data(r,v);l.enter().append(\&quot;g\&quot;).classed(u.groupClassName,!0),l.exit().each(s).remove();for(var c=0;c&lt;r.length;c++){var h=r[c];m(t,h)}l.each(function(e){var r=n.select(this);!function(t){var e=t._dims;e.labelSteps=[];for(var r=t._stepCount,n=0;n&lt;r;n+=e.labelStride)e.labelSteps.push({fraction:n/(r-1),step:t._visibleSteps[n]})}(e),a.manageCommandObserver(t,e,e._visibleSteps,function(e){var n=r.data()[0];n.active!==e.index&amp;&amp;(n._dragging||k(t,r,n,e.index,!1,!0))}),function(t,e,r){(r.steps[r.active]||{}).visible||(r.active=r._visibleSteps[0]._index);e.call(y,r).call(L,r).call(_,r).call(A,r).call(C,t,r).call(x,t,r);var n=r._dims;o.setTranslate(e,n.lx+r.pad.l,n.ly+r.pad.t),e.call(M,r,!1),e.call(y,r)}(t,n.select(this),e)})}}},{\&quot;../../constants/alignment\&quot;:685,\&quot;../../lib\&quot;:716,\&quot;../../lib/svg_text_utils\&quot;:740,\&quot;../../plot_api/plot_template\&quot;:754,\&quot;../../plots/plots\&quot;:825,\&quot;../color\&quot;:591,\&quot;../drawing\&quot;:612,\&quot;./constants\&quot;:674,d3:164}],677:[function(t,e,r){\&quot;use strict\&quot;;var n=t(\&quot;./constants\&quot;);e.exports={moduleType:\&quot;component\&quot;,name:n.name,layoutAttributes:t(\&quot;./attributes\&quot;),supplyLayoutDefaults:t(\&quot;./defaults\&quot;),draw:t(\&quot;./draw\&quot;)}},{\&quot;./attributes\&quot;:673,\&quot;./constants\&quot;:674,\&quot;./defaults\&quot;:675,\&quot;./draw\&quot;:676}],678:[function(t,e,r){\&quot;use strict\&quot;;var n=t(\&quot;d3\&quot;),a=t(\&quot;fast-isnumeric\&quot;),i=t(\&quot;../../plots/plots\&quot;),o=t(\&quot;../../registry\&quot;),s=t(\&quot;../../lib\&quot;),l=t(\&quot;../drawing\&quot;),c=t(\&quot;../color\&quot;),u=t(\&quot;../../lib/svg_text_utils\&quot;),h=t(\&quot;../../constants/interactions\&quot;),f=t(\&quot;../../constants/alignment\&quot;).OPPOSITE_SIDE,p=/ [XY][0-9]* /;e.exports={draw:function(t,e,r){var d,g=r.propContainer,v=r.propName,m=r.placeholder,y=r.traceIndex,x=r.avoid||{},b=r.attributes,_=r.transform,w=r.containerGroup,k=t._fullLayout,T=1,A=!1,M=g.title,S=(M&amp;&amp;M.text?M.text:\&quot;\&quot;).trim(),E=M&amp;&amp;M.font?M.font:{},C=E.family,L=E.size,P=E.color;\&quot;title.text\&quot;===v?d=\&quot;titleText\&quot;:-1!==v.indexOf(\&quot;axis\&quot;)?d=\&quot;axisTitleText\&quot;:v.indexOf(!0)&amp;&amp;(d=\&quot;colorbarTitleText\&quot;);var O=t._context.edits[d];\&quot;\&quot;===S?T=0:S.replace(p,\&quot; % \&quot;)===m.replace(p,\&quot; % \&quot;)&amp;&amp;(T=.2,A=!0,O||(S=\&quot;\&quot;)),r._meta?S=s.templateString(S,r._meta):k._meta&amp;&amp;(S=s.templateString(S,k._meta));var z=S||O;w||(w=s.ensureSingle(k._infolayer,\&quot;g\&quot;,\&quot;g-\&quot;+e));var I=w.selectAll(\&quot;text\&quot;).data(z?[0]:[]);if(I.enter().append(\&quot;text\&quot;),I.text(S).attr(\&quot;class\&quot;,e),I.exit().remove(),!z)return w;function D(t){s.syncOrAsync([R,F],t)}function R(e){var r;return _?(r=\&quot;\&quot;,_.rotate&amp;&amp;(r+=\&quot;rotate(\&quot;+[_.rotate,b.x,b.y]+\&quot;)\&quot;),_.offset&amp;&amp;(r+=\&quot;translate(0, \&quot;+_.offset+\&quot;)\&quot;)):r=null,e.attr(\&quot;transform\&quot;,r),e.style({\&quot;font-family\&quot;:C,\&quot;font-size\&quot;:n.round(L,2)+\&quot;px\&quot;,fill:c.rgb(P),opacity:T*c.opacity(P),\&quot;font-weight\&quot;:i.fontWeight}).attr(b).call(u.convertToTspans,t),i.previousPromises(t)}function F(t){var e=n.select(t.node().parentNode);if(x&amp;&amp;x.selection&amp;&amp;x.side&amp;&amp;S){e.attr(\&quot;transform\&quot;,null);var r=f[x.side],i=\&quot;left\&quot;===x.side||\&quot;top\&quot;===x.side?-1:1,o=a(x.pad)?x.pad:2,c=l.bBox(e.node()),u={left:0,top:0,right:k.width,bottom:k.height},h=x.maxShift||i*(u[x.side]-c[x.side]),p=0;if(h&lt;0)p=h;else{var d=x.offsetLeft||0,g=x.offsetTop||0;c.left-=d,c.right-=d,c.top-=g,c.bottom-=g,x.selection.each(function(){var t=l.bBox(this);s.bBoxIntersect(c,t,o)&amp;&amp;(p=Math.max(p,i*(t[x.side]-c[r])+o))}),p=Math.min(h,p)}if(p&gt;0||h&lt;0){var v={left:[-p,0],right:[p,0],top:[0,-p],bottom:[0,p]}[x.side];e.attr(\&quot;transform\&quot;,\&quot;translate(\&quot;+v+\&quot;)\&quot;)}}}return I.call(D),O&amp;&amp;(S?I.on(\&quot;.opacity\&quot;,null):(T=0,A=!0,I.text(m).on(\&quot;mouseover.opacity\&quot;,function(){n.select(this).transition().duration(h.SHOW_PLACEHOLDER).style(\&quot;opacity\&quot;,1)}).on(\&quot;mouseout.opacity\&quot;,function(){n.select(this).transition().duration(h.HIDE_PLACEHOLDER).style(\&quot;opacity\&quot;,0)})),I.call(u.makeEditable,{gd:t}).on(\&quot;edit\&quot;,function(e){void 0!==y?o.call(\&quot;_guiRestyle\&quot;,t,v,e,y):o.call(\&quot;_guiRelayout\&quot;,t,v,e)}).on(\&quot;cancel\&quot;,function(){this.text(this.attr(\&quot;data-unformatted\&quot;)).call(D)}).on(\&quot;input\&quot;,function(t){this.text(t||\&quot; \&quot;).call(u.positionText,b.x,b.y)})),I.classed(\&quot;js-placeholder\&quot;,A),w}}},{\&quot;../../constants/alignment\&quot;:685,\&quot;../../constants/interactions\&quot;:691,\&quot;../../lib\&quot;:716,\&quot;../../lib/svg_text_utils\&quot;:740,\&quot;../../plots/plots\&quot;:825,\&quot;../../registry\&quot;:845,\&quot;../color\&quot;:591,\&quot;../drawing\&quot;:612,d3:164,\&quot;fast-isnumeric\&quot;:227}],679:[function(t,e,r){\&quot;use strict\&quot;;var n=t(\&quot;../../plots/font_attributes\&quot;),a=t(\&quot;../color/attributes\&quot;),i=t(\&quot;../../lib/extend\&quot;).extendFlat,o=t(\&quot;../../plot_api/edit_types\&quot;).overrideAll,s=t(\&quot;../../plots/pad_attributes\&quot;),l=t(\&quot;../../plot_api/plot_template\&quot;).templatedArray,c=l(\&quot;button\&quot;,{visible:{valType:\&quot;boolean\&quot;},method:{valType:\&quot;enumerated\&quot;,values:[\&quot;restyle\&quot;,\&quot;relayout\&quot;,\&quot;animate\&quot;,\&quot;update\&quot;,\&quot;skip\&quot;],dflt:\&quot;restyle\&quot;},args:{valType:\&quot;info_array\&quot;,freeLength:!0,items:[{valType:\&quot;any\&quot;},{valType:\&quot;any\&quot;},{valType:\&quot;any\&quot;}]},args2:{valType:\&quot;info_array\&quot;,freeLength:!0,items:[{valType:\&quot;any\&quot;},{valType:\&quot;any\&quot;},{valType:\&quot;any\&quot;}]},label:{valType:\&quot;string\&quot;,dflt:\&quot;\&quot;},execute:{valType:\&quot;boolean\&quot;,dflt:!0}});e.exports=o(l(\&quot;updatemenu\&quot;,{_arrayAttrRegexps:[/^updatemenus\\[(0|[1-9][0-9]+)\\]\\.buttons/],visible:{valType:\&quot;boolean\&quot;},type:{valType:\&quot;enumerated\&quot;,values:[\&quot;dropdown\&quot;,\&quot;buttons\&quot;],dflt:\&quot;dropdown\&quot;},direction:{valType:\&quot;enumerated\&quot;,values:[\&quot;left\&quot;,\&quot;right\&quot;,\&quot;up\&quot;,\&quot;down\&quot;],dflt:\&quot;down\&quot;},active:{valType:\&quot;integer\&quot;,min:-1,dflt:0},showactive:{valType:\&quot;boolean\&quot;,dflt:!0},buttons:c,x:{valType:\&quot;number\&quot;,min:-2,max:3,dflt:-.05},xanchor:{valType:\&quot;enumerated\&quot;,values:[\&quot;auto\&quot;,\&quot;left\&quot;,\&quot;center\&quot;,\&quot;right\&quot;],dflt:\&quot;right\&quot;},y:{valType:\&quot;number\&quot;,min:-2,max:3,dflt:1},yanchor:{valType:\&quot;enumerated\&quot;,values:[\&quot;auto\&quot;,\&quot;top\&quot;,\&quot;middle\&quot;,\&quot;bottom\&quot;],dflt:\&quot;top\&quot;},pad:i(s({editType:\&quot;arraydraw\&quot;}),{}),font:n({}),bgcolor:{valType:\&quot;color\&quot;},bordercolor:{valType:\&quot;color\&quot;,dflt:a.borderLine},borderwidth:{valType:\&quot;number\&quot;,min:0,dflt:1,editType:\&quot;arraydraw\&quot;}}),\&quot;arraydraw\&quot;,\&quot;from-root\&quot;)},{\&quot;../../lib/extend\&quot;:707,\&quot;../../plot_api/edit_types\&quot;:747,\&quot;../../plot_api/plot_template\&quot;:754,\&quot;../../plots/font_attributes\&quot;:790,\&quot;../../plots/pad_attributes\&quot;:824,\&quot;../color/attributes\&quot;:590}],680:[function(t,e,r){\&quot;use strict\&quot;;e.exports={name:\&quot;updatemenus\&quot;,containerClassName:\&quot;updatemenu-container\&quot;,headerGroupClassName:\&quot;updatemenu-header-group\&quot;,headerClassName:\&quot;updatemenu-header\&quot;,headerArrowClassName:\&quot;updatemenu-header-arrow\&quot;,dropdownButtonGroupClassName:\&quot;updatemenu-dropdown-button-group\&quot;,dropdownButtonClassName:\&quot;updatemenu-dropdown-button\&quot;,buttonClassName:\&quot;updatemenu-button\&quot;,itemRectClassName:\&quot;updatemenu-item-rect\&quot;,itemTextClassName:\&quot;updatemenu-item-text\&quot;,menuIndexAttrName:\&quot;updatemenu-active-index\&quot;,autoMarginIdRoot:\&quot;updatemenu-\&quot;,blankHeaderOpts:{label:\&quot;  \&quot;},minWidth:30,minHeight:30,textPadX:24,arrowPadX:16,rx:2,ry:2,textOffsetX:12,textOffsetY:3,arrowOffsetX:4,gapButtonHeader:5,gapButton:2,activeColor:\&quot;#F4FAFF\&quot;,hoverColor:\&quot;#F4FAFF\&quot;,arrowSymbol:{left:\&quot;\\u25c4\&quot;,right:\&quot;\\u25ba\&quot;,up:\&quot;\\u25b2\&quot;,down:\&quot;\\u25bc\&quot;}}},{}],681:[function(t,e,r){\&quot;use strict\&quot;;var n=t(\&quot;../../lib\&quot;),a=t(\&quot;../../plots/array_container_defaults\&quot;),i=t(\&quot;./attributes\&quot;),o=t(\&quot;./constants\&quot;).name,s=i.buttons;function l(t,e,r){function o(r,a){return n.coerce(t,e,i,r,a)}o(\&quot;visible\&quot;,a(t,e,{name:\&quot;buttons\&quot;,handleItemDefaults:c}).length&gt;0)&amp;&amp;(o(\&quot;active\&quot;),o(\&quot;direction\&quot;),o(\&quot;type\&quot;),o(\&quot;showactive\&quot;),o(\&quot;x\&quot;),o(\&quot;y\&quot;),n.noneOrAll(t,e,[\&quot;x\&quot;,\&quot;y\&quot;]),o(\&quot;xanchor\&quot;),o(\&quot;yanchor\&quot;),o(\&quot;pad.t\&quot;),o(\&quot;pad.r\&quot;),o(\&quot;pad.b\&quot;),o(\&quot;pad.l\&quot;),n.coerceFont(o,\&quot;font\&quot;,r.font),o(\&quot;bgcolor\&quot;,r.paper_bgcolor),o(\&quot;bordercolor\&quot;),o(\&quot;borderwidth\&quot;))}function c(t,e){function r(r,a){return n.coerce(t,e,s,r,a)}r(\&quot;visible\&quot;,\&quot;skip\&quot;===t.method||Array.isArray(t.args))&amp;&amp;(r(\&quot;method\&quot;),r(\&quot;args\&quot;),r(\&quot;args2\&quot;),r(\&quot;label\&quot;),r(\&quot;execute\&quot;))}e.exports=function(t,e){a(t,e,{name:o,handleItemDefaults:l})}},{\&quot;../../lib\&quot;:716,\&quot;../../plots/array_container_defaults\&quot;:760,\&quot;./attributes\&quot;:679,\&quot;./constants\&quot;:680}],682:[function(t,e,r){\&quot;use strict\&quot;;var n=t(\&quot;d3\&quot;),a=t(\&quot;../../plots/plots\&quot;),i=t(\&quot;../color\&quot;),o=t(\&quot;../drawing\&quot;),s=t(\&quot;../../lib\&quot;),l=t(\&quot;../../lib/svg_text_utils\&quot;),c=t(\&quot;../../plot_api/plot_template\&quot;).arrayEditor,u=t(\&quot;../../constants/alignment\&quot;).LINE_SPACING,h=t(\&quot;./constants\&quot;),f=t(\&quot;./scrollbox\&quot;);function p(t){return t._index}function d(t,e){return+t.attr(h.menuIndexAttrName)===e._index}function g(t,e,r,n,a,i,o,s){e.active=o,c(t.layout,h.name,e).applyUpdate(\&quot;active\&quot;,o),\&quot;buttons\&quot;===e.type?m(t,n,null,null,e):\&quot;dropdown\&quot;===e.type&amp;&amp;(a.attr(h.menuIndexAttrName,\&quot;-1\&quot;),v(t,n,a,i,e),s||m(t,n,a,i,e))}function v(t,e,r,n,a){var i=s.ensureSingle(e,\&quot;g\&quot;,h.headerClassName,function(t){t.style(\&quot;pointer-events\&quot;,\&quot;all\&quot;)}),l=a._dims,c=a.active,u=a.buttons[c]||h.blankHeaderOpts,f={y:a.pad.t,yPad:0,x:a.pad.l,xPad:0,index:0},p={width:l.headerWidth,height:l.headerHeight};i.call(y,a,u,t).call(M,a,f,p),s.ensureSingle(e,\&quot;text\&quot;,h.headerArrowClassName,function(t){t.classed(\&quot;user-select-none\&quot;,!0).attr(\&quot;text-anchor\&quot;,\&quot;end\&quot;).call(o.font,a.font).text(h.arrowSymbol[a.direction])}).attr({x:l.headerWidth-h.arrowOffsetX+a.pad.l,y:l.headerHeight/2+h.textOffsetY+a.pad.t}),i.on(\&quot;click\&quot;,function(){r.call(S,String(d(r,a)?-1:a._index)),m(t,e,r,n,a)}),i.on(\&quot;mouseover\&quot;,function(){i.call(w)}),i.on(\&quot;mouseout\&quot;,function(){i.call(k,a)}),o.setTranslate(e,l.lx,l.ly)}function m(t,e,r,i,o){r||(r=e).attr(\&quot;pointer-events\&quot;,\&quot;all\&quot;);var l=function(t){return-1==+t.attr(h.menuIndexAttrName)}(r)&amp;&amp;\&quot;buttons\&quot;!==o.type?[]:o.buttons,c=\&quot;dropdown\&quot;===o.type?h.dropdownButtonClassName:h.buttonClassName,u=r.selectAll(\&quot;g.\&quot;+c).data(s.filterVisible(l)),f=u.enter().append(\&quot;g\&quot;).classed(c,!0),p=u.exit();\&quot;dropdown\&quot;===o.type?(f.attr(\&quot;opacity\&quot;,\&quot;0\&quot;).transition().attr(\&quot;opacity\&quot;,\&quot;1\&quot;),p.transition().attr(\&quot;opacity\&quot;,\&quot;0\&quot;).remove()):p.remove();var d=0,v=0,m=o._dims,x=-1!==[\&quot;up\&quot;,\&quot;down\&quot;].indexOf(o.direction);\&quot;dropdown\&quot;===o.type&amp;&amp;(x?v=m.headerHeight+h.gapButtonHeader:d=m.headerWidth+h.gapButtonHeader),\&quot;dropdown\&quot;===o.type&amp;&amp;\&quot;up\&quot;===o.direction&amp;&amp;(v=-h.gapButtonHeader+h.gapButton-m.openHeight),\&quot;dropdown\&quot;===o.type&amp;&amp;\&quot;left\&quot;===o.direction&amp;&amp;(d=-h.gapButtonHeader+h.gapButton-m.openWidth);var b={x:m.lx+d+o.pad.l,y:m.ly+v+o.pad.t,yPad:h.gapButton,xPad:h.gapButton,index:0},T={l:b.x+o.borderwidth,t:b.y+o.borderwidth};u.each(function(s,l){var c=n.select(this);c.call(y,o,s,t).call(M,o,b),c.on(\&quot;click\&quot;,function(){n.event.defaultPrevented||(s.execute&amp;&amp;(s.args2&amp;&amp;o.active===l?(g(t,o,0,e,r,i,-1),a.executeAPICommand(t,s.method,s.args2)):(g(t,o,0,e,r,i,l),a.executeAPICommand(t,s.method,s.args))),t.emit(\&quot;plotly_buttonclicked\&quot;,{menu:o,button:s,active:o.active}))}),c.on(\&quot;mouseover\&quot;,function(){c.call(w)}),c.on(\&quot;mouseout\&quot;,function(){c.call(k,o),u.call(_,o)})}),u.call(_,o),x?(T.w=Math.max(m.openWidth,m.headerWidth),T.h=b.y-T.t):(T.w=b.x-T.l,T.h=Math.max(m.openHeight,m.headerHeight)),T.direction=o.direction,i&amp;&amp;(u.size()?function(t,e,r,n,a,i){var o,s,l,c=a.direction,u=\&quot;up\&quot;===c||\&quot;down\&quot;===c,f=a._dims,p=a.active;if(u)for(s=0,l=0;l&lt;p;l++)s+=f.heights[l]+h.gapButton;else for(o=0,l=0;l&lt;p;l++)o+=f.widths[l]+h.gapButton;n.enable(i,o,s),n.hbar&amp;&amp;n.hbar.attr(\&quot;opacity\&quot;,\&quot;0\&quot;).transition().attr(\&quot;opacity\&quot;,\&quot;1\&quot;);n.vbar&amp;&amp;n.vbar.attr(\&quot;opacity\&quot;,\&quot;0\&quot;).transition().attr(\&quot;opacity\&quot;,\&quot;1\&quot;)}(0,0,0,i,o,T):function(t){var e=!!t.hbar,r=!!t.vbar;e&amp;&amp;t.hbar.transition().attr(\&quot;opacity\&quot;,\&quot;0\&quot;).each(\&quot;end\&quot;,function(){e=!1,r||t.disable()});r&amp;&amp;t.vbar.transition().attr(\&quot;opacity\&quot;,\&quot;0\&quot;).each(\&quot;end\&quot;,function(){r=!1,e||t.disable()})}(i))}function y(t,e,r,n){t.call(x,e).call(b,e,r,n)}function x(t,e){s.ensureSingle(t,\&quot;rect\&quot;,h.itemRectClassName,function(t){t.attr({rx:h.rx,ry:h.ry,\&quot;shape-rendering\&quot;:\&quot;crispEdges\&quot;})}).call(i.stroke,e.bordercolor).call(i.fill,e.bgcolor).style(\&quot;stroke-width\&quot;,e.borderwidth+\&quot;px\&quot;)}function b(t,e,r,n){var a=s.ensureSingle(t,\&quot;text\&quot;,h.itemTextClassName,function(t){t.classed(\&quot;user-select-none\&quot;,!0).attr({\&quot;text-anchor\&quot;:\&quot;start\&quot;,\&quot;data-notex\&quot;:1})}),i=r.label,c=n._fullLayout._meta;c&amp;&amp;(i=s.templateString(i,c)),a.call(o.font,e.font).text(i).call(l.convertToTspans,n)}function _(t,e){var r=e.active;t.each(function(t,a){var o=n.select(this);a===r&amp;&amp;e.showactive&amp;&amp;o.select(\&quot;rect.\&quot;+h.itemRectClassName).call(i.fill,h.activeColor)})}function w(t){t.select(\&quot;rect.\&quot;+h.itemRectClassName).call(i.fill,h.hoverColor)}function k(t,e){t.select(\&quot;rect.\&quot;+h.itemRectClassName).call(i.fill,e.bgcolor)}function T(t,e){var r=e._dims={width1:0,height1:0,heights:[],widths:[],totalWidth:0,totalHeight:0,openWidth:0,openHeight:0,lx:0,ly:0},i=o.tester.selectAll(\&quot;g.\&quot;+h.dropdownButtonClassName).data(s.filterVisible(e.buttons));i.enter().append(\&quot;g\&quot;).classed(h.dropdownButtonClassName,!0);var c=-1!==[\&quot;up\&quot;,\&quot;down\&quot;].indexOf(e.direction);i.each(function(a,i){var s=n.select(this);s.call(y,e,a,t);var f=s.select(\&quot;.\&quot;+h.itemTextClassName),p=f.node()&amp;&amp;o.bBox(f.node()).width,d=Math.max(p+h.textPadX,h.minWidth),g=e.font.size*u,v=l.lineCount(f),m=Math.max(g*v,h.minHeight)+h.textOffsetY;m=Math.ceil(m),d=Math.ceil(d),r.widths[i]=d,r.heights[i]=m,r.height1=Math.max(r.height1,m),r.width1=Math.max(r.width1,d),c?(r.totalWidth=Math.max(r.totalWidth,d),r.openWidth=r.totalWidth,r.totalHeight+=m+h.gapButton,r.openHeight+=m+h.gapButton):(r.totalWidth+=d+h.gapButton,r.openWidth+=d+h.gapButton,r.totalHeight=Math.max(r.totalHeight,m),r.openHeight=r.totalHeight)}),c?r.totalHeight-=h.gapButton:r.totalWidth-=h.gapButton,r.headerWidth=r.width1+h.arrowPadX,r.headerHeight=r.height1,\&quot;dropdown\&quot;===e.type&amp;&amp;(c?(r.width1+=h.arrowPadX,r.totalHeight=r.height1):r.totalWidth=r.width1,r.totalWidth+=h.arrowPadX),i.remove();var f=r.totalWidth+e.pad.l+e.pad.r,p=r.totalHeight+e.pad.t+e.pad.b,d=t._fullLayout._size;r.lx=d.l+d.w*e.x,r.ly=d.t+d.h*(1-e.y);var g=\&quot;left\&quot;;s.isRightAnchor(e)&amp;&amp;(r.lx-=f,g=\&quot;right\&quot;),s.isCenterAnchor(e)&amp;&amp;(r.lx-=f/2,g=\&quot;center\&quot;);var v=\&quot;top\&quot;;s.isBottomAnchor(e)&amp;&amp;(r.ly-=p,v=\&quot;bottom\&quot;),s.isMiddleAnchor(e)&amp;&amp;(r.ly-=p/2,v=\&quot;middle\&quot;),r.totalWidth=Math.ceil(r.totalWidth),r.totalHeight=Math.ceil(r.totalHeight),r.lx=Math.round(r.lx),r.ly=Math.round(r.ly),a.autoMargin(t,A(e),{x:e.x,y:e.y,l:f*({right:1,center:.5}[g]||0),r:f*({left:1,center:.5}[g]||0),b:p*({top:1,middle:.5}[v]||0),t:p*({bottom:1,middle:.5}[v]||0)})}function A(t){return h.autoMarginIdRoot+t._index}function M(t,e,r,n){n=n||{};var a=t.select(\&quot;.\&quot;+h.itemRectClassName),i=t.select(\&quot;.\&quot;+h.itemTextClassName),s=e.borderwidth,c=r.index,f=e._dims;o.setTranslate(t,s+r.x,s+r.y);var p=-1!==[\&quot;up\&quot;,\&quot;down\&quot;].indexOf(e.direction),d=n.height||(p?f.heights[c]:f.height1);a.attr({x:0,y:0,width:n.width||(p?f.width1:f.widths[c]),height:d});var g=e.font.size*u,v=(l.lineCount(i)-1)*g/2;l.positionText(i,h.textOffsetX,d/2-v+h.textOffsetY),p?r.y+=f.heights[c]+r.yPad:r.x+=f.widths[c]+r.xPad,r.index++}function S(t,e){t.attr(h.menuIndexAttrName,e||\&quot;-1\&quot;).selectAll(\&quot;g.\&quot;+h.dropdownButtonClassName).remove()}e.exports=function(t){var e=t._fullLayout,r=s.filterVisible(e[h.name]);function i(e){a.autoMargin(t,A(e))}var o=e._menulayer.selectAll(\&quot;g.\&quot;+h.containerClassName).data(r.length&gt;0?[0]:[]);if(o.enter().append(\&quot;g\&quot;).classed(h.containerClassName,!0).style(\&quot;cursor\&quot;,\&quot;pointer\&quot;),o.exit().each(function(){n.select(this).selectAll(\&quot;g.\&quot;+h.headerGroupClassName).each(i)}).remove(),0!==r.length){var l=o.selectAll(\&quot;g.\&quot;+h.headerGroupClassName).data(r,p);l.enter().append(\&quot;g\&quot;).classed(h.headerGroupClassName,!0);for(var c=s.ensureSingle(o,\&quot;g\&quot;,h.dropdownButtonGroupClassName,function(t){t.style(\&quot;pointer-events\&quot;,\&quot;all\&quot;)}),u=0;u&lt;r.length;u++){var y=r[u];T(t,y)}var x=\&quot;updatemenus\&quot;+e._uid,b=new f(t,c,x);l.enter().size()&amp;&amp;(c.node().parentNode.appendChild(c.node()),c.call(S)),l.exit().each(function(t){c.call(S),i(t)}).remove(),l.each(function(e){var r=n.select(this),i=\&quot;dropdown\&quot;===e.type?c:null;a.manageCommandObserver(t,e,e.buttons,function(n){g(t,e,e.buttons[n.index],r,i,b,n.index,!0)}),\&quot;dropdown\&quot;===e.type?(v(t,r,c,b,e),d(c,e)&amp;&amp;m(t,r,c,b,e)):m(t,r,null,null,e)})}}},{\&quot;../../constants/alignment\&quot;:685,\&quot;../../lib\&quot;:716,\&quot;../../lib/svg_text_utils\&quot;:740,\&quot;../../plot_api/plot_template\&quot;:754,\&quot;../../plots/plots\&quot;:825,\&quot;../color\&quot;:591,\&quot;../drawing\&quot;:612,\&quot;./constants\&quot;:680,\&quot;./scrollbox\&quot;:684,d3:164}],683:[function(t,e,r){arguments[4][677][0].apply(r,arguments)},{\&quot;./attributes\&quot;:679,\&quot;./constants\&quot;:680,\&quot;./defaults\&quot;:681,\&quot;./draw\&quot;:682,dup:677}],684:[function(t,e,r){\&quot;use strict\&quot;;e.exports=s;var n=t(\&quot;d3\&quot;),a=t(\&quot;../color\&quot;),i=t(\&quot;../drawing\&quot;),o=t(\&quot;../../lib\&quot;);function s(t,e,r){this.gd=t,this.container=e,this.id=r,this.position=null,this.translateX=null,this.translateY=null,this.hbar=null,this.vbar=null,this.bg=this.container.selectAll(\&quot;rect.scrollbox-bg\&quot;).data([0]),this.bg.exit().on(\&quot;.drag\&quot;,null).on(\&quot;wheel\&quot;,null).remove(),this.bg.enter().append(\&quot;rect\&quot;).classed(\&quot;scrollbox-bg\&quot;,!0).style(\&quot;pointer-events\&quot;,\&quot;all\&quot;).attr({opacity:0,x:0,y:0,width:0,height:0})}s.barWidth=2,s.barLength=20,s.barRadius=2,s.barPad=1,s.barColor=\&quot;#808BA4\&quot;,s.prototype.enable=function(t,e,r){var o=this.gd._fullLayout,l=o.width,c=o.height;this.position=t;var u,h,f,p,d=this.position.l,g=this.position.w,v=this.position.t,m=this.position.h,y=this.position.direction,x=\&quot;down\&quot;===y,b=\&quot;left\&quot;===y,_=\&quot;up\&quot;===y,w=g,k=m;x||b||\&quot;right\&quot;===y||_||(this.position.direction=\&quot;down\&quot;,x=!0),x||_?(h=(u=d)+w,x?(f=v,k=(p=Math.min(f+k,c))-f):k=(p=v+k)-(f=Math.max(p-k,0))):(p=(f=v)+k,b?w=(h=d+w)-(u=Math.max(h-w,0)):(u=d,w=(h=Math.min(u+w,l))-u)),this._box={l:u,t:f,w:w,h:k};var T=g&gt;w,A=s.barLength+2*s.barPad,M=s.barWidth+2*s.barPad,S=d,E=v+m;E+M&gt;c&amp;&amp;(E=c-M);var C=this.container.selectAll(\&quot;rect.scrollbar-horizontal\&quot;).data(T?[0]:[]);C.exit().on(\&quot;.drag\&quot;,null).remove(),C.enter().append(\&quot;rect\&quot;).classed(\&quot;scrollbar-horizontal\&quot;,!0).call(a.fill,s.barColor),T?(this.hbar=C.attr({rx:s.barRadius,ry:s.barRadius,x:S,y:E,width:A,height:M}),this._hbarXMin=S+A/2,this._hbarTranslateMax=w-A):(delete this.hbar,delete this._hbarXMin,delete this._hbarTranslateMax);var L=m&gt;k,P=s.barWidth+2*s.barPad,O=s.barLength+2*s.barPad,z=d+g,I=v;z+P&gt;l&amp;&amp;(z=l-P);var D=this.container.selectAll(\&quot;rect.scrollbar-vertical\&quot;).data(L?[0]:[]);D.exit().on(\&quot;.drag\&quot;,null).remove(),D.enter().append(\&quot;rect\&quot;).classed(\&quot;scrollbar-vertical\&quot;,!0).call(a.fill,s.barColor),L?(this.vbar=D.attr({rx:s.barRadius,ry:s.barRadius,x:z,y:I,width:P,height:O}),this._vbarYMin=I+O/2,this._vbarTranslateMax=k-O):(delete this.vbar,delete this._vbarYMin,delete this._vbarTranslateMax);var R=this.id,F=u-.5,B=L?h+P+.5:h+.5,N=f-.5,j=T?p+M+.5:p+.5,V=o._topdefs.selectAll(\&quot;#\&quot;+R).data(T||L?[0]:[]);if(V.exit().remove(),V.enter().append(\&quot;clipPath\&quot;).attr(\&quot;id\&quot;,R).append(\&quot;rect\&quot;),T||L?(this._clipRect=V.select(\&quot;rect\&quot;).attr({x:Math.floor(F),y:Math.floor(N),width:Math.ceil(B)-Math.floor(F),height:Math.ceil(j)-Math.floor(N)}),this.container.call(i.setClipUrl,R,this.gd),this.bg.attr({x:d,y:v,width:g,height:m})):(this.bg.attr({width:0,height:0}),this.container.on(\&quot;wheel\&quot;,null).on(\&quot;.drag\&quot;,null).call(i.setClipUrl,null),delete this._clipRect),T||L){var U=n.behavior.drag().on(\&quot;dragstart\&quot;,function(){n.event.sourceEvent.preventDefault()}).on(\&quot;drag\&quot;,this._onBoxDrag.bind(this));this.container.on(\&quot;wheel\&quot;,null).on(\&quot;wheel\&quot;,this._onBoxWheel.bind(this)).on(\&quot;.drag\&quot;,null).call(U);var q=n.behavior.drag().on(\&quot;dragstart\&quot;,function(){n.event.sourceEvent.preventDefault(),n.event.sourceEvent.stopPropagation()}).on(\&quot;drag\&quot;,this._onBarDrag.bind(this));T&amp;&amp;this.hbar.on(\&quot;.drag\&quot;,null).call(q),L&amp;&amp;this.vbar.on(\&quot;.drag\&quot;,null).call(q)}this.setTranslate(e,r)},s.prototype.disable=function(){(this.hbar||this.vbar)&amp;&amp;(this.bg.attr({width:0,height:0}),this.container.on(\&quot;wheel\&quot;,null).on(\&quot;.drag\&quot;,null).call(i.setClipUrl,null),delete this._clipRect),this.hbar&amp;&amp;(this.hbar.on(\&quot;.drag\&quot;,null),this.hbar.remove(),delete this.hbar,delete this._hbarXMin,delete this._hbarTranslateMax),this.vbar&amp;&amp;(this.vbar.on(\&quot;.drag\&quot;,null),this.vbar.remove(),delete this.vbar,delete this._vbarYMin,delete this._vbarTranslateMax)},s.prototype._onBoxDrag=function(){var t=this.translateX,e=this.translateY;this.hbar&amp;&amp;(t-=n.event.dx),this.vbar&amp;&amp;(e-=n.event.dy),this.setTranslate(t,e)},s.prototype._onBoxWheel=function(){var t=this.translateX,e=this.translateY;this.hbar&amp;&amp;(t+=n.event.deltaY),this.vbar&amp;&amp;(e+=n.event.deltaY),this.setTranslate(t,e)},s.prototype._onBarDrag=function(){var t=this.translateX,e=this.translateY;if(this.hbar){var r=t+this._hbarXMin,a=r+this._hbarTranslateMax;t=(o.constrain(n.event.x,r,a)-r)/(a-r)*(this.position.w-this._box.w)}if(this.vbar){var i=e+this._vbarYMin,s=i+this._vbarTranslateMax;e=(o.constrain(n.event.y,i,s)-i)/(s-i)*(this.position.h-this._box.h)}this.setTranslate(t,e)},s.prototype.setTranslate=function(t,e){var r=this.position.w-this._box.w,n=this.position.h-this._box.h;if(t=o.constrain(t||0,0,r),e=o.constrain(e||0,0,n),this.translateX=t,this.translateY=e,this.container.call(i.setTranslate,this._box.l-this.position.l-t,this._box.t-this.position.t-e),this._clipRect&amp;&amp;this._clipRect.attr({x:Math.floor(this.position.l+t-.5),y:Math.floor(this.position.t+e-.5)}),this.hbar){var a=t/r;this.hbar.call(i.setTranslate,t+a*this._hbarTranslateMax,e)}if(this.vbar){var s=e/n;this.vbar.call(i.setTranslate,t,e+s*this._vbarTranslateMax)}}},{\&quot;../../lib\&quot;:716,\&quot;../color\&quot;:591,\&quot;../drawing\&quot;:612,d3:164}],685:[function(t,e,r){\&quot;use strict\&quot;;e.exports={FROM_BL:{left:0,center:.5,right:1,bottom:0,middle:.5,top:1},FROM_TL:{left:0,center:.5,right:1,bottom:1,middle:.5,top:0},FROM_BR:{left:1,center:.5,right:0,bottom:0,middle:.5,top:1},LINE_SPACING:1.3,CAP_SHIFT:.7,MID_SHIFT:.35,OPPOSITE_SIDE:{left:\&quot;right\&quot;,right:\&quot;left\&quot;,top:\&quot;bottom\&quot;,bottom:\&quot;top\&quot;}}},{}],686:[function(t,e,r){\&quot;use strict\&quot;;e.exports={INCREASING:{COLOR:\&quot;#3D9970\&quot;,SYMBOL:\&quot;\\u25b2\&quot;},DECREASING:{COLOR:\&quot;#FF4136\&quot;,SYMBOL:\&quot;\\u25bc\&quot;}}},{}],687:[function(t,e,r){\&quot;use strict\&quot;;e.exports={FORMAT_LINK:\&quot;https://github.com/d3/d3-3.x-api-reference/blob/master/Formatting.md#d3_format\&quot;,DATE_FORMAT_LINK:\&quot;https://github.com/d3/d3-3.x-api-reference/blob/master/Time-Formatting.md#format\&quot;}},{}],688:[function(t,e,r){\&quot;use strict\&quot;;e.exports={COMPARISON_OPS:[\&quot;=\&quot;,\&quot;!=\&quot;,\&quot;&lt;\&quot;,\&quot;&gt;=\&quot;,\&quot;&gt;\&quot;,\&quot;&lt;=\&quot;],COMPARISON_OPS2:[\&quot;=\&quot;,\&quot;&lt;\&quot;,\&quot;&gt;=\&quot;,\&quot;&gt;\&quot;,\&quot;&lt;=\&quot;],INTERVAL_OPS:[\&quot;[]\&quot;,\&quot;()\&quot;,\&quot;[)\&quot;,\&quot;(]\&quot;,\&quot;][\&quot;,\&quot;)(\&quot;,\&quot;](\&quot;,\&quot;)[\&quot;],SET_OPS:[\&quot;{}\&quot;,\&quot;}{\&quot;],CONSTRAINT_REDUCTION:{\&quot;=\&quot;:\&quot;=\&quot;,\&quot;&lt;\&quot;:\&quot;&lt;\&quot;,\&quot;&lt;=\&quot;:\&quot;&lt;\&quot;,\&quot;&gt;\&quot;:\&quot;&gt;\&quot;,\&quot;&gt;=\&quot;:\&quot;&gt;\&quot;,\&quot;[]\&quot;:\&quot;[]\&quot;,\&quot;()\&quot;:\&quot;[]\&quot;,\&quot;[)\&quot;:\&quot;[]\&quot;,\&quot;(]\&quot;:\&quot;[]\&quot;,\&quot;][\&quot;:\&quot;][\&quot;,\&quot;)(\&quot;:\&quot;][\&quot;,\&quot;](\&quot;:\&quot;][\&quot;,\&quot;)[\&quot;:\&quot;][\&quot;}}},{}],689:[function(t,e,r){\&quot;use strict\&quot;;e.exports={solid:[[],0],dot:[[.5,1],200],dash:[[.5,1],50],longdash:[[.5,1],10],dashdot:[[.5,.625,.875,1],50],longdashdot:[[.5,.7,.8,1],10]}},{}],690:[function(t,e,r){\&quot;use strict\&quot;;e.exports={circle:\&quot;\\u25cf\&quot;,\&quot;circle-open\&quot;:\&quot;\\u25cb\&quot;,square:\&quot;\\u25a0\&quot;,\&quot;square-open\&quot;:\&quot;\\u25a1\&quot;,diamond:\&quot;\\u25c6\&quot;,\&quot;diamond-open\&quot;:\&quot;\\u25c7\&quot;,cross:\&quot;+\&quot;,x:\&quot;\\u274c\&quot;}},{}],691:[function(t,e,r){\&quot;use strict\&quot;;e.exports={SHOW_PLACEHOLDER:100,HIDE_PLACEHOLDER:1e3,DESELECTDIM:.2}},{}],692:[function(t,e,r){\&quot;use strict\&quot;;e.exports={BADNUM:void 0,FP_SAFE:Number.MAX_VALUE/1e4,ONEAVGYEAR:315576e5,ONEAVGMONTH:26298e5,ONEDAY:864e5,ONEHOUR:36e5,ONEMIN:6e4,ONESEC:1e3,EPOCHJD:2440587.5,ALMOST_EQUAL:1-1e-6,LOG_CLIP:10,MINUS_SIGN:\&quot;\\u2212\&quot;}},{}],693:[function(t,e,r){\&quot;use strict\&quot;;r.xmlns=\&quot;http://www.w3.org/2000/xmlns/\&quot;,r.svg=\&quot;http://www.w3.org/2000/svg\&quot;,r.xlink=\&quot;http://www.w3.org/1999/xlink\&quot;,r.svgAttrs={xmlns:r.svg,\&quot;xmlns:xlink\&quot;:r.xlink}},{}],694:[function(t,e,r){\&quot;use strict\&quot;;r.version=\&quot;1.51.1\&quot;,t(\&quot;es6-promise\&quot;).polyfill(),t(\&quot;../build/plotcss\&quot;),t(\&quot;./fonts/mathjax_config\&quot;)();for(var n=t(\&quot;./registry\&quot;),a=r.register=n.register,i=t(\&quot;./plot_api\&quot;),o=Object.keys(i),s=0;s&lt;o.length;s++){var l=o[s];\&quot;_\&quot;!==l.charAt(0)&amp;&amp;(r[l]=i[l]),a({moduleType:\&quot;apiMethod\&quot;,name:l,fn:i[l]})}a(t(\&quot;./traces/scatter\&quot;)),a([t(\&quot;./components/fx\&quot;),t(\&quot;./components/legend\&quot;),t(\&quot;./components/annotations\&quot;),t(\&quot;./components/annotations3d\&quot;),t(\&quot;./components/shapes\&quot;),t(\&quot;./components/images\&quot;),t(\&quot;./components/updatemenus\&quot;),t(\&quot;./components/sliders\&quot;),t(\&quot;./components/rangeslider\&quot;),t(\&quot;./components/rangeselector\&quot;),t(\&quot;./components/grid\&quot;),t(\&quot;./components/errorbars\&quot;),t(\&quot;./components/colorscale\&quot;),t(\&quot;./components/colorbar\&quot;)]),a([t(\&quot;./locale-en\&quot;),t(\&quot;./locale-en-us\&quot;)]),r.Icons=t(\&quot;./fonts/ploticon\&quot;),r.Plots=t(\&quot;./plots/plots\&quot;),r.Fx=t(\&quot;./components/fx\&quot;),r.Snapshot=t(\&quot;./snapshot\&quot;),r.PlotSchema=t(\&quot;./plot_api/plot_schema\&quot;),r.Queue=t(\&quot;./lib/queue\&quot;),r.d3=t(\&quot;d3\&quot;)},{\&quot;../build/plotcss\&quot;:1,\&quot;./components/annotations\&quot;:582,\&quot;./components/annotations3d\&quot;:587,\&quot;./components/colorbar\&quot;:597,\&quot;./components/colorscale\&quot;:603,\&quot;./components/errorbars\&quot;:618,\&quot;./components/fx\&quot;:629,\&quot;./components/grid\&quot;:633,\&quot;./components/images\&quot;:638,\&quot;./components/legend\&quot;:646,\&quot;./components/rangeselector\&quot;:657,\&quot;./components/rangeslider\&quot;:664,\&quot;./components/shapes\&quot;:672,\&quot;./components/sliders\&quot;:677,\&quot;./components/updatemenus\&quot;:683,\&quot;./fonts/mathjax_config\&quot;:695,\&quot;./fonts/ploticon\&quot;:696,\&quot;./lib/queue\&quot;:731,\&quot;./locale-en\&quot;:745,\&quot;./locale-en-us\&quot;:744,\&quot;./plot_api\&quot;:749,\&quot;./plot_api/plot_schema\&quot;:753,\&quot;./plots/plots\&quot;:825,\&quot;./registry\&quot;:845,\&quot;./snapshot\&quot;:850,\&quot;./traces/scatter\&quot;:1128,d3:164,\&quot;es6-promise\&quot;:220}],695:[function(t,e,r){\&quot;use strict\&quot;;e.exports=function(){\&quot;undefined\&quot;!=typeof MathJax&amp;&amp;(\&quot;local\&quot;!==(window.PlotlyConfig||{}).MathJaxConfig&amp;&amp;(MathJax.Hub.Config({messageStyle:\&quot;none\&quot;,skipStartupTypeset:!0,displayAlign:\&quot;left\&quot;,tex2jax:{inlineMath:[[\&quot;$\&quot;,\&quot;$\&quot;],[\&quot;\\\\(\&quot;,\&quot;\\\\)\&quot;]]}}),MathJax.Hub.Configured()))}},{}],696:[function(t,e,r){\&quot;use strict\&quot;;e.exports={undo:{width:857.1,height:1e3,path:\&quot;m857 350q0-87-34-166t-91-137-137-92-166-34q-96 0-183 41t-147 114q-4 6-4 13t5 11l76 77q6 5 14 5 9-1 13-7 41-53 100-82t126-29q58 0 110 23t92 61 61 91 22 111-22 111-61 91-92 61-110 23q-55 0-105-20t-90-57l77-77q17-16 8-38-10-23-33-23h-250q-15 0-25 11t-11 25v250q0 24 22 33 22 10 39-8l72-72q60 57 137 88t159 31q87 0 166-34t137-92 91-137 34-166z\&quot;,transform:\&quot;matrix(1 0 0 -1 0 850)\&quot;},home:{width:928.6,height:1e3,path:\&quot;m786 296v-267q0-15-11-26t-25-10h-214v214h-143v-214h-214q-15 0-25 10t-11 26v267q0 1 0 2t0 2l321 264 321-264q1-1 1-4z m124 39l-34-41q-5-5-12-6h-2q-7 0-12 3l-386 322-386-322q-7-4-13-4-7 2-12 7l-35 41q-4 5-3 13t6 12l401 334q18 15 42 15t43-15l136-114v109q0 8 5 13t13 5h107q8 0 13-5t5-13v-227l122-102q5-5 6-12t-4-13z\&quot;,transform:\&quot;matrix(1 0 0 -1 0 850)\&quot;},\&quot;camera-retro\&quot;:{width:1e3,height:1e3,path:\&quot;m518 386q0 8-5 13t-13 5q-37 0-63-27t-26-63q0-8 5-13t13-5 12 5 5 13q0 23 16 38t38 16q8 0 13 5t5 13z m125-73q0-59-42-101t-101-42-101 42-42 101 42 101 101 42 101-42 42-101z m-572-320h858v71h-858v-71z m643 320q0 89-62 152t-152 62-151-62-63-152 63-151 151-63 152 63 62 151z m-571 358h214v72h-214v-72z m-72-107h858v143h-462l-36-71h-360v-72z m929 143v-714q0-30-21-51t-50-21h-858q-29 0-50 21t-21 51v714q0 30 21 51t50 21h858q29 0 50-21t21-51z\&quot;,transform:\&quot;matrix(1 0 0 -1 0 850)\&quot;},zoombox:{width:1e3,height:1e3,path:\&quot;m1000-25l-250 251c40 63 63 138 63 218 0 224-182 406-407 406-224 0-406-182-406-406s183-406 407-406c80 0 155 22 218 62l250-250 125 125z m-812 250l0 438 437 0 0-438-437 0z m62 375l313 0 0-312-313 0 0 312z\&quot;,transform:\&quot;matrix(1 0 0 -1 0 850)\&quot;},pan:{width:1e3,height:1e3,path:\&quot;m1000 350l-187 188 0-125-250 0 0 250 125 0-188 187-187-187 125 0 0-250-250 0 0 125-188-188 186-187 0 125 252 0 0-250-125 0 187-188 188 188-125 0 0 250 250 0 0-126 187 188z\&quot;,transform:\&quot;matrix(1 0 0 -1 0 850)\&quot;},zoom_plus:{width:875,height:1e3,path:\&quot;m1 787l0-875 875 0 0 875-875 0z m687-500l-187 0 0-187-125 0 0 187-188 0 0 125 188 0 0 187 125 0 0-187 187 0 0-125z\&quot;,transform:\&quot;matrix(1 0 0 -1 0 850)\&quot;},zoom_minus:{width:875,height:1e3,path:\&quot;m0 788l0-876 875 0 0 876-875 0z m688-500l-500 0 0 125 500 0 0-125z\&quot;,transform:\&quot;matrix(1 0 0 -1 0 850)\&quot;},autoscale:{width:1e3,height:1e3,path:\&quot;m250 850l-187 0-63 0 0-62 0-188 63 0 0 188 187 0 0 62z m688 0l-188 0 0-62 188 0 0-188 62 0 0 188 0 62-62 0z m-875-938l0 188-63 0 0-188 0-62 63 0 187 0 0 62-187 0z m875 188l0-188-188 0 0-62 188 0 62 0 0 62 0 188-62 0z m-125 188l-1 0-93-94-156 156 156 156 92-93 2 0 0 250-250 0 0-2 93-92-156-156-156 156 94 92 0 2-250 0 0-250 0 0 93 93 157-156-157-156-93 94 0 0 0-250 250 0 0 0-94 93 156 157 156-157-93-93 0 0 250 0 0 250z\&quot;,transform:\&quot;matrix(1 0 0 -1 0 850)\&quot;},tooltip_basic:{width:1500,height:1e3,path:\&quot;m375 725l0 0-375-375 375-374 0-1 1125 0 0 750-1125 0z\&quot;,transform:\&quot;matrix(1 0 0 -1 0 850)\&quot;},tooltip_compare:{width:1125,height:1e3,path:\&quot;m187 786l0 2-187-188 188-187 0 0 937 0 0 373-938 0z m0-499l0 1-187-188 188-188 0 0 937 0 0 376-938-1z\&quot;,transform:\&quot;matrix(1 0 0 -1 0 850)\&quot;},plotlylogo:{width:1542,height:1e3,path:\&quot;m0-10h182v-140h-182v140z m228 146h183v-286h-183v286z m225 714h182v-1000h-182v1000z m225-285h182v-715h-182v715z m225 142h183v-857h-183v857z m231-428h182v-429h-182v429z m225-291h183v-138h-183v138z\&quot;,transform:\&quot;matrix(1 0 0 -1 0 850)\&quot;},\&quot;z-axis\&quot;:{width:1e3,height:1e3,path:\&quot;m833 5l-17 108v41l-130-65 130-66c0 0 0 38 0 39 0-1 36-14 39-25 4-15-6-22-16-30-15-12-39-16-56-20-90-22-187-23-279-23-261 0-341 34-353 59 3 60 228 110 228 110-140-8-351-35-351-116 0-120 293-142 474-142 155 0 477 22 477 142 0 50-74 79-163 96z m-374 94c-58-5-99-21-99-40 0-24 65-43 144-43 79 0 143 19 143 43 0 19-42 34-98 40v216h87l-132 135-133-135h88v-216z m167 515h-136v1c16 16 31 34 46 52l84 109v54h-230v-71h124v-1c-16-17-28-32-44-51l-89-114v-51h245v72z\&quot;,transform:\&quot;matrix(1 0 0 -1 0 850)\&quot;},\&quot;3d_rotate\&quot;:{width:1e3,height:1e3,path:\&quot;m922 660c-5 4-9 7-14 11-359 263-580-31-580-31l-102 28 58-400c0 1 1 1 2 2 118 108 351 249 351 249s-62 27-100 42c88 83 222 183 347 122 16-8 30-17 44-27-2 1-4 2-6 4z m36-329c0 0 64 229-88 296-62 27-124 14-175-11 157-78 225-208 249-266 8-19 11-31 11-31 2 5 6 15 11 32-5-13-8-20-8-20z m-775-239c70-31 117-50 198-32-121 80-199 346-199 346l-96-15-58-12c0 0 55-226 155-287z m603 133l-317-139c0 0 4-4 19-14 7-5 24-15 24-15s-177-147-389 4c235-287 536-112 536-112l31-22 100 299-4-1z m-298-153c6-4 14-9 24-15 0 0-17 10-24 15z\&quot;,transform:\&quot;matrix(1 0 0 -1 0 850)\&quot;},camera:{width:1e3,height:1e3,path:\&quot;m500 450c-83 0-150-67-150-150 0-83 67-150 150-150 83 0 150 67 150 150 0 83-67 150-150 150z m400 150h-120c-16 0-34 13-39 29l-31 93c-6 15-23 28-40 28h-340c-16 0-34-13-39-28l-31-94c-6-15-23-28-40-28h-120c-55 0-100-45-100-100v-450c0-55 45-100 100-100h800c55 0 100 45 100 100v450c0 55-45 100-100 100z m-400-550c-138 0-250 112-250 250 0 138 112 250 250 250 138 0 250-112 250-250 0-138-112-250-250-250z m365 380c-19 0-35 16-35 35 0 19 16 35 35 35 19 0 35-16 35-35 0-19-16-35-35-35z\&quot;,transform:\&quot;matrix(1 0 0 -1 0 850)\&quot;},movie:{width:1e3,height:1e3,path:\&quot;m938 413l-188-125c0 37-17 71-44 94 64 38 107 107 107 187 0 121-98 219-219 219-121 0-219-98-219-219 0-61 25-117 66-156h-115c30 33 49 76 49 125 0 103-84 187-187 187s-188-84-188-187c0-57 26-107 65-141-38-22-65-62-65-109v-250c0-70 56-126 125-126h500c69 0 125 56 125 126l188-126c34 0 62 28 62 63v375c0 35-28 63-62 63z m-750 0c-69 0-125 56-125 125s56 125 125 125 125-56 125-125-56-125-125-125z m406-1c-87 0-157 70-157 157 0 86 70 156 157 156s156-70 156-156-70-157-156-157z\&quot;,transform:\&quot;matrix(1 0 0 -1 0 850)\&quot;},question:{width:857.1,height:1e3,path:\&quot;m500 82v107q0 8-5 13t-13 5h-107q-8 0-13-5t-5-13v-107q0-8 5-13t13-5h107q8 0 13 5t5 13z m143 375q0 49-31 91t-77 65-95 23q-136 0-207-119-9-14 4-24l74-55q4-4 10-4 9 0 14 7 30 38 48 51 19 14 48 14 27 0 48-15t21-33q0-21-11-34t-38-25q-35-16-65-48t-29-70v-20q0-8 5-13t13-5h107q8 0 13 5t5 13q0 10 12 27t30 28q18 10 28 16t25 19 25 27 16 34 7 45z m214-107q0-117-57-215t-156-156-215-58-216 58-155 156-58 215 58 215 155 156 216 58 215-58 156-156 57-215z\&quot;,transform:\&quot;matrix(1 0 0 -1 0 850)\&quot;},disk:{width:857.1,height:1e3,path:\&quot;m214-7h429v214h-429v-214z m500 0h72v500q0 8-6 21t-11 20l-157 156q-5 6-19 12t-22 5v-232q0-22-15-38t-38-16h-322q-22 0-37 16t-16 38v232h-72v-714h72v232q0 22 16 38t37 16h465q22 0 38-16t15-38v-232z m-214 518v178q0 8-5 13t-13 5h-107q-7 0-13-5t-5-13v-178q0-8 5-13t13-5h107q7 0 13 5t5 13z m357-18v-518q0-22-15-38t-38-16h-750q-23 0-38 16t-16 38v750q0 22 16 38t38 16h517q23 0 50-12t42-26l156-157q16-15 27-42t11-49z\&quot;,transform:\&quot;matrix(1 0 0 -1 0 850)\&quot;},lasso:{width:1031,height:1e3,path:\&quot;m1018 538c-36 207-290 336-568 286-277-48-473-256-436-463 10-57 36-108 76-151-13-66 11-137 68-183 34-28 75-41 114-42l-55-70 0 0c-2-1-3-2-4-3-10-14-8-34 5-45 14-11 34-8 45 4 1 1 2 3 2 5l0 0 113 140c16 11 31 24 45 40 4 3 6 7 8 11 48-3 100 0 151 9 278 48 473 255 436 462z m-624-379c-80 14-149 48-197 96 42 42 109 47 156 9 33-26 47-66 41-105z m-187-74c-19 16-33 37-39 60 50-32 109-55 174-68-42-25-95-24-135 8z m360 75c-34-7-69-9-102-8 8 62-16 128-68 170-73 59-175 54-244-5-9 20-16 40-20 61-28 159 121 317 333 354s407-60 434-217c28-159-121-318-333-355z\&quot;,transform:\&quot;matrix(1 0 0 -1 0 850)\&quot;},selectbox:{width:1e3,height:1e3,path:\&quot;m0 850l0-143 143 0 0 143-143 0z m286 0l0-143 143 0 0 143-143 0z m285 0l0-143 143 0 0 143-143 0z m286 0l0-143 143 0 0 143-143 0z m-857-286l0-143 143 0 0 143-143 0z m857 0l0-143 143 0 0 143-143 0z m-857-285l0-143 143 0 0 143-143 0z m857 0l0-143 143 0 0 143-143 0z m-857-286l0-143 143 0 0 143-143 0z m286 0l0-143 143 0 0 143-143 0z m285 0l0-143 143 0 0 143-143 0z m286 0l0-143 143 0 0 143-143 0z\&quot;,transform:\&quot;matrix(1 0 0 -1 0 850)\&quot;},spikeline:{width:1e3,height:1e3,path:\&quot;M512 409c0-57-46-104-103-104-57 0-104 47-104 104 0 57 47 103 104 103 57 0 103-46 103-103z m-327-39l92 0 0 92-92 0z m-185 0l92 0 0 92-92 0z m370-186l92 0 0 93-92 0z m0-184l92 0 0 92-92 0z\&quot;,transform:\&quot;matrix(1.5 0 0 -1.5 0 850)\&quot;},pencil:{width:1792,height:1792,path:\&quot;M491 1536l91-91-235-235-91 91v107h128v128h107zm523-928q0-22-22-22-10 0-17 7l-542 542q-7 7-7 17 0 22 22 22 10 0 17-7l542-542q7-7 7-17zm-54-192l416 416-832 832h-416v-416zm683 96q0 53-37 90l-166 166-416-416 166-165q36-38 90-38 53 0 91 38l235 234q37 39 37 91z\&quot;,transform:\&quot;matrix(1 0 0 1 0 1)\&quot;},newplotlylogo:{name:\&quot;newplotlylogo\&quot;,svg:\&quot;&lt;svg xmlns='http://www.w3.org/2000/svg' viewBox='0 0 132 132'&gt;&lt;defs&gt;&lt;style&gt;.cls-1 {fill: #119dff;} .cls-2 {fill: #25fefd;} .cls-3 {fill: #fff;}&lt;/style&gt;&lt;/defs&gt;&lt;title&gt;plotly-logomark&lt;/title&gt;&lt;g id='symbol'&gt;&lt;rect class='cls-1' width='132' height='132' rx='6' ry='6'/&gt;&lt;circle class='cls-2' cx='78' cy='54' r='6'/&gt;&lt;circle class='cls-2' cx='102' cy='30' r='6'/&gt;&lt;circle class='cls-2' cx='78' cy='30' r='6'/&gt;&lt;circle class='cls-2' cx='54' cy='30' r='6'/&gt;&lt;circle class='cls-2' cx='30' cy='30' r='6'/&gt;&lt;circle class='cls-2' cx='30' cy='54' r='6'/&gt;&lt;path class='cls-3' d='M30,72a6,6,0,0,0-6,6v24a6,6,0,0,0,12,0V78A6,6,0,0,0,30,72Z'/&gt;&lt;path class='cls-3' d='M78,72a6,6,0,0,0-6,6v24a6,6,0,0,0,12,0V78A6,6,0,0,0,78,72Z'/&gt;&lt;path class='cls-3' d='M54,48a6,6,0,0,0-6,6v48a6,6,0,0,0,12,0V54A6,6,0,0,0,54,48Z'/&gt;&lt;path class='cls-3' d='M102,48a6,6,0,0,0-6,6v48a6,6,0,0,0,12,0V54A6,6,0,0,0,102,48Z'/&gt;&lt;/g&gt;&lt;/svg&gt;\&quot;}}},{}],697:[function(t,e,r){\&quot;use strict\&quot;;r.isLeftAnchor=function(t){return\&quot;left\&quot;===t.xanchor||\&quot;auto\&quot;===t.xanchor&amp;&amp;t.x&lt;=1/3},r.isCenterAnchor=function(t){return\&quot;center\&quot;===t.xanchor||\&quot;auto\&quot;===t.xanchor&amp;&amp;t.x&gt;1/3&amp;&amp;t.x&lt;2/3},r.isRightAnchor=function(t){return\&quot;right\&quot;===t.xanchor||\&quot;auto\&quot;===t.xanchor&amp;&amp;t.x&gt;=2/3},r.isTopAnchor=function(t){return\&quot;top\&quot;===t.yanchor||\&quot;auto\&quot;===t.yanchor&amp;&amp;t.y&gt;=2/3},r.isMiddleAnchor=function(t){return\&quot;middle\&quot;===t.yanchor||\&quot;auto\&quot;===t.yanchor&amp;&amp;t.y&gt;1/3&amp;&amp;t.y&lt;2/3},r.isBottomAnchor=function(t){return\&quot;bottom\&quot;===t.yanchor||\&quot;auto\&quot;===t.yanchor&amp;&amp;t.y&lt;=1/3}},{}],698:[function(t,e,r){\&quot;use strict\&quot;;var n=t(\&quot;./mod\&quot;),a=n.mod,i=n.modHalf,o=Math.PI,s=2*o;function l(t){return Math.abs(t[1]-t[0])&gt;s-1e-14}function c(t,e){return i(e-t,s)}function u(t,e){if(l(e))return!0;var r,n;e[0]&lt;e[1]?(r=e[0],n=e[1]):(r=e[1],n=e[0]),(r=a(r,s))&gt;(n=a(n,s))&amp;&amp;(n+=s);var i=a(t,s),o=i+s;return i&gt;=r&amp;&amp;i&lt;=n||o&gt;=r&amp;&amp;o&lt;=n}function h(t,e,r,n,a,i,c){a=a||0,i=i||0;var u,h,f,p,d,g=l([r,n]);function v(t,e){return[t*Math.cos(e)+a,i-t*Math.sin(e)]}g?(u=0,h=o,f=s):r&lt;n?(u=r,f=n):(u=n,f=r),t&lt;e?(p=t,d=e):(p=e,d=t);var m,y=Math.abs(f-u)&lt;=o?0:1;function x(t,e,r){return\&quot;A\&quot;+[t,t]+\&quot; \&quot;+[0,y,r]+\&quot; \&quot;+v(t,e)}return g?m=null===p?\&quot;M\&quot;+v(d,u)+x(d,h,0)+x(d,f,0)+\&quot;Z\&quot;:\&quot;M\&quot;+v(p,u)+x(p,h,0)+x(p,f,0)+\&quot;ZM\&quot;+v(d,u)+x(d,h,1)+x(d,f,1)+\&quot;Z\&quot;:null===p?(m=\&quot;M\&quot;+v(d,u)+x(d,f,0),c&amp;&amp;(m+=\&quot;L0,0Z\&quot;)):m=\&quot;M\&quot;+v(p,u)+\&quot;L\&quot;+v(d,u)+x(d,f,0)+\&quot;L\&quot;+v(p,f)+x(p,u,1)+\&quot;Z\&quot;,m}e.exports={deg2rad:function(t){return t/180*o},rad2deg:function(t){return t/o*180},angleDelta:c,angleDist:function(t,e){return Math.abs(c(t,e))},isFullCircle:l,isAngleInsideSector:u,isPtInsideSector:function(t,e,r,n){return!!u(e,n)&amp;&amp;(r[0]&lt;r[1]?(a=r[0],i=r[1]):(a=r[1],i=r[0]),t&gt;=a&amp;&amp;t&lt;=i);var a,i},pathArc:function(t,e,r,n,a){return h(null,t,e,r,n,a,0)},pathSector:function(t,e,r,n,a){return h(null,t,e,r,n,a,1)},pathAnnulus:function(t,e,r,n,a,i){return h(t,e,r,n,a,i,1)}}},{\&quot;./mod\&quot;:723}],699:[function(t,e,r){\&quot;use strict\&quot;;var n=Array.isArray,a=\&quot;undefined\&quot;!=typeof ArrayBuffer&amp;&amp;ArrayBuffer.isView?ArrayBuffer:{isView:function(){return!1}},i=\&quot;undefined\&quot;==typeof DataView?function(){}:DataView;function o(t){return a.isView(t)&amp;&amp;!(t instanceof i)}function s(t){return n(t)||o(t)}function l(t,e,r){if(s(t)){if(s(t[0])){for(var n=r,a=0;a&lt;t.length;a++)n=e(n,t[a].length);return n}return t.length}return 0}r.isTypedArray=o,r.isArrayOrTypedArray=s,r.isArray1D=function(t){return!s(t[0])},r.ensureArray=function(t,e){return n(t)||(t=[]),t.length=e,t},r.concat=function(){var t,e,r,a,i,o,s,l,c=[],u=!0,h=0;for(r=0;r&lt;arguments.length;r++)(o=(a=arguments[r]).length)&amp;&amp;(e?c.push(a):(e=a,i=o),n(a)?t=!1:(u=!1,h?t!==a.constructor&amp;&amp;(t=!1):t=a.constructor),h+=o);if(!h)return[];if(!c.length)return e;if(u)return e.concat.apply(e,c);if(t){for((s=new t(h)).set(e),r=0;r&lt;c.length;r++)a=c[r],s.set(a,i),i+=a.length;return s}for(s=new Array(h),l=0;l&lt;e.length;l++)s[l]=e[l];for(r=0;r&lt;c.length;r++){for(a=c[r],l=0;l&lt;a.length;l++)s[i+l]=a[l];i+=l}return s},r.maxRowLength=function(t){return l(t,Math.max,0)},r.minRowLength=function(t){return l(t,Math.min,1/0)}},{}],700:[function(t,e,r){\&quot;use strict\&quot;;var n=t(\&quot;fast-isnumeric\&quot;),a=t(\&quot;../constants/numerical\&quot;).BADNUM,i=/^['\&quot;%,$#\\s']+|[, ]|['\&quot;%,$#\\s']+$/g;e.exports=function(t){return\&quot;string\&quot;==typeof t&amp;&amp;(t=t.replace(i,\&quot;\&quot;)),n(t)?Number(t):a}},{\&quot;../constants/numerical\&quot;:692,\&quot;fast-isnumeric\&quot;:227}],701:[function(t,e,r){\&quot;use strict\&quot;;e.exports=function(t){var e=t._fullLayout;e._glcanvas&amp;&amp;e._glcanvas.size()&amp;&amp;e._glcanvas.each(function(t){t.regl&amp;&amp;t.regl.clear({color:!0,depth:!0})})}},{}],702:[function(t,e,r){\&quot;use strict\&quot;;e.exports=function(t){t._responsiveChartHandler&amp;&amp;(window.removeEventListener(\&quot;resize\&quot;,t._responsiveChartHandler),delete t._responsiveChartHandler)}},{}],703:[function(t,e,r){\&quot;use strict\&quot;;var n=t(\&quot;fast-isnumeric\&quot;),a=t(\&quot;tinycolor2\&quot;),i=t(\&quot;../plots/attributes\&quot;),o=t(\&quot;../components/colorscale/scales\&quot;),s=t(\&quot;../constants/interactions\&quot;).DESELECTDIM,l=t(\&quot;./nested_property\&quot;),c=t(\&quot;./regex\&quot;).counter,u=t(\&quot;./mod\&quot;).modHalf,h=t(\&quot;./array\&quot;).isArrayOrTypedArray;function f(t,e){var n=r.valObjectMeta[e.valType];if(e.arrayOk&amp;&amp;h(t))return!0;if(n.validateFunction)return n.validateFunction(t,e);var a={},i=a,o={set:function(t){i=t}};return n.coerceFunction(t,o,a,e),i!==a}r.valObjectMeta={data_array:{coerceFunction:function(t,e,r){h(t)?e.set(t):void 0!==r&amp;&amp;e.set(r)}},enumerated:{coerceFunction:function(t,e,r,n){n.coerceNumber&amp;&amp;(t=+t),-1===n.values.indexOf(t)?e.set(r):e.set(t)},validateFunction:function(t,e){e.coerceNumber&amp;&amp;(t=+t);for(var r=e.values,n=0;n&lt;r.length;n++){var a=String(r[n]);if(\&quot;/\&quot;===a.charAt(0)&amp;&amp;\&quot;/\&quot;===a.charAt(a.length-1)){if(new RegExp(a.substr(1,a.length-2)).test(t))return!0}else if(t===r[n])return!0}return!1}},boolean:{coerceFunction:function(t,e,r){!0===t||!1===t?e.set(t):e.set(r)}},number:{coerceFunction:function(t,e,r,a){!n(t)||void 0!==a.min&amp;&amp;t&lt;a.min||void 0!==a.max&amp;&amp;t&gt;a.max?e.set(r):e.set(+t)}},integer:{coerceFunction:function(t,e,r,a){t%1||!n(t)||void 0!==a.min&amp;&amp;t&lt;a.min||void 0!==a.max&amp;&amp;t&gt;a.max?e.set(r):e.set(+t)}},string:{coerceFunction:function(t,e,r,n){if(\&quot;string\&quot;!=typeof t){var a=\&quot;number\&quot;==typeof t;!0!==n.strict&amp;&amp;a?e.set(String(t)):e.set(r)}else n.noBlank&amp;&amp;!t?e.set(r):e.set(t)}},color:{coerceFunction:function(t,e,r){a(t).isValid()?e.set(t):e.set(r)}},colorlist:{coerceFunction:function(t,e,r){Array.isArray(t)&amp;&amp;t.length&amp;&amp;t.every(function(t){return a(t).isValid()})?e.set(t):e.set(r)}},colorscale:{coerceFunction:function(t,e,r){e.set(o.get(t,r))}},angle:{coerceFunction:function(t,e,r){\&quot;auto\&quot;===t?e.set(\&quot;auto\&quot;):n(t)?e.set(u(+t,360)):e.set(r)}},subplotid:{coerceFunction:function(t,e,r,n){var a=n.regex||c(r);\&quot;string\&quot;==typeof t&amp;&amp;a.test(t)?e.set(t):e.set(r)},validateFunction:function(t,e){var r=e.dflt;return t===r||\&quot;string\&quot;==typeof t&amp;&amp;!!c(r).test(t)}},flaglist:{coerceFunction:function(t,e,r,n){if(\&quot;string\&quot;==typeof t)if(-1===(n.extras||[]).indexOf(t)){for(var a=t.split(\&quot;+\&quot;),i=0;i&lt;a.length;){var o=a[i];-1===n.flags.indexOf(o)||a.indexOf(o)&lt;i?a.splice(i,1):i++}a.length?e.set(a.join(\&quot;+\&quot;)):e.set(r)}else e.set(t);else e.set(r)}},any:{coerceFunction:function(t,e,r){void 0===t?e.set(r):e.set(t)}},info_array:{coerceFunction:function(t,e,n,a){function i(t,e,n){var a,i={set:function(t){a=t}};return void 0===n&amp;&amp;(n=e.dflt),r.valObjectMeta[e.valType].coerceFunction(t,i,n,e),a}var o=2===a.dimensions||\&quot;1-2\&quot;===a.dimensions&amp;&amp;Array.isArray(t)&amp;&amp;Array.isArray(t[0]);if(Array.isArray(t)){var s,l,c,u,h,f,p=a.items,d=[],g=Array.isArray(p),v=g&amp;&amp;o&amp;&amp;Array.isArray(p[0]),m=o&amp;&amp;g&amp;&amp;!v,y=g&amp;&amp;!m?p.length:t.length;if(n=Array.isArray(n)?n:[],o)for(s=0;s&lt;y;s++)for(d[s]=[],c=Array.isArray(t[s])?t[s]:[],h=m?p.length:g?p[s].length:c.length,l=0;l&lt;h;l++)u=m?p[l]:g?p[s][l]:p,void 0!==(f=i(c[l],u,(n[s]||[])[l]))&amp;&amp;(d[s][l]=f);else for(s=0;s&lt;y;s++)void 0!==(f=i(t[s],g?p[s]:p,n[s]))&amp;&amp;(d[s]=f);e.set(d)}else e.set(n)},validateFunction:function(t,e){if(!Array.isArray(t))return!1;var r=e.items,n=Array.isArray(r),a=2===e.dimensions;if(!e.freeLength&amp;&amp;t.length!==r.length)return!1;for(var i=0;i&lt;t.length;i++)if(a){if(!Array.isArray(t[i])||!e.freeLength&amp;&amp;t[i].length!==r[i].length)return!1;for(var o=0;o&lt;t[i].length;o++)if(!f(t[i][o],n?r[i][o]:r))return!1}else if(!f(t[i],n?r[i]:r))return!1;return!0}}},r.coerce=function(t,e,n,a,i){var o=l(n,a).get(),s=l(t,a),c=l(e,a),u=s.get(),p=e._template;if(void 0===u&amp;&amp;p&amp;&amp;(u=l(p,a).get(),p=0),void 0===i&amp;&amp;(i=o.dflt),o.arrayOk&amp;&amp;h(u))return c.set(u),u;var d=r.valObjectMeta[o.valType].coerceFunction;d(u,c,i,o);var g=c.get();return p&amp;&amp;g===i&amp;&amp;!f(u,o)&amp;&amp;(d(u=l(p,a).get(),c,i,o),g=c.get()),g},r.coerce2=function(t,e,n,a,i){var o=l(t,a),s=r.coerce(t,e,n,a,i),c=o.get();return null!=c&amp;&amp;s},r.coerceFont=function(t,e,r){var n={};return r=r||{},n.family=t(e+\&quot;.family\&quot;,r.family),n.size=t(e+\&quot;.size\&quot;,r.size),n.color=t(e+\&quot;.color\&quot;,r.color),n},r.coerceHoverinfo=function(t,e,n){var a,o=e._module.attributes,s=o.hoverinfo?o:i,l=s.hoverinfo;if(1===n._dataLength){var c=\&quot;all\&quot;===l.dflt?l.flags.slice():l.dflt.split(\&quot;+\&quot;);c.splice(c.indexOf(\&quot;name\&quot;),1),a=c.join(\&quot;+\&quot;)}return r.coerce(t,e,s,\&quot;hoverinfo\&quot;,a)},r.coerceSelectionMarkerOpacity=function(t,e){if(t.marker){var r,n,a=t.marker.opacity;if(void 0!==a)h(a)||t.selected||t.unselected||(r=a,n=s*a),e(\&quot;selected.marker.opacity\&quot;,r),e(\&quot;unselected.marker.opacity\&quot;,n)}},r.validate=f},{\&quot;../components/colorscale/scales\&quot;:606,\&quot;../constants/interactions\&quot;:691,\&quot;../plots/attributes\&quot;:761,\&quot;./array\&quot;:699,\&quot;./mod\&quot;:723,\&quot;./nested_property\&quot;:724,\&quot;./regex\&quot;:732,\&quot;fast-isnumeric\&quot;:227,tinycolor2:535}],704:[function(t,e,r){\&quot;use strict\&quot;;var n,a,i=t(\&quot;d3\&quot;),o=t(\&quot;fast-isnumeric\&quot;),s=t(\&quot;./loggers\&quot;),l=t(\&quot;./mod\&quot;).mod,c=t(\&quot;../constants/numerical\&quot;),u=c.BADNUM,h=c.ONEDAY,f=c.ONEHOUR,p=c.ONEMIN,d=c.ONESEC,g=c.EPOCHJD,v=t(\&quot;../registry\&quot;),m=i.time.format.utc,y=/^\\s*(-?\\d\\d\\d\\d|\\d\\d)(-(\\d?\\d)(-(\\d?\\d)([ Tt]([01]?\\d|2[0-3])(:([0-5]\\d)(:([0-5]\\d(\\.\\d+)?))?(Z|z|[+\\-]\\d\\d:?\\d\\d)?)?)?)?)?\\s*$/m,x=/^\\s*(-?\\d\\d\\d\\d|\\d\\d)(-(\\d?\\di?)(-(\\d?\\d)([ Tt]([01]?\\d|2[0-3])(:([0-5]\\d)(:([0-5]\\d(\\.\\d+)?))?(Z|z|[+\\-]\\d\\d:?\\d\\d)?)?)?)?)?\\s*$/m,b=(new Date).getFullYear()-70;function _(t){return t&amp;&amp;v.componentsRegistry.calendars&amp;&amp;\&quot;string\&quot;==typeof t&amp;&amp;\&quot;gregorian\&quot;!==t}function w(t,e){return String(t+Math.pow(10,e)).substr(1)}r.dateTick0=function(t,e){return _(t)?e?v.getComponentMethod(\&quot;calendars\&quot;,\&quot;CANONICAL_SUNDAY\&quot;)[t]:v.getComponentMethod(\&quot;calendars\&quot;,\&quot;CANONICAL_TICK\&quot;)[t]:e?\&quot;2000-01-02\&quot;:\&quot;2000-01-01\&quot;},r.dfltRange=function(t){return _(t)?v.getComponentMethod(\&quot;calendars\&quot;,\&quot;DFLTRANGE\&quot;)[t]:[\&quot;2000-01-01\&quot;,\&quot;2001-01-01\&quot;]},r.isJSDate=function(t){return\&quot;object\&quot;==typeof t&amp;&amp;null!==t&amp;&amp;\&quot;function\&quot;==typeof t.getTime},r.dateTime2ms=function(t,e){if(r.isJSDate(t)){var i=t.getTimezoneOffset()*p,o=(t.getUTCMinutes()-t.getMinutes())*p+(t.getUTCSeconds()-t.getSeconds())*d+(t.getUTCMilliseconds()-t.getMilliseconds());if(o){var s=3*p;i=i-s/2+l(o-i+s/2,s)}return(t=Number(t)-i)&gt;=n&amp;&amp;t&lt;=a?t:u}if(\&quot;string\&quot;!=typeof t&amp;&amp;\&quot;number\&quot;!=typeof t)return u;t=String(t);var c=_(e),m=t.charAt(0);!c||\&quot;G\&quot;!==m&amp;&amp;\&quot;g\&quot;!==m||(t=t.substr(1),e=\&quot;\&quot;);var w=c&amp;&amp;\&quot;chinese\&quot;===e.substr(0,7),k=t.match(w?x:y);if(!k)return u;var T=k[1],A=k[3]||\&quot;1\&quot;,M=Number(k[5]||1),S=Number(k[7]||0),E=Number(k[9]||0),C=Number(k[11]||0);if(c){if(2===T.length)return u;var L;T=Number(T);try{var P=v.getComponentMethod(\&quot;calendars\&quot;,\&quot;getCal\&quot;)(e);if(w){var O=\&quot;i\&quot;===A.charAt(A.length-1);A=parseInt(A,10),L=P.newDate(T,P.toMonthIndex(T,A,O),M)}else L=P.newDate(T,Number(A),M)}catch(t){return u}return L?(L.toJD()-g)*h+S*f+E*p+C*d:u}T=2===T.length?(Number(T)+2e3-b)%100+b:Number(T),A-=1;var z=new Date(Date.UTC(2e3,A,M,S,E));return z.setUTCFullYear(T),z.getUTCMonth()!==A?u:z.getUTCDate()!==M?u:z.getTime()+C*d},n=r.MIN_MS=r.dateTime2ms(\&quot;-9999\&quot;),a=r.MAX_MS=r.dateTime2ms(\&quot;9999-12-31 23:59:59.9999\&quot;),r.isDateTime=function(t,e){return r.dateTime2ms(t,e)!==u};var k=90*h,T=3*f,A=5*p;function M(t,e,r,n,a){if((e||r||n||a)&amp;&amp;(t+=\&quot; \&quot;+w(e,2)+\&quot;:\&quot;+w(r,2),(n||a)&amp;&amp;(t+=\&quot;:\&quot;+w(n,2),a))){for(var i=4;a%10==0;)i-=1,a/=10;t+=\&quot;.\&quot;+w(a,i)}return t}r.ms2DateTime=function(t,e,r){if(\&quot;number\&quot;!=typeof t||!(t&gt;=n&amp;&amp;t&lt;=a))return u;e||(e=0);var i,o,s,c,y,x,b=Math.floor(10*l(t+.05,1)),w=Math.round(t-b/10);if(_(r)){var S=Math.floor(w/h)+g,E=Math.floor(l(t,h));try{i=v.getComponentMethod(\&quot;calendars\&quot;,\&quot;getCal\&quot;)(r).fromJD(S).formatDate(\&quot;yyyy-mm-dd\&quot;)}catch(t){i=m(\&quot;G%Y-%m-%d\&quot;)(new Date(w))}if(\&quot;-\&quot;===i.charAt(0))for(;i.length&lt;11;)i=\&quot;-0\&quot;+i.substr(1);else for(;i.length&lt;10;)i=\&quot;0\&quot;+i;o=e&lt;k?Math.floor(E/f):0,s=e&lt;k?Math.floor(E%f/p):0,c=e&lt;T?Math.floor(E%p/d):0,y=e&lt;A?E%d*10+b:0}else x=new Date(w),i=m(\&quot;%Y-%m-%d\&quot;)(x),o=e&lt;k?x.getUTCHours():0,s=e&lt;k?x.getUTCMinutes():0,c=e&lt;T?x.getUTCSeconds():0,y=e&lt;A?10*x.getUTCMilliseconds()+b:0;return M(i,o,s,c,y)},r.ms2DateTimeLocal=function(t){if(!(t&gt;=n+h&amp;&amp;t&lt;=a-h))return u;var e=Math.floor(10*l(t+.05,1)),r=new Date(Math.round(t-e/10));return M(i.time.format(\&quot;%Y-%m-%d\&quot;)(r),r.getHours(),r.getMinutes(),r.getSeconds(),10*r.getUTCMilliseconds()+e)},r.cleanDate=function(t,e,n){if(t===u)return e;if(r.isJSDate(t)||\&quot;number\&quot;==typeof t&amp;&amp;isFinite(t)){if(_(n))return s.error(\&quot;JS Dates and milliseconds are incompatible with world calendars\&quot;,t),e;if(!(t=r.ms2DateTimeLocal(+t))&amp;&amp;void 0!==e)return e}else if(!r.isDateTime(t,n))return s.error(\&quot;unrecognized date\&quot;,t),e;return t};var S=/%\\d?f/g;function E(t,e,r,n){t=t.replace(S,function(t){var r=Math.min(+t.charAt(1)||6,6);return(e/1e3%1+2).toFixed(r).substr(2).replace(/0+$/,\&quot;\&quot;)||\&quot;0\&quot;});var a=new Date(Math.floor(e+.05));if(_(n))try{t=v.getComponentMethod(\&quot;calendars\&quot;,\&quot;worldCalFmt\&quot;)(t,e,n)}catch(t){return\&quot;Invalid\&quot;}return r(t)(a)}var C=[59,59.9,59.99,59.999,59.9999];r.formatDate=function(t,e,r,n,a,i){if(a=_(a)&amp;&amp;a,!e)if(\&quot;y\&quot;===r)e=i.year;else if(\&quot;m\&quot;===r)e=i.month;else{if(\&quot;d\&quot;!==r)return function(t,e){var r=l(t+.05,h),n=w(Math.floor(r/f),2)+\&quot;:\&quot;+w(l(Math.floor(r/p),60),2);if(\&quot;M\&quot;!==e){o(e)||(e=0);var a=(100+Math.min(l(t/d,60),C[e])).toFixed(e).substr(1);e&gt;0&amp;&amp;(a=a.replace(/0+$/,\&quot;\&quot;).replace(/[\\.]$/,\&quot;\&quot;)),n+=\&quot;:\&quot;+a}return n}(t,r)+\&quot;\\n\&quot;+E(i.dayMonthYear,t,n,a);e=i.dayMonth+\&quot;\\n\&quot;+i.year}return E(e,t,n,a)};var L=3*h;r.incrementMonth=function(t,e,r){r=_(r)&amp;&amp;r;var n=l(t,h);if(t=Math.round(t-n),r)try{var a=Math.round(t/h)+g,i=v.getComponentMethod(\&quot;calendars\&quot;,\&quot;getCal\&quot;)(r),o=i.fromJD(a);return e%12?i.add(o,e,\&quot;m\&quot;):i.add(o,e/12,\&quot;y\&quot;),(o.toJD()-g)*h+n}catch(e){s.error(\&quot;invalid ms \&quot;+t+\&quot; in calendar \&quot;+r)}var c=new Date(t+L);return c.setUTCMonth(c.getUTCMonth()+e)+n-L},r.findExactDates=function(t,e){for(var r,n,a=0,i=0,s=0,l=0,c=_(e)&amp;&amp;v.getComponentMethod(\&quot;calendars\&quot;,\&quot;getCal\&quot;)(e),u=0;u&lt;t.length;u++)if(n=t[u],o(n)){if(!(n%h))if(c)try{1===(r=c.fromJD(n/h+g)).day()?1===r.month()?a++:i++:s++}catch(t){}else 1===(r=new Date(n)).getUTCDate()?0===r.getUTCMonth()?a++:i++:s++}else l++;s+=i+=a;var f=t.length-l;return{exactYears:a/f,exactMonths:i/f,exactDays:s/f}}},{\&quot;../constants/numerical\&quot;:692,\&quot;../registry\&quot;:845,\&quot;./loggers\&quot;:720,\&quot;./mod\&quot;:723,d3:164,\&quot;fast-isnumeric\&quot;:227}],705:[function(t,e,r){\&quot;use strict\&quot;;var n=t(\&quot;d3\&quot;),a=t(\&quot;./loggers\&quot;);function i(t){var e=t&amp;&amp;t.parentNode;e&amp;&amp;e.removeChild(t)}function o(t,e,r){var n=\&quot;plotly.js-style-\&quot;+t,i=document.getElementById(n);i||((i=document.createElement(\&quot;style\&quot;)).setAttribute(\&quot;id\&quot;,n),i.appendChild(document.createTextNode(\&quot;\&quot;)),document.head.appendChild(i));var o=i.sheet;o.insertRule?o.insertRule(e+\&quot;{\&quot;+r+\&quot;}\&quot;,0):o.addRule?o.addRule(e,r,0):a.warn(\&quot;addStyleRule failed\&quot;)}e.exports={getGraphDiv:function(t){var e;if(\&quot;string\&quot;==typeof t){if(null===(e=document.getElementById(t)))throw new Error(\&quot;No DOM element with id '\&quot;+t+\&quot;' exists on the page.\&quot;);return e}if(null==t)throw new Error(\&quot;DOM element provided is null or undefined\&quot;);return t},isPlotDiv:function(t){var e=n.select(t);return e.node()instanceof HTMLElement&amp;&amp;e.size()&amp;&amp;e.classed(\&quot;js-plotly-plot\&quot;)},removeElement:i,addStyleRule:function(t,e){o(\&quot;global\&quot;,t,e)},addRelatedStyleRule:o,deleteRelatedStyleRule:function(t){var e=\&quot;plotly.js-style-\&quot;+t,r=document.getElementById(e);r&amp;&amp;i(r)}}},{\&quot;./loggers\&quot;:720,d3:164}],706:[function(t,e,r){\&quot;use strict\&quot;;var n=t(\&quot;events\&quot;).EventEmitter,a={init:function(t){if(t._ev instanceof n)return t;var e=new n,r=new n;return t._ev=e,t._internalEv=r,t.on=e.on.bind(e),t.once=e.once.bind(e),t.removeListener=e.removeListener.bind(e),t.removeAllListeners=e.removeAllListeners.bind(e),t._internalOn=r.on.bind(r),t._internalOnce=r.once.bind(r),t._removeInternalListener=r.removeListener.bind(r),t._removeAllInternalListeners=r.removeAllListeners.bind(r),t.emit=function(n,a){\&quot;undefined\&quot;!=typeof jQuery&amp;&amp;jQuery(t).trigger(n,a),e.emit(n,a),r.emit(n,a)},t},triggerHandler:function(t,e,r){var n,a;\&quot;undefined\&quot;!=typeof jQuery&amp;&amp;(n=jQuery(t).triggerHandler(e,r));var i=t._ev;if(!i)return n;var o,s=i._events[e];if(!s)return n;function l(t){return t.listener?(i.removeListener(e,t.listener),t.fired?void 0:(t.fired=!0,t.listener.apply(i,[r]))):t.apply(i,[r])}for(s=Array.isArray(s)?s:[s],o=0;o&lt;s.length-1;o++)l(s[o]);return a=l(s[o]),void 0!==n?n:a},purge:function(t){return delete t._ev,delete t.on,delete t.once,delete t.removeListener,delete t.removeAllListeners,delete t.emit,delete t._ev,delete t._internalEv,delete t._internalOn,delete t._internalOnce,delete t._removeInternalListener,delete t._removeAllInternalListeners,t}};e.exports=a},{events:105}],707:[function(t,e,r){\&quot;use strict\&quot;;var n=t(\&quot;./is_plain_object.js\&quot;),a=Array.isArray;function i(t,e,r,o){var s,l,c,u,h,f,p=t[0],d=t.length;if(2===d&amp;&amp;a(p)&amp;&amp;a(t[1])&amp;&amp;0===p.length){if(function(t,e){var r,n;for(r=0;r&lt;t.length;r++){if(null!==(n=t[r])&amp;&amp;\&quot;object\&quot;==typeof n)return!1;void 0!==n&amp;&amp;(e[r]=n)}return!0}(t[1],p))return p;p.splice(0,p.length)}for(var g=1;g&lt;d;g++)for(l in s=t[g])c=p[l],u=s[l],o&amp;&amp;a(u)?p[l]=u:e&amp;&amp;u&amp;&amp;(n(u)||(h=a(u)))?(h?(h=!1,f=c&amp;&amp;a(c)?c:[]):f=c&amp;&amp;n(c)?c:{},p[l]=i([f,u],e,r,o)):(\&quot;undefined\&quot;!=typeof u||r)&amp;&amp;(p[l]=u);return p}r.extendFlat=function(){return i(arguments,!1,!1,!1)},r.extendDeep=function(){return i(arguments,!0,!1,!1)},r.extendDeepAll=function(){return i(arguments,!0,!0,!1)},r.extendDeepNoArrays=function(){return i(arguments,!0,!1,!0)}},{\&quot;./is_plain_object.js\&quot;:717}],708:[function(t,e,r){\&quot;use strict\&quot;;e.exports=function(t){for(var e={},r=[],n=0,a=0;a&lt;t.length;a++){var i=t[a];1!==e[i]&amp;&amp;(e[i]=1,r[n++]=i)}return r}},{}],709:[function(t,e,r){\&quot;use strict\&quot;;function n(t){return!0===t.visible}function a(t){var e=t[0].trace;return!0===e.visible&amp;&amp;0!==e._length}e.exports=function(t){for(var e,r=(e=t,Array.isArray(e)&amp;&amp;Array.isArray(e[0])&amp;&amp;e[0][0]&amp;&amp;e[0][0].trace?a:n),i=[],o=0;o&lt;t.length;o++){var s=t[o];r(s)&amp;&amp;i.push(s)}return i}},{}],710:[function(t,e,r){\&quot;use strict\&quot;;var n=t(\&quot;country-regex\&quot;),a=t(\&quot;../lib\&quot;),i=Object.keys(n),o={\&quot;ISO-3\&quot;:a.identity,\&quot;USA-states\&quot;:a.identity,\&quot;country names\&quot;:function(t){for(var e=0;e&lt;i.length;e++){var r=i[e],o=new RegExp(n[r]);if(o.test(t.trim().toLowerCase()))return r}return a.log(\&quot;Unrecognized country name: \&quot;+t+\&quot;.\&quot;),!1}};e.exports={locationToFeature:function(t,e,r){if(!e||\&quot;string\&quot;!=typeof e)return!1;var n,i,s,l=o[t](e);if(l){if(\&quot;USA-states\&quot;===t)for(n=[],s=0;s&lt;r.length;s++)(i=r[s]).properties&amp;&amp;i.properties.gu&amp;&amp;\&quot;USA\&quot;===i.properties.gu&amp;&amp;n.push(i);else n=r;for(s=0;s&lt;n.length;s++)if((i=n[s]).id===l)return i;a.log([\&quot;Location with id\&quot;,l,\&quot;does not have a matching topojson feature at this resolution.\&quot;].join(\&quot; \&quot;))}return!1}}},{\&quot;../lib\&quot;:716,\&quot;country-regex\&quot;:135}],711:[function(t,e,r){\&quot;use strict\&quot;;var n=t(\&quot;../constants/numerical\&quot;).BADNUM;r.calcTraceToLineCoords=function(t){for(var e=t[0].trace.connectgaps,r=[],a=[],i=0;i&lt;t.length;i++){var o=t[i].lonlat;o[0]!==n?a.push(o):!e&amp;&amp;a.length&gt;0&amp;&amp;(r.push(a),a=[])}return a.length&gt;0&amp;&amp;r.push(a),r},r.makeLine=function(t){return 1===t.length?{type:\&quot;LineString\&quot;,coordinates:t[0]}:{type:\&quot;MultiLineString\&quot;,coordinates:t}},r.makePolygon=function(t){if(1===t.length)return{type:\&quot;Polygon\&quot;,coordinates:t};for(var e=new Array(t.length),r=0;r&lt;t.length;r++)e[r]=[t[r]];return{type:\&quot;MultiPolygon\&quot;,coordinates:e}},r.makeBlank=function(){return{type:\&quot;Point\&quot;,coordinates:[]}}},{\&quot;../constants/numerical\&quot;:692}],712:[function(t,e,r){\&quot;use strict\&quot;;var n,a,i,o=t(\&quot;./mod\&quot;).mod;function s(t,e,r,n,a,i,o,s){var l=r-t,c=a-t,u=o-a,h=n-e,f=i-e,p=s-i,d=l*p-u*h;if(0===d)return null;var g=(c*p-u*f)/d,v=(c*h-l*f)/d;return v&lt;0||v&gt;1||g&lt;0||g&gt;1?null:{x:t+l*g,y:e+h*g}}function l(t,e,r,n,a){var i=n*t+a*e;if(i&lt;0)return n*n+a*a;if(i&gt;r){var o=n-t,s=a-e;return o*o+s*s}var l=n*e-a*t;return l*l/r}r.segmentsIntersect=s,r.segmentDistance=function(t,e,r,n,a,i,o,c){if(s(t,e,r,n,a,i,o,c))return 0;var u=r-t,h=n-e,f=o-a,p=c-i,d=u*u+h*h,g=f*f+p*p,v=Math.min(l(u,h,d,a-t,i-e),l(u,h,d,o-t,c-e),l(f,p,g,t-a,e-i),l(f,p,g,r-a,n-i));return Math.sqrt(v)},r.getTextLocation=function(t,e,r,s){if(t===a&amp;&amp;s===i||(n={},a=t,i=s),n[r])return n[r];var l=t.getPointAtLength(o(r-s/2,e)),c=t.getPointAtLength(o(r+s/2,e)),u=Math.atan((c.y-l.y)/(c.x-l.x)),h=t.getPointAtLength(o(r,e)),f={x:(4*h.x+l.x+c.x)/6,y:(4*h.y+l.y+c.y)/6,theta:u};return n[r]=f,f},r.clearLocationCache=function(){a=null},r.getVisibleSegment=function(t,e,r){var n,a,i=e.left,o=e.right,s=e.top,l=e.bottom,c=0,u=t.getTotalLength(),h=u;function f(e){var r=t.getPointAtLength(e);0===e?n=r:e===u&amp;&amp;(a=r);var c=r.x&lt;i?i-r.x:r.x&gt;o?r.x-o:0,h=r.y&lt;s?s-r.y:r.y&gt;l?r.y-l:0;return Math.sqrt(c*c+h*h)}for(var p=f(c);p;){if((c+=p+r)&gt;h)return;p=f(c)}for(p=f(h);p;){if(c&gt;(h-=p+r))return;p=f(h)}return{min:c,max:h,len:h-c,total:u,isClosed:0===c&amp;&amp;h===u&amp;&amp;Math.abs(n.x-a.x)&lt;.1&amp;&amp;Math.abs(n.y-a.y)&lt;.1}},r.findPointOnPath=function(t,e,r,n){for(var a,i,o,s=(n=n||{}).pathLength||t.getTotalLength(),l=n.tolerance||.001,c=n.iterationLimit||30,u=t.getPointAtLength(0)[r]&gt;t.getPointAtLength(s)[r]?-1:1,h=0,f=0,p=s;h&lt;c;){if(a=(f+p)/2,o=(i=t.getPointAtLength(a))[r]-e,Math.abs(o)&lt;l)return i;u*o&gt;0?p=a:f=a,h++}return i}},{\&quot;./mod\&quot;:723}],713:[function(t,e,r){\&quot;use strict\&quot;;var n=t(\&quot;fast-isnumeric\&quot;),a=t(\&quot;tinycolor2\&quot;),i=t(\&quot;color-normalize\&quot;),o=t(\&quot;../components/colorscale\&quot;),s=t(\&quot;../components/color/attributes\&quot;).defaultLine,l=t(\&quot;./array\&quot;).isArrayOrTypedArray,c=i(s),u=1;function h(t,e){var r=t;return r[3]*=e,r}function f(t){if(n(t))return c;var e=i(t);return e.length?e:c}function p(t){return n(t)?t:u}e.exports={formatColor:function(t,e,r){var n,a,s,d,g,v=t.color,m=l(v),y=l(e),x=o.extractOpts(t),b=[];if(n=void 0!==x.colorscale?o.makeColorScaleFuncFromTrace(t):f,a=m?function(t,e){return void 0===t[e]?c:i(n(t[e]))}:f,s=y?function(t,e){return void 0===t[e]?u:p(t[e])}:p,m||y)for(var _=0;_&lt;r;_++)d=a(v,_),g=s(e,_),b[_]=h(d,g);else b=h(i(v),e);return b},parseColorScale:function(t,e){void 0===e&amp;&amp;(e=1);var r=o.extractOpts(t);return(r.reversescale?o.flipScale(r.colorscale):r.colorscale).map(function(t){var r=t[0],n=a(t[1]).toRgb();return{index:r,rgb:[n.r,n.g,n.b,e]}})}}},{\&quot;../components/color/attributes\&quot;:590,\&quot;../components/colorscale\&quot;:603,\&quot;./array\&quot;:699,\&quot;color-normalize\&quot;:121,\&quot;fast-isnumeric\&quot;:227,tinycolor2:535}],714:[function(t,e,r){\&quot;use strict\&quot;;var n=t(\&quot;./identity\&quot;);function a(t){return[t]}e.exports={keyFun:function(t){return t.key},repeat:a,descend:n,wrap:a,unwrap:function(t){return t[0]}}},{\&quot;./identity\&quot;:715}],715:[function(t,e,r){\&quot;use strict\&quot;;e.exports=function(t){return t}},{}],716:[function(t,e,r){\&quot;use strict\&quot;;var n=t(\&quot;d3\&quot;),a=t(\&quot;fast-isnumeric\&quot;),i=t(\&quot;../constants/numerical\&quot;),o=i.FP_SAFE,s=i.BADNUM,l=e.exports={};l.nestedProperty=t(\&quot;./nested_property\&quot;),l.keyedContainer=t(\&quot;./keyed_container\&quot;),l.relativeAttr=t(\&quot;./relative_attr\&quot;),l.isPlainObject=t(\&quot;./is_plain_object\&quot;),l.toLogRange=t(\&quot;./to_log_range\&quot;),l.relinkPrivateKeys=t(\&quot;./relink_private\&quot;);var c=t(\&quot;./array\&quot;);l.isTypedArray=c.isTypedArray,l.isArrayOrTypedArray=c.isArrayOrTypedArray,l.isArray1D=c.isArray1D,l.ensureArray=c.ensureArray,l.concat=c.concat,l.maxRowLength=c.maxRowLength,l.minRowLength=c.minRowLength;var u=t(\&quot;./mod\&quot;);l.mod=u.mod,l.modHalf=u.modHalf;var h=t(\&quot;./coerce\&quot;);l.valObjectMeta=h.valObjectMeta,l.coerce=h.coerce,l.coerce2=h.coerce2,l.coerceFont=h.coerceFont,l.coerceHoverinfo=h.coerceHoverinfo,l.coerceSelectionMarkerOpacity=h.coerceSelectionMarkerOpacity,l.validate=h.validate;var f=t(\&quot;./dates\&quot;);l.dateTime2ms=f.dateTime2ms,l.isDateTime=f.isDateTime,l.ms2DateTime=f.ms2DateTime,l.ms2DateTimeLocal=f.ms2DateTimeLocal,l.cleanDate=f.cleanDate,l.isJSDate=f.isJSDate,l.formatDate=f.formatDate,l.incrementMonth=f.incrementMonth,l.dateTick0=f.dateTick0,l.dfltRange=f.dfltRange,l.findExactDates=f.findExactDates,l.MIN_MS=f.MIN_MS,l.MAX_MS=f.MAX_MS;var p=t(\&quot;./search\&quot;);l.findBin=p.findBin,l.sorterAsc=p.sorterAsc,l.sorterDes=p.sorterDes,l.distinctVals=p.distinctVals,l.roundUp=p.roundUp,l.sort=p.sort,l.findIndexOfMin=p.findIndexOfMin;var d=t(\&quot;./stats\&quot;);l.aggNums=d.aggNums,l.len=d.len,l.mean=d.mean,l.median=d.median,l.midRange=d.midRange,l.variance=d.variance,l.stdev=d.stdev,l.interp=d.interp;var g=t(\&quot;./matrix\&quot;);l.init2dArray=g.init2dArray,l.transposeRagged=g.transposeRagged,l.dot=g.dot,l.translationMatrix=g.translationMatrix,l.rotationMatrix=g.rotationMatrix,l.rotationXYMatrix=g.rotationXYMatrix,l.apply2DTransform=g.apply2DTransform,l.apply2DTransform2=g.apply2DTransform2;var v=t(\&quot;./angles\&quot;);l.deg2rad=v.deg2rad,l.rad2deg=v.rad2deg,l.angleDelta=v.angleDelta,l.angleDist=v.angleDist,l.isFullCircle=v.isFullCircle,l.isAngleInsideSector=v.isAngleInsideSector,l.isPtInsideSector=v.isPtInsideSector,l.pathArc=v.pathArc,l.pathSector=v.pathSector,l.pathAnnulus=v.pathAnnulus;var m=t(\&quot;./anchor_utils\&quot;);l.isLeftAnchor=m.isLeftAnchor,l.isCenterAnchor=m.isCenterAnchor,l.isRightAnchor=m.isRightAnchor,l.isTopAnchor=m.isTopAnchor,l.isMiddleAnchor=m.isMiddleAnchor,l.isBottomAnchor=m.isBottomAnchor;var y=t(\&quot;./geometry2d\&quot;);l.segmentsIntersect=y.segmentsIntersect,l.segmentDistance=y.segmentDistance,l.getTextLocation=y.getTextLocation,l.clearLocationCache=y.clearLocationCache,l.getVisibleSegment=y.getVisibleSegment,l.findPointOnPath=y.findPointOnPath;var x=t(\&quot;./extend\&quot;);l.extendFlat=x.extendFlat,l.extendDeep=x.extendDeep,l.extendDeepAll=x.extendDeepAll,l.extendDeepNoArrays=x.extendDeepNoArrays;var b=t(\&quot;./loggers\&quot;);l.log=b.log,l.warn=b.warn,l.error=b.error;var _=t(\&quot;./regex\&quot;);l.counterRegex=_.counter;var w=t(\&quot;./throttle\&quot;);l.throttle=w.throttle,l.throttleDone=w.done,l.clearThrottle=w.clear;var k=t(\&quot;./dom\&quot;);function T(t){var e={};for(var r in t)for(var n=t[r],a=0;a&lt;n.length;a++)e[n[a]]=+r;return e}l.getGraphDiv=k.getGraphDiv,l.isPlotDiv=k.isPlotDiv,l.removeElement=k.removeElement,l.addStyleRule=k.addStyleRule,l.addRelatedStyleRule=k.addRelatedStyleRule,l.deleteRelatedStyleRule=k.deleteRelatedStyleRule,l.clearResponsive=t(\&quot;./clear_responsive\&quot;),l.makeTraceGroups=t(\&quot;./make_trace_groups\&quot;),l._=t(\&quot;./localize\&quot;),l.notifier=t(\&quot;./notifier\&quot;),l.filterUnique=t(\&quot;./filter_unique\&quot;),l.filterVisible=t(\&quot;./filter_visible\&quot;),l.pushUnique=t(\&quot;./push_unique\&quot;),l.cleanNumber=t(\&quot;./clean_number\&quot;),l.ensureNumber=function(t){return a(t)?(t=Number(t))&lt;-o||t&gt;o?s:a(t)?Number(t):s:s},l.isIndex=function(t,e){return!(void 0!==e&amp;&amp;t&gt;=e)&amp;&amp;(a(t)&amp;&amp;t&gt;=0&amp;&amp;t%1==0)},l.noop=t(\&quot;./noop\&quot;),l.identity=t(\&quot;./identity\&quot;),l.repeat=function(t,e){for(var r=new Array(e),n=0;n&lt;e;n++)r[n]=t;return r},l.swapAttrs=function(t,e,r,n){r||(r=\&quot;x\&quot;),n||(n=\&quot;y\&quot;);for(var a=0;a&lt;e.length;a++){var i=e[a],o=l.nestedProperty(t,i.replace(\&quot;?\&quot;,r)),s=l.nestedProperty(t,i.replace(\&quot;?\&quot;,n)),c=o.get();o.set(s.get()),s.set(c)}},l.raiseToTop=function(t){t.parentNode.appendChild(t)},l.cancelTransition=function(t){return t.transition().duration(0)},l.constrain=function(t,e,r){return e&gt;r?Math.max(r,Math.min(e,t)):Math.max(e,Math.min(r,t))},l.bBoxIntersect=function(t,e,r){return r=r||0,t.left&lt;=e.right+r&amp;&amp;e.left&lt;=t.right+r&amp;&amp;t.top&lt;=e.bottom+r&amp;&amp;e.top&lt;=t.bottom+r},l.simpleMap=function(t,e,r,n){for(var a=t.length,i=new Array(a),o=0;o&lt;a;o++)i[o]=e(t[o],r,n);return i},l.randstr=function t(e,r,n,a){if(n||(n=16),void 0===r&amp;&amp;(r=24),r&lt;=0)return\&quot;0\&quot;;var i,o,s=Math.log(Math.pow(2,r))/Math.log(n),c=\&quot;\&quot;;for(i=2;s===1/0;i*=2)s=Math.log(Math.pow(2,r/i))/Math.log(n)*i;var u=s-Math.floor(s);for(i=0;i&lt;Math.floor(s);i++)c=Math.floor(Math.random()*n).toString(n)+c;u&amp;&amp;(o=Math.pow(n,u),c=Math.floor(Math.random()*o).toString(n)+c);var h=parseInt(c,n);return e&amp;&amp;e[c]||h!==1/0&amp;&amp;h&gt;=Math.pow(2,r)?a&gt;10?(l.warn(\&quot;randstr failed uniqueness\&quot;),c):t(e,r,n,(a||0)+1):c},l.OptionControl=function(t,e){t||(t={}),e||(e=\&quot;opt\&quot;);var r={optionList:[],_newoption:function(n){n[e]=t,r[n.name]=n,r.optionList.push(n)}};return r[\&quot;_\&quot;+e]=t,r},l.smooth=function(t,e){if((e=Math.round(e)||0)&lt;2)return t;var r,n,a,i,o=t.length,s=2*o,l=2*e-1,c=new Array(l),u=new Array(o);for(r=0;r&lt;l;r++)c[r]=(1-Math.cos(Math.PI*(r+1)/e))/(2*e);for(r=0;r&lt;o;r++){for(i=0,n=0;n&lt;l;n++)(a=r+n+1-e)&lt;-o?a-=s*Math.round(a/s):a&gt;=s&amp;&amp;(a-=s*Math.floor(a/s)),a&lt;0?a=-1-a:a&gt;=o&amp;&amp;(a=s-1-a),i+=t[a]*c[n];u[r]=i}return u},l.syncOrAsync=function(t,e,r){var n;function a(){return l.syncOrAsync(t,e,r)}for(;t.length;)if((n=(0,t.splice(0,1)[0])(e))&amp;&amp;n.then)return n.then(a).then(void 0,l.promiseError);return r&amp;&amp;r(e)},l.stripTrailingSlash=function(t){return\&quot;/\&quot;===t.substr(-1)?t.substr(0,t.length-1):t},l.noneOrAll=function(t,e,r){if(t){var n,a=!1,i=!0;for(n=0;n&lt;r.length;n++)null!=t[r[n]]?a=!0:i=!1;if(a&amp;&amp;!i)for(n=0;n&lt;r.length;n++)t[r[n]]=e[r[n]]}},l.mergeArray=function(t,e,r,n){var a=\&quot;function\&quot;==typeof n;if(l.isArrayOrTypedArray(t))for(var i=Math.min(t.length,e.length),o=0;o&lt;i;o++){var s=t[o];e[o][r]=a?n(s):s}},l.mergeArrayCastPositive=function(t,e,r){return l.mergeArray(t,e,r,function(t){var e=+t;return isFinite(e)&amp;&amp;e&gt;0?e:0})},l.fillArray=function(t,e,r,n){if(n=n||l.identity,l.isArrayOrTypedArray(t))for(var a=0;a&lt;e.length;a++)e[a][r]=n(t[a])},l.castOption=function(t,e,r,n){n=n||l.identity;var a=l.nestedProperty(t,r).get();return l.isArrayOrTypedArray(a)?Array.isArray(e)&amp;&amp;l.isArrayOrTypedArray(a[e[0]])?n(a[e[0]][e[1]]):n(a[e]):a},l.extractOption=function(t,e,r,n){if(r in t)return t[r];var a=l.nestedProperty(e,n).get();return Array.isArray(a)?void 0:a},l.tagSelected=function(t,e,r){var n,a,i=e.selectedpoints,o=e._indexToPoints;o&amp;&amp;(n=T(o));for(var s=0;s&lt;i.length;s++){var c=i[s];if(l.isIndex(c)){var u=n?n[c]:c,h=r?r[u]:u;void 0!==(a=h)&amp;&amp;a&lt;t.length&amp;&amp;(t[h].selected=1)}}},l.selIndices2selPoints=function(t){var e=t.selectedpoints,r=t._indexToPoints;if(r){for(var n=T(r),a=[],i=0;i&lt;e.length;i++){var o=e[i];if(l.isIndex(o)){var s=n[o];l.isIndex(s)&amp;&amp;a.push(s)}}return a}return e},l.getTargetArray=function(t,e){var r=e.target;if(\&quot;string\&quot;==typeof r&amp;&amp;r){var n=l.nestedProperty(t,r).get();return!!Array.isArray(n)&amp;&amp;n}return!!Array.isArray(r)&amp;&amp;r},l.minExtend=function(t,e){var r={};\&quot;object\&quot;!=typeof e&amp;&amp;(e={});var n,a,i,o=Object.keys(t);for(n=0;n&lt;o.length;n++)i=t[a=o[n]],\&quot;_\&quot;!==a.charAt(0)&amp;&amp;\&quot;function\&quot;!=typeof i&amp;&amp;(\&quot;module\&quot;===a?r[a]=i:Array.isArray(i)?r[a]=\&quot;colorscale\&quot;===a?i.slice():i.slice(0,3):l.isTypedArray(i)?r[a]=i.subarray(0,3):r[a]=i&amp;&amp;\&quot;object\&quot;==typeof i?l.minExtend(t[a],e[a]):i);for(o=Object.keys(e),n=0;n&lt;o.length;n++)\&quot;object\&quot;==typeof(i=e[a=o[n]])&amp;&amp;a in r&amp;&amp;\&quot;object\&quot;==typeof r[a]||(r[a]=i);return r},l.titleCase=function(t){return t.charAt(0).toUpperCase()+t.substr(1)},l.containsAny=function(t,e){for(var r=0;r&lt;e.length;r++)if(-1!==t.indexOf(e[r]))return!0;return!1},l.isIE=function(){return\&quot;undefined\&quot;!=typeof window.navigator.msSaveBlob};var A=/MSIE [1-9]\\./;l.isIE9orBelow=function(){return l.isIE()&amp;&amp;A.test(window.navigator.userAgent)};var M=/Version\\/[\\d\\.]+.*Safari/;l.isSafari=function(){return M.test(window.navigator.userAgent)},l.isD3Selection=function(t){return t&amp;&amp;\&quot;function\&quot;==typeof t.classed},l.ensureSingle=function(t,e,r,n){var a=t.select(e+(r?\&quot;.\&quot;+r:\&quot;\&quot;));if(a.size())return a;var i=t.append(e);return r&amp;&amp;i.classed(r,!0),n&amp;&amp;i.call(n),i},l.ensureSingleById=function(t,e,r,n){var a=t.select(e+\&quot;#\&quot;+r);if(a.size())return a;var i=t.append(e).attr(\&quot;id\&quot;,r);return n&amp;&amp;i.call(n),i},l.objectFromPath=function(t,e){for(var r,n=t.split(\&quot;.\&quot;),a=r={},i=0;i&lt;n.length;i++){var o=n[i],s=null,l=n[i].match(/(.*)\\[([0-9]+)\\]/);l?(o=l[1],s=l[2],r=r[o]=[],i===n.length-1?r[s]=e:r[s]={},r=r[s]):(i===n.length-1?r[o]=e:r[o]={},r=r[o])}return a};var S=/^([^\\[\\.]+)\\.(.+)?/,E=/^([^\\.]+)\\[([0-9]+)\\](\\.)?(.+)?/;l.expandObjectPaths=function(t){var e,r,n,a,i,o,s;if(\&quot;object\&quot;==typeof t&amp;&amp;!Array.isArray(t))for(r in t)t.hasOwnProperty(r)&amp;&amp;((e=r.match(S))?(a=t[r],n=e[1],delete t[r],t[n]=l.extendDeepNoArrays(t[n]||{},l.objectFromPath(r,l.expandObjectPaths(a))[n])):(e=r.match(E))?(a=t[r],n=e[1],i=parseInt(e[2]),delete t[r],t[n]=t[n]||[],\&quot;.\&quot;===e[3]?(s=e[4],o=t[n][i]=t[n][i]||{},l.extendDeepNoArrays(o,l.objectFromPath(s,l.expandObjectPaths(a)))):t[n][i]=l.expandObjectPaths(a)):t[r]=l.expandObjectPaths(t[r]));return t},l.numSeparate=function(t,e,r){if(r||(r=!1),\&quot;string\&quot;!=typeof e||0===e.length)throw new Error(\&quot;Separator string required for formatting!\&quot;);\&quot;number\&quot;==typeof t&amp;&amp;(t=String(t));var n=/(\\d+)(\\d{3})/,a=e.charAt(0),i=e.charAt(1),o=t.split(\&quot;.\&quot;),s=o[0],l=o.length&gt;1?a+o[1]:\&quot;\&quot;;if(i&amp;&amp;(o.length&gt;1||s.length&gt;4||r))for(;n.test(s);)s=s.replace(n,\&quot;$1\&quot;+i+\&quot;$2\&quot;);return s+l},l.TEMPLATE_STRING_REGEX=/%{([^\\s%{}:]*)([:|\\|][^}]*)?}/g;var C=/^\\w*$/;l.templateString=function(t,e){var r={};return t.replace(l.TEMPLATE_STRING_REGEX,function(t,n){return C.test(n)?e[n]||\&quot;\&quot;:(r[n]=r[n]||l.nestedProperty(e,n).get,r[n]()||\&quot;\&quot;)})};var L={max:10,count:0,name:\&quot;hovertemplate\&quot;};l.hovertemplateString=function(){return z.apply(L,arguments)};var P={max:10,count:0,name:\&quot;texttemplate\&quot;};l.texttemplateString=function(){return z.apply(P,arguments)};var O=/^[:|\\|]/;function z(t,e,r){var a=this,i=arguments;e||(e={});var o={};return t.replace(l.TEMPLATE_STRING_REGEX,function(t,s,c){var u,h,f,p;for(f=3;f&lt;i.length;f++)if(u=i[f]){if(u.hasOwnProperty(s)){h=u[s];break}if(C.test(s)||(h=o[s]||l.nestedProperty(u,s).get())&amp;&amp;(o[s]=h),void 0!==h)break}if(void 0===h&amp;&amp;a)return a.count&lt;a.max&amp;&amp;(l.warn(\&quot;Variable '\&quot;+s+\&quot;' in \&quot;+a.name+\&quot; could not be found!\&quot;),h=t),a.count===a.max&amp;&amp;l.warn(\&quot;Too many \&quot;+a.name+\&quot; warnings - additional warnings will be suppressed\&quot;),a.count++,t;if(c){if(\&quot;:\&quot;===c[0]&amp;&amp;(h=(p=r?r.numberFormat:n.format)(c.replace(O,\&quot;\&quot;))(h)),\&quot;|\&quot;===c[0]){p=r?r.timeFormat.utc:n.time.format.utc;var d=l.dateTime2ms(h);h=l.formatDate(d,c.replace(O,\&quot;\&quot;),!1,p)}}else e.hasOwnProperty(s+\&quot;Label\&quot;)&amp;&amp;(h=e[s+\&quot;Label\&quot;]);return h})}l.subplotSort=function(t,e){for(var r=Math.min(t.length,e.length)+1,n=0,a=0,i=0;i&lt;r;i++){var o=t.charCodeAt(i)||0,s=e.charCodeAt(i)||0,l=o&gt;=48&amp;&amp;o&lt;=57,c=s&gt;=48&amp;&amp;s&lt;=57;if(l&amp;&amp;(n=10*n+o-48),c&amp;&amp;(a=10*a+s-48),!l||!c){if(n!==a)return n-a;if(o!==s)return o-s}}return a-n};var I=2e9;l.seedPseudoRandom=function(){I=2e9},l.pseudoRandom=function(){var t=I;return I=(69069*I+1)%4294967296,Math.abs(I-t)&lt;429496729?l.pseudoRandom():I/4294967296},l.fillText=function(t,e,r){var n=Array.isArray(r)?function(t){r.push(t)}:function(t){r.text=t},a=l.extractOption(t,e,\&quot;htx\&quot;,\&quot;hovertext\&quot;);if(l.isValidTextValue(a))return n(a);var i=l.extractOption(t,e,\&quot;tx\&quot;,\&quot;text\&quot;);return l.isValidTextValue(i)?n(i):void 0},l.isValidTextValue=function(t){return t||0===t},l.formatPercent=function(t,e){e=e||0;for(var r=(Math.round(100*t*Math.pow(10,e))*Math.pow(.1,e)).toFixed(e)+\&quot;%\&quot;,n=0;n&lt;e;n++)-1!==r.indexOf(\&quot;.\&quot;)&amp;&amp;(r=(r=r.replace(\&quot;0%\&quot;,\&quot;%\&quot;)).replace(\&quot;.%\&quot;,\&quot;%\&quot;));return r},l.isHidden=function(t){var e=window.getComputedStyle(t).display;return!e||\&quot;none\&quot;===e},l.getTextTransform=function(t){var e,r=t.textX,n=t.textY,a=t.targetX,i=t.targetY,o=t.scale,s=t.rotate;return o&lt;1?e=\&quot;scale(\&quot;+o+\&quot;) \&quot;:(o=1,e=\&quot;\&quot;),\&quot;translate(\&quot;+(a-o*r)+\&quot; \&quot;+(i-o*n)+\&quot;)\&quot;+e+(s?\&quot;rotate(\&quot;+s+\&quot; \&quot;+r+\&quot; \&quot;+n+\&quot;) \&quot;:\&quot;\&quot;)}},{\&quot;../constants/numerical\&quot;:692,\&quot;./anchor_utils\&quot;:697,\&quot;./angles\&quot;:698,\&quot;./array\&quot;:699,\&quot;./clean_number\&quot;:700,\&quot;./clear_responsive\&quot;:702,\&quot;./coerce\&quot;:703,\&quot;./dates\&quot;:704,\&quot;./dom\&quot;:705,\&quot;./extend\&quot;:707,\&quot;./filter_unique\&quot;:708,\&quot;./filter_visible\&quot;:709,\&quot;./geometry2d\&quot;:712,\&quot;./identity\&quot;:715,\&quot;./is_plain_object\&quot;:717,\&quot;./keyed_container\&quot;:718,\&quot;./localize\&quot;:719,\&quot;./loggers\&quot;:720,\&quot;./make_trace_groups\&quot;:721,\&quot;./matrix\&quot;:722,\&quot;./mod\&quot;:723,\&quot;./nested_property\&quot;:724,\&quot;./noop\&quot;:725,\&quot;./notifier\&quot;:726,\&quot;./push_unique\&quot;:730,\&quot;./regex\&quot;:732,\&quot;./relative_attr\&quot;:733,\&quot;./relink_private\&quot;:734,\&quot;./search\&quot;:735,\&quot;./stats\&quot;:738,\&quot;./throttle\&quot;:741,\&quot;./to_log_range\&quot;:742,d3:164,\&quot;fast-isnumeric\&quot;:227}],717:[function(t,e,r){\&quot;use strict\&quot;;e.exports=function(t){return window&amp;&amp;window.process&amp;&amp;window.process.versions?\&quot;[object Object]\&quot;===Object.prototype.toString.call(t):\&quot;[object Object]\&quot;===Object.prototype.toString.call(t)&amp;&amp;Object.getPrototypeOf(t)===Object.prototype}},{}],718:[function(t,e,r){\&quot;use strict\&quot;;var n=t(\&quot;./nested_property\&quot;),a=/^\\w*$/;e.exports=function(t,e,r,i){var o,s,l;r=r||\&quot;name\&quot;,i=i||\&quot;value\&quot;;var c={};e&amp;&amp;e.length?(l=n(t,e),s=l.get()):s=t,e=e||\&quot;\&quot;;var u={};if(s)for(o=0;o&lt;s.length;o++)u[s[o][r]]=o;var h=a.test(i),f={set:function(t,e){var a=null===e?4:0;if(!s){if(!l||4===a)return;s=[],l.set(s)}var o=u[t];if(void 0===o){if(4===a)return;a|=3,o=s.length,u[t]=o}else e!==(h?s[o][i]:n(s[o],i).get())&amp;&amp;(a|=2);var p=s[o]=s[o]||{};return p[r]=t,h?p[i]=e:n(p,i).set(e),null!==e&amp;&amp;(a&amp;=-5),c[o]=c[o]|a,f},get:function(t){if(s){var e=u[t];return void 0===e?void 0:h?s[e][i]:n(s[e],i).get()}},rename:function(t,e){var n=u[t];return void 0===n?f:(c[n]=1|c[n],u[e]=n,delete u[t],s[n][r]=e,f)},remove:function(t){var e=u[t];if(void 0===e)return f;var a=s[e];if(Object.keys(a).length&gt;2)return c[e]=2|c[e],f.set(t,null);if(h){for(o=e;o&lt;s.length;o++)c[o]=3|c[o];for(o=e;o&lt;s.length;o++)u[s[o][r]]--;s.splice(e,1),delete u[t]}else n(a,i).set(null),c[e]=6|c[e];return f},constructUpdate:function(){for(var t,a,o={},l=Object.keys(c),u=0;u&lt;l.length;u++)a=l[u],t=e+\&quot;[\&quot;+a+\&quot;]\&quot;,s[a]?(1&amp;c[a]&amp;&amp;(o[t+\&quot;.\&quot;+r]=s[a][r]),2&amp;c[a]&amp;&amp;(o[t+\&quot;.\&quot;+i]=h?4&amp;c[a]?null:s[a][i]:4&amp;c[a]?null:n(s[a],i).get())):o[t]=null;return o}};return f}},{\&quot;./nested_property\&quot;:724}],719:[function(t,e,r){\&quot;use strict\&quot;;var n=t(\&quot;../registry\&quot;);e.exports=function(t,e){for(var r=t._context.locale,a=0;a&lt;2;a++){for(var i=t._context.locales,o=0;o&lt;2;o++){var s=(i[r]||{}).dictionary;if(s){var l=s[e];if(l)return l}i=n.localeRegistry}var c=r.split(\&quot;-\&quot;)[0];if(c===r)break;r=c}return e}},{\&quot;../registry\&quot;:845}],720:[function(t,e,r){\&quot;use strict\&quot;;var n=t(\&quot;../plot_api/plot_config\&quot;).dfltConfig,a=e.exports={};function i(t,e){if(t&amp;&amp;t.apply)try{return void t.apply(console,e)}catch(t){}for(var r=0;r&lt;e.length;r++)try{t(e[r])}catch(t){console.log(e[r])}}a.log=function(){if(n.logging&gt;1){for(var t=[\&quot;LOG:\&quot;],e=0;e&lt;arguments.length;e++)t.push(arguments[e]);i(console.trace||console.log,t)}},a.warn=function(){if(n.logging&gt;0){for(var t=[\&quot;WARN:\&quot;],e=0;e&lt;arguments.length;e++)t.push(arguments[e]);i(console.trace||console.log,t)}},a.error=function(){if(n.logging&gt;0){for(var t=[\&quot;ERROR:\&quot;],e=0;e&lt;arguments.length;e++)t.push(arguments[e]);i(console.error,t)}}},{\&quot;../plot_api/plot_config\&quot;:752}],721:[function(t,e,r){\&quot;use strict\&quot;;var n=t(\&quot;d3\&quot;);e.exports=function(t,e,r){var a=t.selectAll(\&quot;g.\&quot;+r.replace(/\\s/g,\&quot;.\&quot;)).data(e,function(t){return t[0].trace.uid});a.exit().remove(),a.enter().append(\&quot;g\&quot;).attr(\&quot;class\&quot;,r),a.order();var i=t.classed(\&quot;rangeplot\&quot;)?\&quot;nodeRangePlot3\&quot;:\&quot;node3\&quot;;return a.each(function(t){t[0][i]=n.select(this)}),a}},{d3:164}],722:[function(t,e,r){\&quot;use strict\&quot;;r.init2dArray=function(t,e){for(var r=new Array(t),n=0;n&lt;t;n++)r[n]=new Array(e);return r},r.transposeRagged=function(t){var e,r,n=0,a=t.length;for(e=0;e&lt;a;e++)n=Math.max(n,t[e].length);var i=new Array(n);for(e=0;e&lt;n;e++)for(i[e]=new Array(a),r=0;r&lt;a;r++)i[e][r]=t[r][e];return i},r.dot=function(t,e){if(!t.length||!e.length||t.length!==e.length)return null;var n,a,i=t.length;if(t[0].length)for(n=new Array(i),a=0;a&lt;i;a++)n[a]=r.dot(t[a],e);else if(e[0].length){var o=r.transposeRagged(e);for(n=new Array(o.length),a=0;a&lt;o.length;a++)n[a]=r.dot(t,o[a])}else for(n=0,a=0;a&lt;i;a++)n+=t[a]*e[a];return n},r.translationMatrix=function(t,e){return[[1,0,t],[0,1,e],[0,0,1]]},r.rotationMatrix=function(t){var e=t*Math.PI/180;return[[Math.cos(e),-Math.sin(e),0],[Math.sin(e),Math.cos(e),0],[0,0,1]]},r.rotationXYMatrix=function(t,e,n){return r.dot(r.dot(r.translationMatrix(e,n),r.rotationMatrix(t)),r.translationMatrix(-e,-n))},r.apply2DTransform=function(t){return function(){var e=arguments;3===e.length&amp;&amp;(e=e[0]);var n=1===arguments.length?e[0]:[e[0],e[1]];return r.dot(t,[n[0],n[1],1]).slice(0,2)}},r.apply2DTransform2=function(t){var e=r.apply2DTransform(t);return function(t){return e(t.slice(0,2)).concat(e(t.slice(2,4)))}}},{}],723:[function(t,e,r){\&quot;use strict\&quot;;e.exports={mod:function(t,e){var r=t%e;return r&lt;0?r+e:r},modHalf:function(t,e){return Math.abs(t)&gt;e/2?t-Math.round(t/e)*e:t}}},{}],724:[function(t,e,r){\&quot;use strict\&quot;;var n=t(\&quot;fast-isnumeric\&quot;),a=t(\&quot;./array\&quot;).isArrayOrTypedArray;e.exports=function(t,e){if(n(e))e=String(e);else if(\&quot;string\&quot;!=typeof e||\&quot;[-1]\&quot;===e.substr(e.length-4))throw\&quot;bad property string\&quot;;for(var r,i,o,l=0,c=e.split(\&quot;.\&quot;);l&lt;c.length;){if(r=String(c[l]).match(/^([^\\[\\]]*)((\\[\\-?[0-9]*\\])+)$/)){if(r[1])c[l]=r[1];else{if(0!==l)throw\&quot;bad property string\&quot;;c.splice(0,1)}for(i=r[2].substr(1,r[2].length-2).split(\&quot;][\&quot;),o=0;o&lt;i.length;o++)l++,c.splice(l,0,Number(i[o]))}l++}return\&quot;object\&quot;!=typeof t?function(t,e,r){return{set:function(){throw\&quot;bad container\&quot;},get:function(){},astr:e,parts:r,obj:t}}(t,e,c):{set:s(t,c,e),get:function t(e,r){return function(){var n,i,o,s,l,c=e;for(s=0;s&lt;r.length-1;s++){if(-1===(n=r[s])){for(i=!0,o=[],l=0;l&lt;c.length;l++)o[l]=t(c[l],r.slice(s+1))(),o[l]!==o[0]&amp;&amp;(i=!1);return i?o[0]:o}if(\&quot;number\&quot;==typeof n&amp;&amp;!a(c))return;if(\&quot;object\&quot;!=typeof(c=c[n])||null===c)return}if(\&quot;object\&quot;==typeof c&amp;&amp;null!==c&amp;&amp;null!==(o=c[r[s]]))return o}}(t,c),astr:e,parts:c,obj:t}};var i=/(^|\\.)args\\[/;function o(t,e){return void 0===t||null===t&amp;&amp;!e.match(i)}function s(t,e,r){return function(n){var i,s,h=t,f=\&quot;\&quot;,p=[[t,f]],d=o(n,r);for(s=0;s&lt;e.length-1;s++){if(\&quot;number\&quot;==typeof(i=e[s])&amp;&amp;!a(h))throw\&quot;array index but container is not an array\&quot;;if(-1===i){if(d=!c(h,e.slice(s+1),n,r))break;return}if(!u(h,i,e[s+1],d))break;if(\&quot;object\&quot;!=typeof(h=h[i])||null===h)throw\&quot;container is not an object\&quot;;f=l(f,i),p.push([h,f])}if(d){if(s===e.length-1&amp;&amp;(delete h[e[s]],Array.isArray(h)&amp;&amp;+e[s]==h.length-1))for(;h.length&amp;&amp;void 0===h[h.length-1];)h.pop()}else h[e[s]]=n}}function l(t,e){var r=e;return n(e)?r=\&quot;[\&quot;+e+\&quot;]\&quot;:t&amp;&amp;(r=\&quot;.\&quot;+e),t+r}function c(t,e,r,n){var i,l=a(r),c=!0,h=r,f=n.replace(\&quot;-1\&quot;,0),p=!l&amp;&amp;o(r,f),d=e[0];for(i=0;i&lt;t.length;i++)f=n.replace(\&quot;-1\&quot;,i),l&amp;&amp;(p=o(h=r[i%r.length],f)),p&amp;&amp;(c=!1),u(t,i,d,p)&amp;&amp;s(t[i],e,n.replace(\&quot;-1\&quot;,i))(h);return c}function u(t,e,r,n){if(void 0===t[e]){if(n)return!1;t[e]=\&quot;number\&quot;==typeof r?[]:{}}return!0}},{\&quot;./array\&quot;:699,\&quot;fast-isnumeric\&quot;:227}],725:[function(t,e,r){\&quot;use strict\&quot;;e.exports=function(){}},{}],726:[function(t,e,r){\&quot;use strict\&quot;;var n=t(\&quot;d3\&quot;),a=t(\&quot;fast-isnumeric\&quot;),i=[];e.exports=function(t,e){if(-1===i.indexOf(t)){i.push(t);var r=1e3;a(e)?r=e:\&quot;long\&quot;===e&amp;&amp;(r=3e3);var o=n.select(\&quot;body\&quot;).selectAll(\&quot;.plotly-notifier\&quot;).data([0]);o.enter().append(\&quot;div\&quot;).classed(\&quot;plotly-notifier\&quot;,!0),o.selectAll(\&quot;.notifier-note\&quot;).data(i).enter().append(\&quot;div\&quot;).classed(\&quot;notifier-note\&quot;,!0).style(\&quot;opacity\&quot;,0).each(function(t){var e=n.select(this);e.append(\&quot;button\&quot;).classed(\&quot;notifier-close\&quot;,!0).html(\&quot;&amp;times;\&quot;).on(\&quot;click\&quot;,function(){e.transition().call(s)});for(var a=e.append(\&quot;p\&quot;),i=t.split(/&lt;br\\s*\\/?&gt;/g),o=0;o&lt;i.length;o++)o&amp;&amp;a.append(\&quot;br\&quot;),a.append(\&quot;span\&quot;).text(i[o]);e.transition().duration(700).style(\&quot;opacity\&quot;,1).transition().delay(r).call(s)})}function s(t){t.duration(700).style(\&quot;opacity\&quot;,0).each(\&quot;end\&quot;,function(t){var e=i.indexOf(t);-1!==e&amp;&amp;i.splice(e,1),n.select(this).remove()})}}},{d3:164,\&quot;fast-isnumeric\&quot;:227}],727:[function(t,e,r){\&quot;use strict\&quot;;var n=t(\&quot;./setcursor\&quot;),a=\&quot;data-savedcursor\&quot;;e.exports=function(t,e){var r=t.attr(a);if(e){if(!r){for(var i=(t.attr(\&quot;class\&quot;)||\&quot;\&quot;).split(\&quot; \&quot;),o=0;o&lt;i.length;o++){var s=i[o];0===s.indexOf(\&quot;cursor-\&quot;)&amp;&amp;t.attr(a,s.substr(7)).classed(s,!1)}t.attr(a)||t.attr(a,\&quot;!!\&quot;)}n(t,e)}else r&amp;&amp;(t.attr(a,null),\&quot;!!\&quot;===r?n(t):n(t,r))}},{\&quot;./setcursor\&quot;:736}],728:[function(t,e,r){\&quot;use strict\&quot;;var n=t(\&quot;./matrix\&quot;).dot,a=t(\&quot;../constants/numerical\&quot;).BADNUM,i=e.exports={};i.tester=function(t){var e,r=t.slice(),n=r[0][0],i=n,o=r[0][1],s=o;for(r.push(r[0]),e=1;e&lt;r.length;e++)n=Math.min(n,r[e][0]),i=Math.max(i,r[e][0]),o=Math.min(o,r[e][1]),s=Math.max(s,r[e][1]);var l,c=!1;5===r.length&amp;&amp;(r[0][0]===r[1][0]?r[2][0]===r[3][0]&amp;&amp;r[0][1]===r[3][1]&amp;&amp;r[1][1]===r[2][1]&amp;&amp;(c=!0,l=function(t){return t[0]===r[0][0]}):r[0][1]===r[1][1]&amp;&amp;r[2][1]===r[3][1]&amp;&amp;r[0][0]===r[3][0]&amp;&amp;r[1][0]===r[2][0]&amp;&amp;(c=!0,l=function(t){return t[1]===r[0][1]}));var u=!0,h=r[0];for(e=1;e&lt;r.length;e++)if(h[0]!==r[e][0]||h[1]!==r[e][1]){u=!1;break}return{xmin:n,xmax:i,ymin:o,ymax:s,pts:r,contains:c?function(t,e){var r=t[0],c=t[1];return!(r===a||r&lt;n||r&gt;i||c===a||c&lt;o||c&gt;s||e&amp;&amp;l(t))}:function(t,e){var l=t[0],c=t[1];if(l===a||l&lt;n||l&gt;i||c===a||c&lt;o||c&gt;s)return!1;var u,h,f,p,d,g=r.length,v=r[0][0],m=r[0][1],y=0;for(u=1;u&lt;g;u++)if(h=v,f=m,v=r[u][0],m=r[u][1],!(l&lt;(p=Math.min(h,v))||l&gt;Math.max(h,v)||c&gt;Math.max(f,m)))if(c&lt;Math.min(f,m))l!==p&amp;&amp;y++;else{if(c===(d=v===h?c:f+(l-h)*(m-f)/(v-h)))return 1!==u||!e;c&lt;=d&amp;&amp;l!==p&amp;&amp;y++}return y%2==1},isRect:c,degenerate:u}},i.isSegmentBent=function(t,e,r,a){var i,o,s,l=t[e],c=[t[r][0]-l[0],t[r][1]-l[1]],u=n(c,c),h=Math.sqrt(u),f=[-c[1]/h,c[0]/h];for(i=e+1;i&lt;r;i++)if(o=[t[i][0]-l[0],t[i][1]-l[1]],(s=n(o,c))&lt;0||s&gt;u||Math.abs(n(o,f))&gt;a)return!0;return!1},i.filter=function(t,e){var r=[t[0]],n=0,a=0;function o(o){t.push(o);var s=r.length,l=n;r.splice(a+1);for(var c=l+1;c&lt;t.length;c++)(c===t.length-1||i.isSegmentBent(t,l,c+1,e))&amp;&amp;(r.push(t[c]),r.length&lt;s-2&amp;&amp;(n=c,a=r.length-1),l=c)}t.length&gt;1&amp;&amp;o(t.pop());return{addPt:o,raw:t,filtered:r}}},{\&quot;../constants/numerical\&quot;:692,\&quot;./matrix\&quot;:722}],729:[function(t,e,r){(function(r){\&quot;use strict\&quot;;var n=t(\&quot;./show_no_webgl_msg\&quot;),a=t(\&quot;regl\&quot;);e.exports=function(t,e){var i=t._fullLayout,o=!0;return i._glcanvas.each(function(n){if(!n.regl&amp;&amp;(!n.pick||i._has(\&quot;parcoords\&quot;))){try{n.regl=a({canvas:this,attributes:{antialias:!n.pick,preserveDrawingBuffer:!0},pixelRatio:t._context.plotGlPixelRatio||r.devicePixelRatio,extensions:e||[]})}catch(t){o=!1}o&amp;&amp;this.addEventListener(\&quot;webglcontextlost\&quot;,function(e){t&amp;&amp;t.emit&amp;&amp;t.emit(\&quot;plotly_webglcontextlost\&quot;,{event:e,layer:n.key})},!1)}}),o||n({container:i._glcontainer.node()}),o}}).call(this,\&quot;undefined\&quot;!=typeof global?global:\&quot;undefined\&quot;!=typeof self?self:\&quot;undefined\&quot;!=typeof window?window:{})},{\&quot;./show_no_webgl_msg\&quot;:737,regl:500}],730:[function(t,e,r){\&quot;use strict\&quot;;e.exports=function(t,e){if(e instanceof RegExp){for(var r=e.toString(),n=0;n&lt;t.length;n++)if(t[n]instanceof RegExp&amp;&amp;t[n].toString()===r)return t;t.push(e)}else!e&amp;&amp;0!==e||-1!==t.indexOf(e)||t.push(e);return t}},{}],731:[function(t,e,r){\&quot;use strict\&quot;;var n=t(\&quot;../lib\&quot;),a=t(\&quot;../plot_api/plot_config\&quot;).dfltConfig;var i={add:function(t,e,r,n,i){var o,s;t.undoQueue=t.undoQueue||{index:0,queue:[],sequence:!1},s=t.undoQueue.index,t.autoplay?t.undoQueue.inSequence||(t.autoplay=!1):(!t.undoQueue.sequence||t.undoQueue.beginSequence?(o={undo:{calls:[],args:[]},redo:{calls:[],args:[]}},t.undoQueue.queue.splice(s,t.undoQueue.queue.length-s,o),t.undoQueue.index+=1):o=t.undoQueue.queue[s-1],t.undoQueue.beginSequence=!1,o&amp;&amp;(o.undo.calls.unshift(e),o.undo.args.unshift(r),o.redo.calls.push(n),o.redo.args.push(i)),t.undoQueue.queue.length&gt;a.queueLength&amp;&amp;(t.undoQueue.queue.shift(),t.undoQueue.index--))},startSequence:function(t){t.undoQueue=t.undoQueue||{index:0,queue:[],sequence:!1},t.undoQueue.sequence=!0,t.undoQueue.beginSequence=!0},stopSequence:function(t){t.undoQueue=t.undoQueue||{index:0,queue:[],sequence:!1},t.undoQueue.sequence=!1,t.undoQueue.beginSequence=!1},undo:function(t){var e,r;if(t.framework&amp;&amp;t.framework.isPolar)t.framework.undo();else if(!(void 0===t.undoQueue||isNaN(t.undoQueue.index)||t.undoQueue.index&lt;=0)){for(t.undoQueue.index--,e=t.undoQueue.queue[t.undoQueue.index],t.undoQueue.inSequence=!0,r=0;r&lt;e.undo.calls.length;r++)i.plotDo(t,e.undo.calls[r],e.undo.args[r]);t.undoQueue.inSequence=!1,t.autoplay=!1}},redo:function(t){var e,r;if(t.framework&amp;&amp;t.framework.isPolar)t.framework.redo();else if(!(void 0===t.undoQueue||isNaN(t.undoQueue.index)||t.undoQueue.index&gt;=t.undoQueue.queue.length)){for(e=t.undoQueue.queue[t.undoQueue.index],t.undoQueue.inSequence=!0,r=0;r&lt;e.redo.calls.length;r++)i.plotDo(t,e.redo.calls[r],e.redo.args[r]);t.undoQueue.inSequence=!1,t.autoplay=!1,t.undoQueue.index++}}};i.plotDo=function(t,e,r){t.autoplay=!0,r=function(t,e){for(var r,a=[],i=0;i&lt;e.length;i++)r=e[i],a[i]=r===t?r:\&quot;object\&quot;==typeof r?Array.isArray(r)?n.extendDeep([],r):n.extendDeepAll({},r):r;return a}(t,r),e.apply(null,r)},e.exports=i},{\&quot;../lib\&quot;:716,\&quot;../plot_api/plot_config\&quot;:752}],732:[function(t,e,r){\&quot;use strict\&quot;;r.counter=function(t,e,r,n){var a=(e||\&quot;\&quot;)+(r?\&quot;\&quot;:\&quot;$\&quot;),i=!1===n?\&quot;\&quot;:\&quot;^\&quot;;return\&quot;xy\&quot;===t?new RegExp(i+\&quot;x([2-9]|[1-9][0-9]+)?y([2-9]|[1-9][0-9]+)?\&quot;+a):new RegExp(i+t+\&quot;([2-9]|[1-9][0-9]+)?\&quot;+a)}},{}],733:[function(t,e,r){\&quot;use strict\&quot;;var n=/^(.*)(\\.[^\\.\\[\\]]+|\\[\\d\\])$/,a=/^[^\\.\\[\\]]+$/;e.exports=function(t,e){for(;e;){var r=t.match(n);if(r)t=r[1];else{if(!t.match(a))throw new Error(\&quot;bad relativeAttr call:\&quot;+[t,e]);t=\&quot;\&quot;}if(\&quot;^\&quot;!==e.charAt(0))break;e=e.slice(1)}return t&amp;&amp;\&quot;[\&quot;!==e.charAt(0)?t+\&quot;.\&quot;+e:t+e}},{}],734:[function(t,e,r){\&quot;use strict\&quot;;var n=t(\&quot;./array\&quot;).isArrayOrTypedArray,a=t(\&quot;./is_plain_object\&quot;);e.exports=function t(e,r){for(var i in r){var o=r[i],s=e[i];if(s!==o)if(\&quot;_\&quot;===i.charAt(0)||\&quot;function\&quot;==typeof o){if(i in e)continue;e[i]=o}else if(n(o)&amp;&amp;n(s)&amp;&amp;a(o[0])){if(\&quot;customdata\&quot;===i||\&quot;ids\&quot;===i)continue;for(var l=Math.min(o.length,s.length),c=0;c&lt;l;c++)s[c]!==o[c]&amp;&amp;a(o[c])&amp;&amp;a(s[c])&amp;&amp;t(s[c],o[c])}else a(o)&amp;&amp;a(s)&amp;&amp;(t(s,o),Object.keys(s).length||delete e[i])}}},{\&quot;./array\&quot;:699,\&quot;./is_plain_object\&quot;:717}],735:[function(t,e,r){\&quot;use strict\&quot;;var n=t(\&quot;fast-isnumeric\&quot;),a=t(\&quot;./loggers\&quot;),i=t(\&quot;./identity\&quot;);function o(t,e){return t&lt;e}function s(t,e){return t&lt;=e}function l(t,e){return t&gt;e}function c(t,e){return t&gt;=e}r.findBin=function(t,e,r){if(n(e.start))return r?Math.ceil((t-e.start)/e.size-1e-9)-1:Math.floor((t-e.start)/e.size+1e-9);var i,u,h=0,f=e.length,p=0,d=f&gt;1?(e[f-1]-e[0])/(f-1):1;for(u=d&gt;=0?r?o:s:r?c:l,t+=1e-9*d*(r?-1:1)*(d&gt;=0?1:-1);h&lt;f&amp;&amp;p++&lt;100;)u(e[i=Math.floor((h+f)/2)],t)?h=i+1:f=i;return p&gt;90&amp;&amp;a.log(\&quot;Long binary search...\&quot;),h-1},r.sorterAsc=function(t,e){return t-e},r.sorterDes=function(t,e){return e-t},r.distinctVals=function(t){var e=t.slice();e.sort(r.sorterAsc);for(var n=e.length-1,a=e[n]-e[0]||1,i=a/(n||1)/1e4,o=[e[0]],s=0;s&lt;n;s++)e[s+1]&gt;e[s]+i&amp;&amp;(a=Math.min(a,e[s+1]-e[s]),o.push(e[s+1]));return{vals:o,minDiff:a}},r.roundUp=function(t,e,r){for(var n,a=0,i=e.length-1,o=0,s=r?0:1,l=r?1:0,c=r?Math.ceil:Math.floor;a&lt;i&amp;&amp;o++&lt;100;)e[n=c((a+i)/2)]&lt;=t?a=n+s:i=n-l;return e[a]},r.sort=function(t,e){for(var r=0,n=0,a=1;a&lt;t.length;a++){var i=e(t[a],t[a-1]);if(i&lt;0?r=1:i&gt;0&amp;&amp;(n=1),r&amp;&amp;n)return t.sort(e)}return n?t:t.reverse()},r.findIndexOfMin=function(t,e){e=e||i;for(var r,n=1/0,a=0;a&lt;t.length;a++){var o=e(t[a]);o&lt;n&amp;&amp;(n=o,r=a)}return r}},{\&quot;./identity\&quot;:715,\&quot;./loggers\&quot;:720,\&quot;fast-isnumeric\&quot;:227}],736:[function(t,e,r){\&quot;use strict\&quot;;e.exports=function(t,e){(t.attr(\&quot;class\&quot;)||\&quot;\&quot;).split(\&quot; \&quot;).forEach(function(e){0===e.indexOf(\&quot;cursor-\&quot;)&amp;&amp;t.classed(e,!1)}),e&amp;&amp;t.classed(\&quot;cursor-\&quot;+e,!0)}},{}],737:[function(t,e,r){\&quot;use strict\&quot;;var n=t(\&quot;../components/color\&quot;),a=function(){};e.exports=function(t){for(var e in t)\&quot;function\&quot;==typeof t[e]&amp;&amp;(t[e]=a);t.destroy=function(){t.container.parentNode.removeChild(t.container)};var r=document.createElement(\&quot;div\&quot;);r.className=\&quot;no-webgl\&quot;,r.style.cursor=\&quot;pointer\&quot;,r.style.fontSize=\&quot;24px\&quot;,r.style.color=n.defaults[0],r.style.position=\&quot;absolute\&quot;,r.style.left=r.style.top=\&quot;0px\&quot;,r.style.width=r.style.height=\&quot;100%\&quot;,r.style[\&quot;background-color\&quot;]=n.lightLine,r.style[\&quot;z-index\&quot;]=30;var i=document.createElement(\&quot;p\&quot;);return i.textContent=\&quot;WebGL is not supported by your browser - visit https://get.webgl.org for more info\&quot;,i.style.position=\&quot;relative\&quot;,i.style.top=\&quot;50%\&quot;,i.style.left=\&quot;50%\&quot;,i.style.height=\&quot;30%\&quot;,i.style.width=\&quot;50%\&quot;,i.style.margin=\&quot;-15% 0 0 -25%\&quot;,r.appendChild(i),t.container.appendChild(r),t.container.style.background=\&quot;#FFFFFF\&quot;,t.container.onclick=function(){window.open(\&quot;https://get.webgl.org\&quot;)},!1}},{\&quot;../components/color\&quot;:591}],738:[function(t,e,r){\&quot;use strict\&quot;;var n=t(\&quot;fast-isnumeric\&quot;),a=t(\&quot;./array\&quot;).isArrayOrTypedArray;r.aggNums=function(t,e,i,o){var s,l;if((!o||o&gt;i.length)&amp;&amp;(o=i.length),n(e)||(e=!1),a(i[0])){for(l=new Array(o),s=0;s&lt;o;s++)l[s]=r.aggNums(t,e,i[s]);i=l}for(s=0;s&lt;o;s++)n(e)?n(i[s])&amp;&amp;(e=t(+e,+i[s])):e=i[s];return e},r.len=function(t){return r.aggNums(function(t){return t+1},0,t)},r.mean=function(t,e){return e||(e=r.len(t)),r.aggNums(function(t,e){return t+e},0,t)/e},r.midRange=function(t){if(void 0!==t&amp;&amp;0!==t.length)return(r.aggNums(Math.max,null,t)+r.aggNums(Math.min,null,t))/2},r.variance=function(t,e,a){return e||(e=r.len(t)),n(a)||(a=r.mean(t,e)),r.aggNums(function(t,e){return t+Math.pow(e-a,2)},0,t)/e},r.stdev=function(t,e,n){return Math.sqrt(r.variance(t,e,n))},r.median=function(t){var e=t.slice().sort();return r.interp(e,.5)},r.interp=function(t,e){if(!n(e))throw\&quot;n should be a finite number\&quot;;if((e=e*t.length-.5)&lt;0)return t[0];if(e&gt;t.length-1)return t[t.length-1];var r=e%1;return r*t[Math.ceil(e)]+(1-r)*t[Math.floor(e)]}},{\&quot;./array\&quot;:699,\&quot;fast-isnumeric\&quot;:227}],739:[function(t,e,r){\&quot;use strict\&quot;;var n=t(\&quot;color-normalize\&quot;);e.exports=function(t){return t?n(t):[0,0,0,1]}},{\&quot;color-normalize\&quot;:121}],740:[function(t,e,r){\&quot;use strict\&quot;;var n=t(\&quot;d3\&quot;),a=t(\&quot;../lib\&quot;),i=t(\&quot;../constants/xmlns_namespaces\&quot;),o=t(\&quot;../constants/alignment\&quot;).LINE_SPACING;function s(t,e){return t.node().getBoundingClientRect()[e]}var l=/([^$]*)([$]+[^$]*[$]+)([^$]*)/;r.convertToTspans=function(t,e,M){var S=t.text(),C=!t.attr(\&quot;data-notex\&quot;)&amp;&amp;\&quot;undefined\&quot;!=typeof MathJax&amp;&amp;S.match(l),L=n.select(t.node().parentNode);if(!L.empty()){var P=t.attr(\&quot;class\&quot;)?t.attr(\&quot;class\&quot;).split(\&quot; \&quot;)[0]:\&quot;text\&quot;;return P+=\&quot;-math\&quot;,L.selectAll(\&quot;svg.\&quot;+P).remove(),L.selectAll(\&quot;g.\&quot;+P+\&quot;-group\&quot;).remove(),t.style(\&quot;display\&quot;,null).attr({\&quot;data-unformatted\&quot;:S,\&quot;data-math\&quot;:\&quot;N\&quot;}),C?(e&amp;&amp;e._promises||[]).push(new Promise(function(e){t.style(\&quot;display\&quot;,\&quot;none\&quot;);var r=parseInt(t.node().style.fontSize,10),i={fontSize:r};!function(t,e,r){var i,o,s,l;MathJax.Hub.Queue(function(){return o=a.extendDeepAll({},MathJax.Hub.config),s=MathJax.Hub.processSectionDelay,void 0!==MathJax.Hub.processSectionDelay&amp;&amp;(MathJax.Hub.processSectionDelay=0),MathJax.Hub.Config({messageStyle:\&quot;none\&quot;,tex2jax:{inlineMath:[[\&quot;$\&quot;,\&quot;$\&quot;],[\&quot;\\\\(\&quot;,\&quot;\\\\)\&quot;]]},displayAlign:\&quot;left\&quot;})},function(){if(\&quot;SVG\&quot;!==(i=MathJax.Hub.config.menuSettings.renderer))return MathJax.Hub.setRenderer(\&quot;SVG\&quot;)},function(){var r=\&quot;math-output-\&quot;+a.randstr({},64);return l=n.select(\&quot;body\&quot;).append(\&quot;div\&quot;).attr({id:r}).style({visibility:\&quot;hidden\&quot;,position:\&quot;absolute\&quot;}).style({\&quot;font-size\&quot;:e.fontSize+\&quot;px\&quot;}).text(t.replace(c,\&quot;\\\\lt \&quot;).replace(u,\&quot;\\\\gt \&quot;)),MathJax.Hub.Typeset(l.node())},function(){var e=n.select(\&quot;body\&quot;).select(\&quot;#MathJax_SVG_glyphs\&quot;);if(l.select(\&quot;.MathJax_SVG\&quot;).empty()||!l.select(\&quot;svg\&quot;).node())a.log(\&quot;There was an error in the tex syntax.\&quot;,t),r();else{var o=l.select(\&quot;svg\&quot;).node().getBoundingClientRect();r(l.select(\&quot;.MathJax_SVG\&quot;),e,o)}if(l.remove(),\&quot;SVG\&quot;!==i)return MathJax.Hub.setRenderer(i)},function(){return void 0!==s&amp;&amp;(MathJax.Hub.processSectionDelay=s),MathJax.Hub.Config(o)})}(C[2],i,function(n,a,i){L.selectAll(\&quot;svg.\&quot;+P).remove(),L.selectAll(\&quot;g.\&quot;+P+\&quot;-group\&quot;).remove();var o=n&amp;&amp;n.select(\&quot;svg\&quot;);if(!o||!o.node())return O(),void e();var l=L.append(\&quot;g\&quot;).classed(P+\&quot;-group\&quot;,!0).attr({\&quot;pointer-events\&quot;:\&quot;none\&quot;,\&quot;data-unformatted\&quot;:S,\&quot;data-math\&quot;:\&quot;Y\&quot;});l.node().appendChild(o.node()),a&amp;&amp;a.node()&amp;&amp;o.node().insertBefore(a.node().cloneNode(!0),o.node().firstChild),o.attr({class:P,height:i.height,preserveAspectRatio:\&quot;xMinYMin meet\&quot;}).style({overflow:\&quot;visible\&quot;,\&quot;pointer-events\&quot;:\&quot;none\&quot;});var c=t.node().style.fill||\&quot;black\&quot;,u=o.select(\&quot;g\&quot;);u.attr({fill:c,stroke:c});var h=s(u,\&quot;width\&quot;),f=s(u,\&quot;height\&quot;),p=+t.attr(\&quot;x\&quot;)-h*{start:0,middle:.5,end:1}[t.attr(\&quot;text-anchor\&quot;)||\&quot;start\&quot;],d=-(r||s(t,\&quot;height\&quot;))/4;\&quot;y\&quot;===P[0]?(l.attr({transform:\&quot;rotate(\&quot;+[-90,+t.attr(\&quot;x\&quot;),+t.attr(\&quot;y\&quot;)]+\&quot;) translate(\&quot;+[-h/2,d-f/2]+\&quot;)\&quot;}),o.attr({x:+t.attr(\&quot;x\&quot;),y:+t.attr(\&quot;y\&quot;)})):\&quot;l\&quot;===P[0]?o.attr({x:t.attr(\&quot;x\&quot;),y:d-f/2}):\&quot;a\&quot;===P[0]&amp;&amp;0!==P.indexOf(\&quot;atitle\&quot;)?o.attr({x:0,y:d}):o.attr({x:p,y:+t.attr(\&quot;y\&quot;)+d-f/2}),M&amp;&amp;M.call(t,l),e(l)})})):O(),t}function O(){L.empty()||(P=t.attr(\&quot;class\&quot;)+\&quot;-math\&quot;,L.select(\&quot;svg.\&quot;+P).remove()),t.text(\&quot;\&quot;).style(\&quot;white-space\&quot;,\&quot;pre\&quot;),function(t,e){e=e.replace(v,\&quot; \&quot;);var r,s=!1,l=[],c=-1;function u(){c++;var e=document.createElementNS(i.svg,\&quot;tspan\&quot;);n.select(e).attr({class:\&quot;line\&quot;,dy:c*o+\&quot;em\&quot;}),t.appendChild(e),r=e;var a=l;if(l=[{node:e}],a.length&gt;1)for(var s=1;s&lt;a.length;s++)M(a[s])}function M(t){var e,a=t.type,o={};if(\&quot;a\&quot;===a){e=\&quot;a\&quot;;var s=t.target,c=t.href,u=t.popup;c&amp;&amp;(o={\&quot;xlink:xlink:show\&quot;:\&quot;_blank\&quot;===s||\&quot;_\&quot;!==s.charAt(0)?\&quot;new\&quot;:\&quot;replace\&quot;,target:s,\&quot;xlink:xlink:href\&quot;:c},u&amp;&amp;(o.onclick='window.open(this.href.baseVal,this.target.baseVal,\&quot;'+u+'\&quot;);return false;'))}else e=\&quot;tspan\&quot;;t.style&amp;&amp;(o.style=t.style);var h=document.createElementNS(i.svg,e);if(\&quot;sup\&quot;===a||\&quot;sub\&quot;===a){S(r,d),r.appendChild(h);var g=document.createElementNS(i.svg,\&quot;tspan\&quot;);S(g,d),n.select(g).attr(\&quot;dy\&quot;,p[a]),o.dy=f[a],r.appendChild(h),r.appendChild(g)}else r.appendChild(h);n.select(h).attr(o),r=t.node=h,l.push(t)}function S(t,e){t.appendChild(document.createTextNode(e))}function C(t){if(1!==l.length){var n=l.pop();t!==n.type&amp;&amp;a.log(\&quot;Start tag &lt;\&quot;+n.type+\&quot;&gt; doesnt match end tag &lt;\&quot;+t+\&quot;&gt;. Pretending it did match.\&quot;,e),r=l[l.length-1].node}else a.log(\&quot;Ignoring unexpected end tag &lt;/\&quot;+t+\&quot;&gt;.\&quot;,e)}x.test(e)?u():(r=t,l=[{node:t}]);for(var L=e.split(m),P=0;P&lt;L.length;P++){var O=L[P],z=O.match(y),I=z&amp;&amp;z[2].toLowerCase(),D=h[I];if(\&quot;br\&quot;===I)u();else if(void 0===D)S(r,E(O));else if(z[1])C(I);else{var R=z[4],F={type:I},B=T(R,b);if(B?(B=B.replace(A,\&quot;$1 fill:\&quot;),D&amp;&amp;(B+=\&quot;;\&quot;+D)):D&amp;&amp;(B=D),B&amp;&amp;(F.style=B),\&quot;a\&quot;===I){s=!0;var N=T(R,_);if(N){var j=document.createElement(\&quot;a\&quot;);j.href=N,-1!==g.indexOf(j.protocol)&amp;&amp;(F.href=encodeURI(decodeURI(N)),F.target=T(R,w)||\&quot;_blank\&quot;,F.popup=T(R,k))}}M(F)}}return s}(t.node(),S)&amp;&amp;t.style(\&quot;pointer-events\&quot;,\&quot;all\&quot;),r.positionText(t),M&amp;&amp;M.call(t)}};var c=/(&lt;|&amp;lt;|&amp;#60;)/g,u=/(&gt;|&amp;gt;|&amp;#62;)/g;var h={sup:\&quot;font-size:70%\&quot;,sub:\&quot;font-size:70%\&quot;,b:\&quot;font-weight:bold\&quot;,i:\&quot;font-style:italic\&quot;,a:\&quot;cursor:pointer\&quot;,span:\&quot;\&quot;,em:\&quot;font-style:italic;font-weight:bold\&quot;},f={sub:\&quot;0.3em\&quot;,sup:\&quot;-0.6em\&quot;},p={sub:\&quot;-0.21em\&quot;,sup:\&quot;0.42em\&quot;},d=\&quot;\\u200b\&quot;,g=[\&quot;http:\&quot;,\&quot;https:\&quot;,\&quot;mailto:\&quot;,\&quot;\&quot;,void 0,\&quot;:\&quot;],v=r.NEWLINES=/(\\r\\n?|\\n)/g,m=/(&lt;[^&lt;&gt;]*&gt;)/,y=/&lt;(\\/?)([^ &gt;]*)(\\s+(.*))?&gt;/i,x=/&lt;br(\\s+.*)?&gt;/i;r.BR_TAG_ALL=/&lt;br(\\s+.*)?&gt;/gi;var b=/(^|[\\s\&quot;'])style\\s*=\\s*(\&quot;([^\&quot;]*);?\&quot;|'([^']*);?')/i,_=/(^|[\\s\&quot;'])href\\s*=\\s*(\&quot;([^\&quot;]*)\&quot;|'([^']*)')/i,w=/(^|[\\s\&quot;'])target\\s*=\\s*(\&quot;([^\&quot;\\s]*)\&quot;|'([^'\\s]*)')/i,k=/(^|[\\s\&quot;'])popup\\s*=\\s*(\&quot;([\\w=,]*)\&quot;|'([\\w=,]*)')/i;function T(t,e){if(!t)return null;var r=t.match(e),n=r&amp;&amp;(r[3]||r[4]);return n&amp;&amp;E(n)}var A=/(^|;)\\s*color:/;r.plainText=function(t,e){for(var r=void 0!==(e=e||{}).len&amp;&amp;-1!==e.len?e.len:1/0,n=void 0!==e.allowedTags?e.allowedTags:[\&quot;br\&quot;],a=\&quot;...\&quot;.length,i=t.split(m),o=[],s=\&quot;\&quot;,l=0,c=0;c&lt;i.length;c++){var u=i[c],h=u.match(y),f=h&amp;&amp;h[2].toLowerCase();if(f)-1!==n.indexOf(f)&amp;&amp;(o.push(u),s=f);else{var p=u.length;if(l+p&lt;r)o.push(u),l+=p;else if(l&lt;r){var d=r-l;s&amp;&amp;(\&quot;br\&quot;!==s||d&lt;=a||p&lt;=a)&amp;&amp;o.pop(),r&gt;a?o.push(u.substr(0,d-a)+\&quot;...\&quot;):o.push(u.substr(0,d));break}s=\&quot;\&quot;}}return o.join(\&quot;\&quot;)};var M={mu:\&quot;\\u03bc\&quot;,amp:\&quot;&amp;\&quot;,lt:\&quot;&lt;\&quot;,gt:\&quot;&gt;\&quot;,nbsp:\&quot;\\xa0\&quot;,times:\&quot;\\xd7\&quot;,plusmn:\&quot;\\xb1\&quot;,deg:\&quot;\\xb0\&quot;},S=/&amp;(#\\d+|#x[\\da-fA-F]+|[a-z]+);/g;function E(t){return t.replace(S,function(t,e){return(\&quot;#\&quot;===e.charAt(0)?function(t){if(t&gt;1114111)return;var e=String.fromCodePoint;if(e)return e(t);var r=String.fromCharCode;return t&lt;=65535?r(t):r(55232+(t&gt;&gt;10),t%1024+56320)}(\&quot;x\&quot;===e.charAt(1)?parseInt(e.substr(2),16):parseInt(e.substr(1),10)):M[e])||t})}function C(t,e,r){var n,a,i,o=r.horizontalAlign,s=r.verticalAlign||\&quot;top\&quot;,l=t.node().getBoundingClientRect(),c=e.node().getBoundingClientRect();return a=\&quot;bottom\&quot;===s?function(){return l.bottom-n.height}:\&quot;middle\&quot;===s?function(){return l.top+(l.height-n.height)/2}:function(){return l.top},i=\&quot;right\&quot;===o?function(){return l.right-n.width}:\&quot;center\&quot;===o?function(){return l.left+(l.width-n.width)/2}:function(){return l.left},function(){return n=this.node().getBoundingClientRect(),this.style({top:a()-c.top+\&quot;px\&quot;,left:i()-c.left+\&quot;px\&quot;,\&quot;z-index\&quot;:1e3}),this}}r.convertEntities=E,r.lineCount=function(t){return t.selectAll(\&quot;tspan.line\&quot;).size()||1},r.positionText=function(t,e,r){return t.each(function(){var t=n.select(this);function a(e,r){return void 0===r?null===(r=t.attr(e))&amp;&amp;(t.attr(e,0),r=0):t.attr(e,r),r}var i=a(\&quot;x\&quot;,e),o=a(\&quot;y\&quot;,r);\&quot;text\&quot;===this.nodeName&amp;&amp;t.selectAll(\&quot;tspan.line\&quot;).attr({x:i,y:o})})},r.makeEditable=function(t,e){var r=e.gd,a=e.delegate,i=n.dispatch(\&quot;edit\&quot;,\&quot;input\&quot;,\&quot;cancel\&quot;),o=a||t;if(t.style({\&quot;pointer-events\&quot;:a?\&quot;none\&quot;:\&quot;all\&quot;}),1!==t.size())throw new Error(\&quot;boo\&quot;);function s(){!function(){var a=n.select(r).select(\&quot;.svg-container\&quot;),o=a.append(\&quot;div\&quot;),s=t.node().style,c=parseFloat(s.fontSize||12),u=e.text;void 0===u&amp;&amp;(u=t.attr(\&quot;data-unformatted\&quot;));o.classed(\&quot;plugin-editable editable\&quot;,!0).style({position:\&quot;absolute\&quot;,\&quot;font-family\&quot;:s.fontFamily||\&quot;Arial\&quot;,\&quot;font-size\&quot;:c,color:e.fill||s.fill||\&quot;black\&quot;,opacity:1,\&quot;background-color\&quot;:e.background||\&quot;transparent\&quot;,outline:\&quot;#ffffff33 1px solid\&quot;,margin:[-c/8+1,0,0,-1].join(\&quot;px \&quot;)+\&quot;px\&quot;,padding:\&quot;0\&quot;,\&quot;box-sizing\&quot;:\&quot;border-box\&quot;}).attr({contenteditable:!0}).text(u).call(C(t,a,e)).on(\&quot;blur\&quot;,function(){r._editing=!1,t.text(this.textContent).style({opacity:1});var e,a=n.select(this).attr(\&quot;class\&quot;);(e=a?\&quot;.\&quot;+a.split(\&quot; \&quot;)[0]+\&quot;-math-group\&quot;:\&quot;[class*=-math-group]\&quot;)&amp;&amp;n.select(t.node().parentNode).select(e).style({opacity:0});var o=this.textContent;n.select(this).transition().duration(0).remove(),n.select(document).on(\&quot;mouseup\&quot;,null),i.edit.call(t,o)}).on(\&quot;focus\&quot;,function(){var t=this;r._editing=!0,n.select(document).on(\&quot;mouseup\&quot;,function(){if(n.event.target===t)return!1;document.activeElement===o.node()&amp;&amp;o.node().blur()})}).on(\&quot;keyup\&quot;,function(){27===n.event.which?(r._editing=!1,t.style({opacity:1}),n.select(this).style({opacity:0}).on(\&quot;blur\&quot;,function(){return!1}).transition().remove(),i.cancel.call(t,this.textContent)):(i.input.call(t,this.textContent),n.select(this).call(C(t,a,e)))}).on(\&quot;keydown\&quot;,function(){13===n.event.which&amp;&amp;this.blur()}).call(l)}(),t.style({opacity:0});var a,s=o.attr(\&quot;class\&quot;);(a=s?\&quot;.\&quot;+s.split(\&quot; \&quot;)[0]+\&quot;-math-group\&quot;:\&quot;[class*=-math-group]\&quot;)&amp;&amp;n.select(t.node().parentNode).select(a).style({opacity:0})}function l(t){var e=t.node(),r=document.createRange();r.selectNodeContents(e);var n=window.getSelection();n.removeAllRanges(),n.addRange(r),e.focus()}return e.immediate?s():o.on(\&quot;click\&quot;,s),n.rebind(t,i,\&quot;on\&quot;)}},{\&quot;../constants/alignment\&quot;:685,\&quot;../constants/xmlns_namespaces\&quot;:693,\&quot;../lib\&quot;:716,d3:164}],741:[function(t,e,r){\&quot;use strict\&quot;;var n={};function a(t){t&amp;&amp;null!==t.timer&amp;&amp;(clearTimeout(t.timer),t.timer=null)}r.throttle=function(t,e,r){var i=n[t],o=Date.now();if(!i){for(var s in n)n[s].ts&lt;o-6e4&amp;&amp;delete n[s];i=n[t]={ts:0,timer:null}}function l(){r(),i.ts=Date.now(),i.onDone&amp;&amp;(i.onDone(),i.onDone=null)}a(i),o&gt;i.ts+e?l():i.timer=setTimeout(function(){l(),i.timer=null},e)},r.done=function(t){var e=n[t];return e&amp;&amp;e.timer?new Promise(function(t){var r=e.onDone;e.onDone=function(){r&amp;&amp;r(),t(),e.onDone=null}}):Promise.resolve()},r.clear=function(t){if(t)a(n[t]),delete n[t];else for(var e in n)r.clear(e)}},{}],742:[function(t,e,r){\&quot;use strict\&quot;;var n=t(\&quot;fast-isnumeric\&quot;);e.exports=function(t,e){if(t&gt;0)return Math.log(t)/Math.LN10;var r=Math.log(Math.min(e[0],e[1]))/Math.LN10;return n(r)||(r=Math.log(Math.max(e[0],e[1]))/Math.LN10-6),r}},{\&quot;fast-isnumeric\&quot;:227}],743:[function(t,e,r){\&quot;use strict\&quot;;var n=e.exports={},a=t(\&quot;../plots/geo/constants\&quot;).locationmodeToLayer,i=t(\&quot;topojson-client\&quot;).feature;n.getTopojsonName=function(t){return[t.scope.replace(/ /g,\&quot;-\&quot;),\&quot;_\&quot;,t.resolution.toString(),\&quot;m\&quot;].join(\&quot;\&quot;)},n.getTopojsonPath=function(t,e){return t+e+\&quot;.json\&quot;},n.getTopojsonFeatures=function(t,e){var r=a[t.locationmode],n=e.objects[r];return i(e,n).features}},{\&quot;../plots/geo/constants\&quot;:792,\&quot;topojson-client\&quot;:538}],744:[function(t,e,r){\&quot;use strict\&quot;;e.exports={moduleType:\&quot;locale\&quot;,name:\&quot;en-US\&quot;,dictionary:{\&quot;Click to enter Colorscale title\&quot;:\&quot;Click to enter Colorscale title\&quot;},format:{date:\&quot;%m/%d/%Y\&quot;}}},{}],745:[function(t,e,r){\&quot;use strict\&quot;;e.exports={moduleType:\&quot;locale\&quot;,name:\&quot;en\&quot;,dictionary:{\&quot;Click to enter Colorscale title\&quot;:\&quot;Click to enter Colourscale title\&quot;},format:{days:[\&quot;Sunday\&quot;,\&quot;Monday\&quot;,\&quot;Tuesday\&quot;,\&quot;Wednesday\&quot;,\&quot;Thursday\&quot;,\&quot;Friday\&quot;,\&quot;Saturday\&quot;],shortDays:[\&quot;Sun\&quot;,\&quot;Mon\&quot;,\&quot;Tue\&quot;,\&quot;Wed\&quot;,\&quot;Thu\&quot;,\&quot;Fri\&quot;,\&quot;Sat\&quot;],months:[\&quot;January\&quot;,\&quot;February\&quot;,\&quot;March\&quot;,\&quot;April\&quot;,\&quot;May\&quot;,\&quot;June\&quot;,\&quot;July\&quot;,\&quot;August\&quot;,\&quot;September\&quot;,\&quot;October\&quot;,\&quot;November\&quot;,\&quot;December\&quot;],shortMonths:[\&quot;Jan\&quot;,\&quot;Feb\&quot;,\&quot;Mar\&quot;,\&quot;Apr\&quot;,\&quot;May\&quot;,\&quot;Jun\&quot;,\&quot;Jul\&quot;,\&quot;Aug\&quot;,\&quot;Sep\&quot;,\&quot;Oct\&quot;,\&quot;Nov\&quot;,\&quot;Dec\&quot;],periods:[\&quot;AM\&quot;,\&quot;PM\&quot;],dateTime:\&quot;%a %b %e %X %Y\&quot;,date:\&quot;%d/%m/%Y\&quot;,time:\&quot;%H:%M:%S\&quot;,decimal:\&quot;.\&quot;,thousands:\&quot;,\&quot;,grouping:[3],currency:[\&quot;$\&quot;,\&quot;\&quot;],year:\&quot;%Y\&quot;,month:\&quot;%b %Y\&quot;,dayMonth:\&quot;%b %-d\&quot;,dayMonthYear:\&quot;%b %-d, %Y\&quot;}}},{}],746:[function(t,e,r){\&quot;use strict\&quot;;var n=t(\&quot;../registry\&quot;);e.exports=function(t){for(var e,r,a=n.layoutArrayContainers,i=n.layoutArrayRegexes,o=t.split(\&quot;[\&quot;)[0],s=0;s&lt;i.length;s++)if((r=t.match(i[s]))&amp;&amp;0===r.index){e=r[0];break}if(e||(e=a[a.indexOf(o)]),!e)return!1;var l=t.substr(e.length);return l?!!(r=l.match(/^\\[(0|[1-9][0-9]*)\\](\\.(.+))?$/))&amp;&amp;{array:e,index:Number(r[1]),property:r[3]||\&quot;\&quot;}:{array:e,index:\&quot;\&quot;,property:\&quot;\&quot;}}},{\&quot;../registry\&quot;:845}],747:[function(t,e,r){\&quot;use strict\&quot;;var n=t(\&quot;../lib\&quot;),a=n.extendFlat,i=n.isPlainObject,o={valType:\&quot;flaglist\&quot;,extras:[\&quot;none\&quot;],flags:[\&quot;calc\&quot;,\&quot;clearAxisTypes\&quot;,\&quot;plot\&quot;,\&quot;style\&quot;,\&quot;markerSize\&quot;,\&quot;colorbars\&quot;]},s={valType:\&quot;flaglist\&quot;,extras:[\&quot;none\&quot;],flags:[\&quot;calc\&quot;,\&quot;plot\&quot;,\&quot;legend\&quot;,\&quot;ticks\&quot;,\&quot;axrange\&quot;,\&quot;layoutstyle\&quot;,\&quot;modebar\&quot;,\&quot;camera\&quot;,\&quot;arraydraw\&quot;,\&quot;colorbars\&quot;]},l=o.flags.slice().concat([\&quot;fullReplot\&quot;]),c=s.flags.slice().concat(\&quot;layoutReplot\&quot;);function u(t){for(var e={},r=0;r&lt;t.length;r++)e[t[r]]=!1;return e}function h(t,e,r){var n=a({},t);for(var o in n){var s=n[o];i(s)&amp;&amp;(n[o]=f(s,e,r,o))}return\&quot;from-root\&quot;===r&amp;&amp;(n.editType=e),n}function f(t,e,r,n){if(t.valType){var i=a({},t);if(i.editType=e,Array.isArray(t.items)){i.items=new Array(t.items.length);for(var o=0;o&lt;t.items.length;o++)i.items[o]=f(t.items[o],e,\&quot;from-root\&quot;)}return i}return h(t,e,\&quot;_\&quot;===n.charAt(0)?\&quot;nested\&quot;:\&quot;from-root\&quot;)}e.exports={traces:o,layout:s,traceFlags:function(){return u(l)},layoutFlags:function(){return u(c)},update:function(t,e){var r=e.editType;if(r&amp;&amp;\&quot;none\&quot;!==r)for(var n=r.split(\&quot;+\&quot;),a=0;a&lt;n.length;a++)t[n[a]]=!0},overrideAll:h}},{\&quot;../lib\&quot;:716}],748:[function(t,e,r){\&quot;use strict\&quot;;var n=t(\&quot;fast-isnumeric\&quot;),a=t(\&quot;gl-mat4/fromQuat\&quot;),i=t(\&quot;../registry\&quot;),o=t(\&quot;../lib\&quot;),s=t(\&quot;../plots/plots\&quot;),l=t(\&quot;../plots/cartesian/axis_ids\&quot;),c=t(\&quot;../components/color\&quot;),u=l.cleanId,h=l.getFromTrace,f=i.traceIs;function p(t,e){var r=t[e],n=e.charAt(0);r&amp;&amp;\&quot;paper\&quot;!==r&amp;&amp;(t[e]=u(r,n))}function d(t){function e(e,r){var n=t[e],a=t.title&amp;&amp;t.title[r];n&amp;&amp;!a&amp;&amp;(t.title||(t.title={}),t.title[r]=t[e],delete t[e])}t&amp;&amp;(\&quot;string\&quot;!=typeof t.title&amp;&amp;\&quot;number\&quot;!=typeof t.title||(t.title={text:t.title}),e(\&quot;titlefont\&quot;,\&quot;font\&quot;),e(\&quot;titleposition\&quot;,\&quot;position\&quot;),e(\&quot;titleside\&quot;,\&quot;side\&quot;),e(\&quot;titleoffset\&quot;,\&quot;offset\&quot;))}function g(t){if(!o.isPlainObject(t))return!1;var e=t.name;return delete t.name,delete t.showlegend,(\&quot;string\&quot;==typeof e||\&quot;number\&quot;==typeof e)&amp;&amp;String(e)}function v(t,e,r,n){if(r&amp;&amp;!n)return t;if(n&amp;&amp;!r)return e;if(!t.trim())return e;if(!e.trim())return t;var a,i=Math.min(t.length,e.length);for(a=0;a&lt;i&amp;&amp;t.charAt(a)===e.charAt(a);a++);return t.substr(0,a).trim()}function m(t){var e=\&quot;middle\&quot;,r=\&quot;center\&quot;;return\&quot;string\&quot;==typeof t&amp;&amp;(-1!==t.indexOf(\&quot;top\&quot;)?e=\&quot;top\&quot;:-1!==t.indexOf(\&quot;bottom\&quot;)&amp;&amp;(e=\&quot;bottom\&quot;),-1!==t.indexOf(\&quot;left\&quot;)?r=\&quot;left\&quot;:-1!==t.indexOf(\&quot;right\&quot;)&amp;&amp;(r=\&quot;right\&quot;)),e+\&quot; \&quot;+r}function y(t,e){return e in t&amp;&amp;\&quot;object\&quot;==typeof t[e]&amp;&amp;0===Object.keys(t[e]).length}r.clearPromiseQueue=function(t){Array.isArray(t._promises)&amp;&amp;t._promises.length&gt;0&amp;&amp;o.log(\&quot;Clearing previous rejected promises from queue.\&quot;),t._promises=[]},r.cleanLayout=function(t){var e,n;t||(t={}),t.xaxis1&amp;&amp;(t.xaxis||(t.xaxis=t.xaxis1),delete t.xaxis1),t.yaxis1&amp;&amp;(t.yaxis||(t.yaxis=t.yaxis1),delete t.yaxis1),t.scene1&amp;&amp;(t.scene||(t.scene=t.scene1),delete t.scene1);var i=(s.subplotsRegistry.cartesian||{}).attrRegex,l=(s.subplotsRegistry.polar||{}).attrRegex,h=(s.subplotsRegistry.ternary||{}).attrRegex,f=(s.subplotsRegistry.gl3d||{}).attrRegex,g=Object.keys(t);for(e=0;e&lt;g.length;e++){var v=g[e];if(i&amp;&amp;i.test(v)){var m=t[v];m.anchor&amp;&amp;\&quot;free\&quot;!==m.anchor&amp;&amp;(m.anchor=u(m.anchor)),m.overlaying&amp;&amp;(m.overlaying=u(m.overlaying)),m.type||(m.isdate?m.type=\&quot;date\&quot;:m.islog?m.type=\&quot;log\&quot;:!1===m.isdate&amp;&amp;!1===m.islog&amp;&amp;(m.type=\&quot;linear\&quot;)),\&quot;withzero\&quot;!==m.autorange&amp;&amp;\&quot;tozero\&quot;!==m.autorange||(m.autorange=!0,m.rangemode=\&quot;tozero\&quot;),delete m.islog,delete m.isdate,delete m.categories,y(m,\&quot;domain\&quot;)&amp;&amp;delete m.domain,void 0!==m.autotick&amp;&amp;(void 0===m.tickmode&amp;&amp;(m.tickmode=m.autotick?\&quot;auto\&quot;:\&quot;linear\&quot;),delete m.autotick),d(m)}else if(l&amp;&amp;l.test(v)){d(t[v].radialaxis)}else if(h&amp;&amp;h.test(v)){var x=t[v];d(x.aaxis),d(x.baxis),d(x.caxis)}else if(f&amp;&amp;f.test(v)){var b=t[v],_=b.cameraposition;if(Array.isArray(_)&amp;&amp;4===_[0].length){var w=_[0],k=_[1],T=_[2],A=a([],w),M=[];for(n=0;n&lt;3;++n)M[n]=k[n]+T*A[2+4*n];b.camera={eye:{x:M[0],y:M[1],z:M[2]},center:{x:k[0],y:k[1],z:k[2]},up:{x:0,y:0,z:1}},delete b.cameraposition}d(b.xaxis),d(b.yaxis),d(b.zaxis)}}var S=Array.isArray(t.annotations)?t.annotations.length:0;for(e=0;e&lt;S;e++){var E=t.annotations[e];o.isPlainObject(E)&amp;&amp;(E.ref&amp;&amp;(\&quot;paper\&quot;===E.ref?(E.xref=\&quot;paper\&quot;,E.yref=\&quot;paper\&quot;):\&quot;data\&quot;===E.ref&amp;&amp;(E.xref=\&quot;x\&quot;,E.yref=\&quot;y\&quot;),delete E.ref),p(E,\&quot;xref\&quot;),p(E,\&quot;yref\&quot;))}var C=Array.isArray(t.shapes)?t.shapes.length:0;for(e=0;e&lt;C;e++){var L=t.shapes[e];o.isPlainObject(L)&amp;&amp;(p(L,\&quot;xref\&quot;),p(L,\&quot;yref\&quot;))}var P=t.legend;return P&amp;&amp;(P.x&gt;3?(P.x=1.02,P.xanchor=\&quot;left\&quot;):P.x&lt;-2&amp;&amp;(P.x=-.02,P.xanchor=\&quot;right\&quot;),P.y&gt;3?(P.y=1.02,P.yanchor=\&quot;bottom\&quot;):P.y&lt;-2&amp;&amp;(P.y=-.02,P.yanchor=\&quot;top\&quot;)),d(t),\&quot;rotate\&quot;===t.dragmode&amp;&amp;(t.dragmode=\&quot;orbit\&quot;),c.clean(t),t.template&amp;&amp;t.template.layout&amp;&amp;r.cleanLayout(t.template.layout),t},r.cleanData=function(t){for(var e=0;e&lt;t.length;e++){var n,a=t[e];if(\&quot;histogramy\&quot;===a.type&amp;&amp;\&quot;xbins\&quot;in a&amp;&amp;!(\&quot;ybins\&quot;in a)&amp;&amp;(a.ybins=a.xbins,delete a.xbins),a.error_y&amp;&amp;\&quot;opacity\&quot;in a.error_y){var l=c.defaults,h=a.error_y.color||(f(a,\&quot;bar\&quot;)?c.defaultLine:l[e%l.length]);a.error_y.color=c.addOpacity(c.rgb(h),c.opacity(h)*a.error_y.opacity),delete a.error_y.opacity}if(\&quot;bardir\&quot;in a&amp;&amp;(\&quot;h\&quot;!==a.bardir||!f(a,\&quot;bar\&quot;)&amp;&amp;\&quot;histogram\&quot;!==a.type.substr(0,9)||(a.orientation=\&quot;h\&quot;,r.swapXYData(a)),delete a.bardir),\&quot;histogramy\&quot;===a.type&amp;&amp;r.swapXYData(a),\&quot;histogramx\&quot;!==a.type&amp;&amp;\&quot;histogramy\&quot;!==a.type||(a.type=\&quot;histogram\&quot;),\&quot;scl\&quot;in a&amp;&amp;!(\&quot;colorscale\&quot;in a)&amp;&amp;(a.colorscale=a.scl,delete a.scl),\&quot;reversescl\&quot;in a&amp;&amp;!(\&quot;reversescale\&quot;in a)&amp;&amp;(a.reversescale=a.reversescl,delete a.reversescl),a.xaxis&amp;&amp;(a.xaxis=u(a.xaxis,\&quot;x\&quot;)),a.yaxis&amp;&amp;(a.yaxis=u(a.yaxis,\&quot;y\&quot;)),f(a,\&quot;gl3d\&quot;)&amp;&amp;a.scene&amp;&amp;(a.scene=s.subplotsRegistry.gl3d.cleanId(a.scene)),!f(a,\&quot;pie-like\&quot;)&amp;&amp;!f(a,\&quot;bar-like\&quot;))if(Array.isArray(a.textposition))for(n=0;n&lt;a.textposition.length;n++)a.textposition[n]=m(a.textposition[n]);else a.textposition&amp;&amp;(a.textposition=m(a.textposition));var p=i.getModule(a);if(p&amp;&amp;p.colorbar){var x=p.colorbar.container,b=x?a[x]:a;b&amp;&amp;b.colorscale&amp;&amp;(\&quot;YIGnBu\&quot;===b.colorscale&amp;&amp;(b.colorscale=\&quot;YlGnBu\&quot;),\&quot;YIOrRd\&quot;===b.colorscale&amp;&amp;(b.colorscale=\&quot;YlOrRd\&quot;))}if(\&quot;surface\&quot;===a.type&amp;&amp;o.isPlainObject(a.contours)){var _=[\&quot;x\&quot;,\&quot;y\&quot;,\&quot;z\&quot;];for(n=0;n&lt;_.length;n++){var w=a.contours[_[n]];o.isPlainObject(w)&amp;&amp;(w.highlightColor&amp;&amp;(w.highlightcolor=w.highlightColor,delete w.highlightColor),w.highlightWidth&amp;&amp;(w.highlightwidth=w.highlightWidth,delete w.highlightWidth))}}if(\&quot;candlestick\&quot;===a.type||\&quot;ohlc\&quot;===a.type){var k=!1!==(a.increasing||{}).showlegend,T=!1!==(a.decreasing||{}).showlegend,A=g(a.increasing),M=g(a.decreasing);if(!1!==A&amp;&amp;!1!==M){var S=v(A,M,k,T);S&amp;&amp;(a.name=S)}else!A&amp;&amp;!M||a.name||(a.name=A||M)}if(Array.isArray(a.transforms)){var E=a.transforms;for(n=0;n&lt;E.length;n++){var C=E[n];if(o.isPlainObject(C))switch(C.type){case\&quot;filter\&quot;:C.filtersrc&amp;&amp;(C.target=C.filtersrc,delete C.filtersrc),C.calendar&amp;&amp;(C.valuecalendar||(C.valuecalendar=C.calendar),delete C.calendar);break;case\&quot;groupby\&quot;:if(C.styles=C.styles||C.style,C.styles&amp;&amp;!Array.isArray(C.styles)){var L=C.styles,P=Object.keys(L);C.styles=[];for(var O=0;O&lt;P.length;O++)C.styles.push({target:P[O],value:L[P[O]]})}}}}y(a,\&quot;line\&quot;)&amp;&amp;delete a.line,\&quot;marker\&quot;in a&amp;&amp;(y(a.marker,\&quot;line\&quot;)&amp;&amp;delete a.marker.line,y(a,\&quot;marker\&quot;)&amp;&amp;delete a.marker),c.clean(a),a.autobinx&amp;&amp;(delete a.autobinx,delete a.xbins),a.autobiny&amp;&amp;(delete a.autobiny,delete a.ybins),d(a),a.colorbar&amp;&amp;d(a.colorbar),a.marker&amp;&amp;a.marker.colorbar&amp;&amp;d(a.marker.colorbar),a.line&amp;&amp;a.line.colorbar&amp;&amp;d(a.line.colorbar),a.aaxis&amp;&amp;d(a.aaxis),a.baxis&amp;&amp;d(a.baxis)}},r.swapXYData=function(t){var e;if(o.swapAttrs(t,[\&quot;?\&quot;,\&quot;?0\&quot;,\&quot;d?\&quot;,\&quot;?bins\&quot;,\&quot;nbins?\&quot;,\&quot;autobin?\&quot;,\&quot;?src\&quot;,\&quot;error_?\&quot;]),Array.isArray(t.z)&amp;&amp;Array.isArray(t.z[0])&amp;&amp;(t.transpose?delete t.transpose:t.transpose=!0),t.error_x&amp;&amp;t.error_y){var r=t.error_y,n=\&quot;copy_ystyle\&quot;in r?r.copy_ystyle:!(r.color||r.thickness||r.width);o.swapAttrs(t,[\&quot;error_?.copy_ystyle\&quot;]),n&amp;&amp;o.swapAttrs(t,[\&quot;error_?.color\&quot;,\&quot;error_?.thickness\&quot;,\&quot;error_?.width\&quot;])}if(\&quot;string\&quot;==typeof t.hoverinfo){var a=t.hoverinfo.split(\&quot;+\&quot;);for(e=0;e&lt;a.length;e++)\&quot;x\&quot;===a[e]?a[e]=\&quot;y\&quot;:\&quot;y\&quot;===a[e]&amp;&amp;(a[e]=\&quot;x\&quot;);t.hoverinfo=a.join(\&quot;+\&quot;)}},r.coerceTraceIndices=function(t,e){if(n(e))return[e];if(!Array.isArray(e)||!e.length)return t.data.map(function(t,e){return e});if(Array.isArray(e)){for(var r=[],a=0;a&lt;e.length;a++)o.isIndex(e[a],t.data.length)?r.push(e[a]):o.warn(\&quot;trace index (\&quot;,e[a],\&quot;) is not a number or is out of bounds\&quot;);return r}return e},r.manageArrayContainers=function(t,e,r){var a=t.obj,i=t.parts,s=i.length,l=i[s-1],c=n(l);if(c&amp;&amp;null===e){var u=i.slice(0,s-1).join(\&quot;.\&quot;);o.nestedProperty(a,u).get().splice(l,1)}else c&amp;&amp;void 0===t.get()?(void 0===t.get()&amp;&amp;(r[t.astr]=null),t.set(e)):t.set(e)};var x=/(\\.[^\\[\\]\\.]+|\\[[^\\[\\]\\.]+\\])$/;function b(t){var e=t.search(x);if(e&gt;0)return t.substr(0,e)}r.hasParent=function(t,e){for(var r=b(e);r;){if(r in t)return!0;r=b(r)}return!1};var _=[\&quot;x\&quot;,\&quot;y\&quot;,\&quot;z\&quot;];r.clearAxisTypes=function(t,e,r){for(var n=0;n&lt;e.length;n++)for(var a=t._fullData[n],i=0;i&lt;3;i++){var s=h(t,a,_[i]);if(s&amp;&amp;\&quot;log\&quot;!==s.type){var l=s._name,c=s._id.substr(1);if(\&quot;scene\&quot;===c.substr(0,5)){if(void 0!==r[c])continue;l=c+\&quot;.\&quot;+l}var u=l+\&quot;.type\&quot;;void 0===r[l]&amp;&amp;void 0===r[u]&amp;&amp;o.nestedProperty(t.layout,u).set(null)}}}},{\&quot;../components/color\&quot;:591,\&quot;../lib\&quot;:716,\&quot;../plots/cartesian/axis_ids\&quot;:767,\&quot;../plots/plots\&quot;:825,\&quot;../registry\&quot;:845,\&quot;fast-isnumeric\&quot;:227,\&quot;gl-mat4/fromQuat\&quot;:264}],749:[function(t,e,r){\&quot;use strict\&quot;;var n=t(\&quot;./plot_api\&quot;);r.plot=n.plot,r.newPlot=n.newPlot,r.restyle=n.restyle,r.relayout=n.relayout,r.redraw=n.redraw,r.update=n.update,r._guiRestyle=n._guiRestyle,r._guiRelayout=n._guiRelayout,r._guiUpdate=n._guiUpdate,r._storeDirectGUIEdit=n._storeDirectGUIEdit,r.react=n.react,r.extendTraces=n.extendTraces,r.prependTraces=n.prependTraces,r.addTraces=n.addTraces,r.deleteTraces=n.deleteTraces,r.moveTraces=n.moveTraces,r.purge=n.purge,r.addFrames=n.addFrames,r.deleteFrames=n.deleteFrames,r.animate=n.animate,r.setPlotConfig=n.setPlotConfig,r.toImage=t(\&quot;./to_image\&quot;),r.validate=t(\&quot;./validate\&quot;),r.downloadImage=t(\&quot;../snapshot/download\&quot;);var a=t(\&quot;./template_api\&quot;);r.makeTemplate=a.makeTemplate,r.validateTemplate=a.validateTemplate},{\&quot;../snapshot/download\&quot;:847,\&quot;./plot_api\&quot;:751,\&quot;./template_api\&quot;:756,\&quot;./to_image\&quot;:757,\&quot;./validate\&quot;:758}],750:[function(t,e,r){\&quot;use strict\&quot;;var n=t(\&quot;../lib/is_plain_object\&quot;),a=t(\&quot;../lib/noop\&quot;),i=t(\&quot;../lib/loggers\&quot;),o=t(\&quot;../lib/search\&quot;).sorterAsc,s=t(\&quot;../registry\&quot;);r.containerArrayMatch=t(\&quot;./container_array_match\&quot;);var l=r.isAddVal=function(t){return\&quot;add\&quot;===t||n(t)},c=r.isRemoveVal=function(t){return null===t||\&quot;remove\&quot;===t};r.applyContainerArrayChanges=function(t,e,r,n,u){var h=e.astr,f=s.getComponentMethod(h,\&quot;supplyLayoutDefaults\&quot;),p=s.getComponentMethod(h,\&quot;draw\&quot;),d=s.getComponentMethod(h,\&quot;drawOne\&quot;),g=n.replot||n.recalc||f===a||p===a,v=t.layout,m=t._fullLayout;if(r[\&quot;\&quot;]){Object.keys(r).length&gt;1&amp;&amp;i.warn(\&quot;Full array edits are incompatible with other edits\&quot;,h);var y=r[\&quot;\&quot;][\&quot;\&quot;];if(c(y))e.set(null);else{if(!Array.isArray(y))return i.warn(\&quot;Unrecognized full array edit value\&quot;,h,y),!0;e.set(y)}return!g&amp;&amp;(f(v,m),p(t),!0)}var x,b,_,w,k,T,A,M,S=Object.keys(r).map(Number).sort(o),E=e.get(),C=E||[],L=u(m,h).get(),P=[],O=-1,z=C.length;for(x=0;x&lt;S.length;x++)if(w=r[_=S[x]],k=Object.keys(w),T=w[\&quot;\&quot;],A=l(T),_&lt;0||_&gt;C.length-(A?0:1))i.warn(\&quot;index out of range\&quot;,h,_);else if(void 0!==T)k.length&gt;1&amp;&amp;i.warn(\&quot;Insertion &amp; removal are incompatible with edits to the same index.\&quot;,h,_),c(T)?P.push(_):A?(\&quot;add\&quot;===T&amp;&amp;(T={}),C.splice(_,0,T),L&amp;&amp;L.splice(_,0,{})):i.warn(\&quot;Unrecognized full object edit value\&quot;,h,_,T),-1===O&amp;&amp;(O=_);else for(b=0;b&lt;k.length;b++)M=h+\&quot;[\&quot;+_+\&quot;].\&quot;,u(C[_],k[b],M).set(w[k[b]]);for(x=P.length-1;x&gt;=0;x--)C.splice(P[x],1),L&amp;&amp;L.splice(P[x],1);if(C.length?E||e.set(C):e.set(null),g)return!1;if(f(v,m),d!==a){var I;if(-1===O)I=S;else{for(z=Math.max(C.length,z),I=[],x=0;x&lt;S.length&amp;&amp;!((_=S[x])&gt;=O);x++)I.push(_);for(x=O;x&lt;z;x++)I.push(x)}for(x=0;x&lt;I.length;x++)d(t,I[x])}else p(t);return!0}},{\&quot;../lib/is_plain_object\&quot;:717,\&quot;../lib/loggers\&quot;:720,\&quot;../lib/noop\&quot;:725,\&quot;../lib/search\&quot;:735,\&quot;../registry\&quot;:845,\&quot;./container_array_match\&quot;:746}],751:[function(t,e,r){\&quot;use strict\&quot;;var n=t(\&quot;d3\&quot;),a=t(\&quot;fast-isnumeric\&quot;),i=t(\&quot;has-hover\&quot;),o=t(\&quot;../lib\&quot;),s=o.nestedProperty,l=t(\&quot;../lib/events\&quot;),c=t(\&quot;../lib/queue\&quot;),u=t(\&quot;../registry\&quot;),h=t(\&quot;./plot_schema\&quot;),f=t(\&quot;../plots/plots\&quot;),p=t(\&quot;../plots/polar/legacy\&quot;),d=t(\&quot;../plots/cartesian/axes\&quot;),g=t(\&quot;../components/drawing\&quot;),v=t(\&quot;../components/color\&quot;),m=t(\&quot;../plots/cartesian/graph_interact\&quot;).initInteractions,y=t(\&quot;../constants/xmlns_namespaces\&quot;),x=t(\&quot;../lib/svg_text_utils\&quot;),b=t(\&quot;../plots/cartesian/select\&quot;).clearSelect,_=t(\&quot;./plot_config\&quot;).dfltConfig,w=t(\&quot;./manage_arrays\&quot;),k=t(\&quot;./helpers\&quot;),T=t(\&quot;./subroutines\&quot;),A=t(\&quot;./edit_types\&quot;),M=t(\&quot;../plots/cartesian/constants\&quot;).AX_NAME_PATTERN,S=0,E=5;function C(t){var e=t._fullLayout;e._redrawFromAutoMarginCount?e._redrawFromAutoMarginCount--:t.emit(\&quot;plotly_afterplot\&quot;)}function L(t,e){try{t._fullLayout._paper.style(\&quot;background\&quot;,e)}catch(t){o.error(t)}}function P(t,e){L(t,v.combine(e,\&quot;white\&quot;))}function O(t,e){if(!t._context){t._context=o.extendDeep({},_);var r=n.select(\&quot;base\&quot;);t._context._baseUrl=r.size()&amp;&amp;r.attr(\&quot;href\&quot;)?window.location.href.split(\&quot;#\&quot;)[0]:\&quot;\&quot;}var a,s,l,c=t._context;if(e){for(s=Object.keys(e),a=0;a&lt;s.length;a++)\&quot;editable\&quot;!==(l=s[a])&amp;&amp;\&quot;edits\&quot;!==l&amp;&amp;l in c&amp;&amp;(\&quot;setBackground\&quot;===l&amp;&amp;\&quot;opaque\&quot;===e[l]?c[l]=P:c[l]=e[l]);e.plot3dPixelRatio&amp;&amp;!c.plotGlPixelRatio&amp;&amp;(c.plotGlPixelRatio=c.plot3dPixelRatio);var u=e.editable;if(void 0!==u)for(c.editable=u,s=Object.keys(c.edits),a=0;a&lt;s.length;a++)c.edits[s[a]]=u;if(e.edits)for(s=Object.keys(e.edits),a=0;a&lt;s.length;a++)(l=s[a])in c.edits&amp;&amp;(c.edits[l]=e.edits[l]);c._exportedPlot=e._exportedPlot}c.staticPlot&amp;&amp;(c.editable=!1,c.edits={},c.autosizable=!1,c.scrollZoom=!1,c.doubleClick=!1,c.showTips=!1,c.showLink=!1,c.displayModeBar=!1),\&quot;hover\&quot;!==c.displayModeBar||i||(c.displayModeBar=!0),\&quot;transparent\&quot;!==c.setBackground&amp;&amp;\&quot;function\&quot;==typeof c.setBackground||(c.setBackground=L),c._hasZeroHeight=c._hasZeroHeight||0===t.clientHeight,c._hasZeroWidth=c._hasZeroWidth||0===t.clientWidth;var h=c.scrollZoom,f=c._scrollZoom={};if(!0===h)f.cartesian=1,f.gl3d=1,f.geo=1,f.mapbox=1;else if(\&quot;string\&quot;==typeof h){var p=h.split(\&quot;+\&quot;);for(a=0;a&lt;p.length;a++)f[p[a]]=1}else!1!==h&amp;&amp;(f.gl3d=1,f.geo=1,f.mapbox=1)}function z(t,e){var r,n,a=e+1,i=[];for(r=0;r&lt;t.length;r++)(n=t[r])&lt;0?i.push(a+n):i.push(n);return i}function I(t,e,r){var n,a;for(n=0;n&lt;e.length;n++){if((a=e[n])!==parseInt(a,10))throw new Error(\&quot;all values in \&quot;+r+\&quot; must be integers\&quot;);if(a&gt;=t.data.length||a&lt;-t.data.length)throw new Error(r+\&quot; must be valid indices for gd.data.\&quot;);if(e.indexOf(a,n+1)&gt;-1||a&gt;=0&amp;&amp;e.indexOf(-t.data.length+a)&gt;-1||a&lt;0&amp;&amp;e.indexOf(t.data.length+a)&gt;-1)throw new Error(\&quot;each index in \&quot;+r+\&quot; must be unique.\&quot;)}}function D(t,e,r){if(!Array.isArray(t.data))throw new Error(\&quot;gd.data must be an array.\&quot;);if(\&quot;undefined\&quot;==typeof e)throw new Error(\&quot;currentIndices is a required argument.\&quot;);if(Array.isArray(e)||(e=[e]),I(t,e,\&quot;currentIndices\&quot;),\&quot;undefined\&quot;==typeof r||Array.isArray(r)||(r=[r]),\&quot;undefined\&quot;!=typeof r&amp;&amp;I(t,r,\&quot;newIndices\&quot;),\&quot;undefined\&quot;!=typeof r&amp;&amp;e.length!==r.length)throw new Error(\&quot;current and new indices must be of equal length.\&quot;)}function R(t,e,r,n,i){!function(t,e,r,n){var a=o.isPlainObject(n);if(!Array.isArray(t.data))throw new Error(\&quot;gd.data must be an array\&quot;);if(!o.isPlainObject(e))throw new Error(\&quot;update must be a key:value object\&quot;);if(\&quot;undefined\&quot;==typeof r)throw new Error(\&quot;indices must be an integer or array of integers\&quot;);for(var i in I(t,r,\&quot;indices\&quot;),e){if(!Array.isArray(e[i])||e[i].length!==r.length)throw new Error(\&quot;attribute \&quot;+i+\&quot; must be an array of length equal to indices array length\&quot;);if(a&amp;&amp;(!(i in n)||!Array.isArray(n[i])||n[i].length!==e[i].length))throw new Error(\&quot;when maxPoints is set as a key:value object it must contain a 1:1 corrispondence with the keys and number of traces in the update object\&quot;)}}(t,e,r,n);for(var l=function(t,e,r,n){var i,l,c,u,h,f=o.isPlainObject(n),p=[];for(var d in Array.isArray(r)||(r=[r]),r=z(r,t.data.length-1),e)for(var g=0;g&lt;r.length;g++){if(i=t.data[r[g]],l=(c=s(i,d)).get(),u=e[d][g],!o.isArrayOrTypedArray(u))throw new Error(\&quot;attribute: \&quot;+d+\&quot; index: \&quot;+g+\&quot; must be an array\&quot;);if(!o.isArrayOrTypedArray(l))throw new Error(\&quot;cannot extend missing or non-array attribute: \&quot;+d);if(l.constructor!==u.constructor)throw new Error(\&quot;cannot extend array with an array of a different type: \&quot;+d);h=f?n[d][g]:n,a(h)||(h=-1),p.push({prop:c,target:l,insert:u,maxp:Math.floor(h)})}return p}(t,e,r,n),c={},u={},h=0;h&lt;l.length;h++){var f=l[h].prop,p=l[h].maxp,d=i(l[h].target,l[h].insert,p);f.set(d[0]),Array.isArray(c[f.astr])||(c[f.astr]=[]),c[f.astr].push(d[1]),Array.isArray(u[f.astr])||(u[f.astr]=[]),u[f.astr].push(l[h].target.length)}return{update:c,maxPoints:u}}function F(t,e){var r=new t.constructor(t.length+e.length);return r.set(t),r.set(e,t.length),r}function B(t,e,n,a){t=o.getGraphDiv(t),k.clearPromiseQueue(t);var i={};if(\&quot;string\&quot;==typeof e)i[e]=n;else{if(!o.isPlainObject(e))return o.warn(\&quot;Restyle fail.\&quot;,e,n,a),Promise.reject();i=o.extendFlat({},e),void 0===a&amp;&amp;(a=n)}Object.keys(i).length&amp;&amp;(t.changed=!0);var s=k.coerceTraceIndices(t,a),l=U(t,i,s),u=l.flags;u.calc&amp;&amp;(t.calcdata=void 0),u.clearAxisTypes&amp;&amp;k.clearAxisTypes(t,s,{});var h=[];u.fullReplot?h.push(r.plot):(h.push(f.previousPromises),f.supplyDefaults(t),u.markerSize&amp;&amp;(f.doCalcdata(t),Y(h)),u.style&amp;&amp;h.push(T.doTraceStyle),u.colorbars&amp;&amp;h.push(T.doColorBars),h.push(C)),h.push(f.rehover,f.redrag),c.add(t,B,[t,l.undoit,l.traces],B,[t,l.redoit,l.traces]);var p=o.syncOrAsync(h,t);return p&amp;&amp;p.then||(p=Promise.resolve()),p.then(function(){return t.emit(\&quot;plotly_restyle\&quot;,l.eventData),t})}function N(t){return void 0===t?null:t}function j(t,e){return e?function(e,r,n){var a=s(e,r),i=a.set;return a.set=function(e){V((n||\&quot;\&quot;)+r,a.get(),e,t),i(e)},a}:s}function V(t,e,r,n){if(Array.isArray(e)||Array.isArray(r))for(var a=Array.isArray(e)?e:[],i=Array.isArray(r)?r:[],s=Math.max(a.length,i.length),l=0;l&lt;s;l++)V(t+\&quot;[\&quot;+l+\&quot;]\&quot;,a[l],i[l],n);else if(o.isPlainObject(e)||o.isPlainObject(r)){var c=o.isPlainObject(e)?e:{},u=o.isPlainObject(r)?r:{},h=o.extendFlat({},c,u);for(var f in h)V(t+\&quot;.\&quot;+f,c[f],u[f],n)}else void 0===n[t]&amp;&amp;(n[t]=N(e))}function U(t,e,r){var n,a=t._fullLayout,i=t._fullData,l=t.data,c=a._guiEditing,p=j(a._preGUI,c),g=o.extendDeepAll({},e);q(e);var v,m=A.traceFlags(),y={},x={};function b(){return r.map(function(){})}function _(t){var e=d.id2name(t);-1===v.indexOf(e)&amp;&amp;v.push(e)}function w(t){return\&quot;LAYOUT\&quot;+t+\&quot;.autorange\&quot;}function T(t){return\&quot;LAYOUT\&quot;+t+\&quot;.range\&quot;}function M(t){for(var e=t;e&lt;i.length;e++)if(i[e]._input===l[t])return i[e]}function S(n,i,o){if(Array.isArray(n))n.forEach(function(t){S(t,i,o)});else if(!(n in e||k.hasParent(e,n))){var s;if(\&quot;LAYOUT\&quot;===n.substr(0,6))s=p(t.layout,n.replace(\&quot;LAYOUT\&quot;,\&quot;\&quot;));else{var u=r[o];s=j(a._tracePreGUI[M(u)._fullInput.uid],c)(l[u],n)}n in x||(x[n]=b()),void 0===x[n][o]&amp;&amp;(x[n][o]=N(s.get())),void 0!==i&amp;&amp;s.set(i)}}function E(t){return function(e){return i[e][t]}}function C(t){return function(e,n){return!1===e?i[r[n]][t]:null}}for(var L in e){if(k.hasParent(e,L))throw new Error(\&quot;cannot set \&quot;+L+\&quot; and a parent attribute simultaneously\&quot;);var P,O,z,I,D,R,F=e[L];if(\&quot;autobinx\&quot;!==L&amp;&amp;\&quot;autobiny\&quot;!==L||(L=L.charAt(L.length-1)+\&quot;bins\&quot;,F=Array.isArray(F)?F.map(C(L)):!1===F?r.map(E(L)):null),y[L]=F,\&quot;LAYOUT\&quot;!==L.substr(0,6)){for(x[L]=b(),n=0;n&lt;r.length;n++){if(P=l[r[n]],O=M(r[n]),I=(z=j(a._tracePreGUI[O._fullInput.uid],c)(P,L)).get(),void 0!==(D=Array.isArray(F)?F[n%F.length]:F)){var B=z.parts[z.parts.length-1],V=L.substr(0,L.length-B.length-1),U=V?V+\&quot;.\&quot;:\&quot;\&quot;,H=V?s(O,V).get():O;if((R=h.getTraceValObject(O,z.parts))&amp;&amp;R.impliedEdits&amp;&amp;null!==D)for(var G in R.impliedEdits)S(o.relativeAttr(L,G),R.impliedEdits[G],n);else if(\&quot;thicknessmode\&quot;!==B&amp;&amp;\&quot;lenmode\&quot;!==B||I===D||\&quot;fraction\&quot;!==D&amp;&amp;\&quot;pixels\&quot;!==D||!H){if(\&quot;type\&quot;===L&amp;&amp;(\&quot;pie\&quot;===D!=(\&quot;pie\&quot;===I)||\&quot;funnelarea\&quot;===D!=(\&quot;funnelarea\&quot;===I))){var Y=\&quot;x\&quot;,W=\&quot;y\&quot;;\&quot;bar\&quot;!==D&amp;&amp;\&quot;bar\&quot;!==I||\&quot;h\&quot;!==P.orientation||(Y=\&quot;y\&quot;,W=\&quot;x\&quot;),o.swapAttrs(P,[\&quot;?\&quot;,\&quot;?src\&quot;],\&quot;labels\&quot;,Y),o.swapAttrs(P,[\&quot;d?\&quot;,\&quot;?0\&quot;],\&quot;label\&quot;,Y),o.swapAttrs(P,[\&quot;?\&quot;,\&quot;?src\&quot;],\&quot;values\&quot;,W),\&quot;pie\&quot;===I||\&quot;funnelarea\&quot;===I?(s(P,\&quot;marker.color\&quot;).set(s(P,\&quot;marker.colors\&quot;).get()),a._pielayer.selectAll(\&quot;g.trace\&quot;).remove()):u.traceIs(P,\&quot;cartesian\&quot;)&amp;&amp;s(P,\&quot;marker.colors\&quot;).set(s(P,\&quot;marker.color\&quot;).get())}}else{var X=a._size,Z=H.orient,J=\&quot;top\&quot;===Z||\&quot;bottom\&quot;===Z;if(\&quot;thicknessmode\&quot;===B){var K=J?X.h:X.w;S(U+\&quot;thickness\&quot;,H.thickness*(\&quot;fraction\&quot;===D?1/K:K),n)}else{var Q=J?X.w:X.h;S(U+\&quot;len\&quot;,H.len*(\&quot;fraction\&quot;===D?1/Q:Q),n)}}x[L][n]=N(I);if(-1!==[\&quot;swapxy\&quot;,\&quot;swapxyaxes\&quot;,\&quot;orientation\&quot;,\&quot;orientationaxes\&quot;].indexOf(L)){if(\&quot;orientation\&quot;===L){z.set(D);var $=P.x&amp;&amp;!P.y?\&quot;h\&quot;:\&quot;v\&quot;;if((z.get()||$)===O.orientation)continue}else\&quot;orientationaxes\&quot;===L&amp;&amp;(P.orientation={v:\&quot;h\&quot;,h:\&quot;v\&quot;}[O.orientation]);k.swapXYData(P),m.calc=m.clearAxisTypes=!0}else-1!==f.dataArrayContainers.indexOf(z.parts[0])?(k.manageArrayContainers(z,D,x),m.calc=!0):(R?R.arrayOk&amp;&amp;!u.traceIs(O,\&quot;regl\&quot;)&amp;&amp;(o.isArrayOrTypedArray(D)||o.isArrayOrTypedArray(I))?m.calc=!0:A.update(m,R):m.calc=!0,z.set(D))}}if(-1!==[\&quot;swapxyaxes\&quot;,\&quot;orientationaxes\&quot;].indexOf(L)&amp;&amp;d.swap(t,r),\&quot;orientationaxes\&quot;===L){var tt=s(t.layout,\&quot;hovermode\&quot;);\&quot;x\&quot;===tt.get()?tt.set(\&quot;y\&quot;):\&quot;y\&quot;===tt.get()&amp;&amp;tt.set(\&quot;x\&quot;)}if(-1!==[\&quot;orientation\&quot;,\&quot;type\&quot;].indexOf(L)){for(v=[],n=0;n&lt;r.length;n++){var et=l[r[n]];u.traceIs(et,\&quot;cartesian\&quot;)&amp;&amp;(_(et.xaxis||\&quot;x\&quot;),_(et.yaxis||\&quot;y\&quot;))}S(v.map(w),!0,0),S(v.map(T),[0,1],0)}}else z=p(t.layout,L.replace(\&quot;LAYOUT\&quot;,\&quot;\&quot;)),x[L]=[N(z.get())],z.set(Array.isArray(F)?F[0]:F),m.calc=!0}return(m.calc||m.plot)&amp;&amp;(m.fullReplot=!0),{flags:m,undoit:x,redoit:y,traces:r,eventData:o.extendDeepNoArrays([],[g,r])}}function q(t){var e,r,n,a=o.counterRegex(\&quot;axis\&quot;,\&quot;.title\&quot;,!1,!1),i=/colorbar\\.title$/,s=Object.keys(t);for(e=0;e&lt;s.length;e++)r=s[e],n=t[r],\&quot;title\&quot;!==r&amp;&amp;!a.test(r)&amp;&amp;!i.test(r)||\&quot;string\&quot;!=typeof n&amp;&amp;\&quot;number\&quot;!=typeof n?r.indexOf(\&quot;titlefont\&quot;)&gt;-1?l(r,r.replace(\&quot;titlefont\&quot;,\&quot;title.font\&quot;)):r.indexOf(\&quot;titleposition\&quot;)&gt;-1?l(r,r.replace(\&quot;titleposition\&quot;,\&quot;title.position\&quot;)):r.indexOf(\&quot;titleside\&quot;)&gt;-1?l(r,r.replace(\&quot;titleside\&quot;,\&quot;title.side\&quot;)):r.indexOf(\&quot;titleoffset\&quot;)&gt;-1&amp;&amp;l(r,r.replace(\&quot;titleoffset\&quot;,\&quot;title.offset\&quot;)):l(r,r.replace(\&quot;title\&quot;,\&quot;title.text\&quot;));function l(e,r){t[r]=t[e],delete t[e]}}function H(t,e,r){if(t=o.getGraphDiv(t),k.clearPromiseQueue(t),t.framework&amp;&amp;t.framework.isPolar)return Promise.resolve(t);var n={};if(\&quot;string\&quot;==typeof e)n[e]=r;else{if(!o.isPlainObject(e))return o.warn(\&quot;Relayout fail.\&quot;,e,r),Promise.reject();n=o.extendFlat({},e)}Object.keys(n).length&amp;&amp;(t.changed=!0);var a=J(t,n),i=a.flags;i.calc&amp;&amp;(t.calcdata=void 0);var s=[f.previousPromises];i.layoutReplot?s.push(T.layoutReplot):Object.keys(n).length&amp;&amp;(G(t,i,a)||f.supplyDefaults(t),i.legend&amp;&amp;s.push(T.doLegend),i.layoutstyle&amp;&amp;s.push(T.layoutStyles),i.axrange&amp;&amp;Y(s,a.rangesAltered),i.ticks&amp;&amp;s.push(T.doTicksRelayout),i.modebar&amp;&amp;s.push(T.doModeBar),i.camera&amp;&amp;s.push(T.doCamera),i.colorbars&amp;&amp;s.push(T.doColorBars),s.push(C)),s.push(f.rehover,f.redrag),c.add(t,H,[t,a.undoit],H,[t,a.redoit]);var l=o.syncOrAsync(s,t);return l&amp;&amp;l.then||(l=Promise.resolve(t)),l.then(function(){return t.emit(\&quot;plotly_relayout\&quot;,a.eventData),t})}function G(t,e,r){var n=t._fullLayout;if(!e.axrange)return!1;for(var a in e)if(\&quot;axrange\&quot;!==a&amp;&amp;e[a])return!1;for(var i in r.rangesAltered){var o=d.id2name(i),s=t.layout[o],l=n[o];if(l.autorange=s.autorange,l.range=s.range.slice(),l.cleanRange(),l._matchGroup)for(var c in l._matchGroup)if(c!==i){var u=n[d.id2name(c)];u.autorange=l.autorange,u.range=l.range.slice(),u._input.range=l.range.slice()}}return!0}function Y(t,e){var r=e?function(t){var r=[],n=!0;for(var a in e){var i=d.getFromId(t,a);if(r.push(a),i._matchGroup)for(var o in i._matchGroup)e[o]||r.push(o);i.automargin&amp;&amp;(n=!1)}return d.draw(t,r,{skipTitle:n})}:function(t){return d.draw(t,\&quot;redraw\&quot;)};t.push(b,T.doAutoRangeAndConstraints,r,T.drawData,T.finalDraw)}var W=/^[xyz]axis[0-9]*\\.range(\\[[0|1]\\])?$/,X=/^[xyz]axis[0-9]*\\.autorange$/,Z=/^[xyz]axis[0-9]*\\.domain(\\[[0|1]\\])?$/;function J(t,e){var r,n,a,i=t.layout,l=t._fullLayout,c=l._guiEditing,f=j(l._preGUI,c),p=Object.keys(e),g=d.list(t),v=o.extendDeepAll({},e),m={};for(q(e),p=Object.keys(e),n=0;n&lt;p.length;n++)if(0===p[n].indexOf(\&quot;allaxes\&quot;)){for(a=0;a&lt;g.length;a++){var y=g[a]._id.substr(1),x=-1!==y.indexOf(\&quot;scene\&quot;)?y+\&quot;.\&quot;:\&quot;\&quot;,b=p[n].replace(\&quot;allaxes\&quot;,x+g[a]._name);e[b]||(e[b]=e[p[n]])}delete e[p[n]]}var _=A.layoutFlags(),T={},S={};function E(t,r){if(Array.isArray(t))t.forEach(function(t){E(t,r)});else if(!(t in e||k.hasParent(e,t))){var n=f(i,t);t in S||(S[t]=N(n.get())),void 0!==r&amp;&amp;n.set(r)}}var C,L={};function P(t){var e=d.name2id(t.split(\&quot;.\&quot;)[0]);return L[e]=1,e}for(var O in e){if(k.hasParent(e,O))throw new Error(\&quot;cannot set \&quot;+O+\&quot; and a parent attribute simultaneously\&quot;);for(var z=f(i,O),I=e[O],D=z.parts.length-1;D&gt;0&amp;&amp;\&quot;string\&quot;!=typeof z.parts[D];)D--;var R=z.parts[D],F=z.parts[D-1]+\&quot;.\&quot;+R,B=z.parts.slice(0,D).join(\&quot;.\&quot;),V=s(t.layout,B).get(),U=s(l,B).get(),H=z.get();if(void 0!==I){T[O]=I,S[O]=\&quot;reverse\&quot;===R?I:N(H);var G=h.getLayoutValObject(l,z.parts);if(G&amp;&amp;G.impliedEdits&amp;&amp;null!==I)for(var Y in G.impliedEdits)E(o.relativeAttr(O,Y),G.impliedEdits[Y]);if(-1!==[\&quot;width\&quot;,\&quot;height\&quot;].indexOf(O))if(I){E(\&quot;autosize\&quot;,null);var J=\&quot;height\&quot;===O?\&quot;width\&quot;:\&quot;height\&quot;;E(J,l[J])}else l[O]=t._initialAutoSize[O];else if(\&quot;autosize\&quot;===O)E(\&quot;width\&quot;,I?null:l.width),E(\&quot;height\&quot;,I?null:l.height);else if(F.match(W))P(F),s(l,B+\&quot;._inputRange\&quot;).set(null);else if(F.match(X)){P(F),s(l,B+\&quot;._inputRange\&quot;).set(null);var Q=s(l,B).get();Q._inputDomain&amp;&amp;(Q._input.domain=Q._inputDomain.slice())}else F.match(Z)&amp;&amp;s(l,B+\&quot;._inputDomain\&quot;).set(null);if(\&quot;type\&quot;===R){var $=V,tt=\&quot;linear\&quot;===U.type&amp;&amp;\&quot;log\&quot;===I,et=\&quot;log\&quot;===U.type&amp;&amp;\&quot;linear\&quot;===I;if(tt||et){if($&amp;&amp;$.range)if(U.autorange)tt&amp;&amp;($.range=$.range[1]&gt;$.range[0]?[1,2]:[2,1]);else{var rt=$.range[0],nt=$.range[1];tt?(rt&lt;=0&amp;&amp;nt&lt;=0&amp;&amp;E(B+\&quot;.autorange\&quot;,!0),rt&lt;=0?rt=nt/1e6:nt&lt;=0&amp;&amp;(nt=rt/1e6),E(B+\&quot;.range[0]\&quot;,Math.log(rt)/Math.LN10),E(B+\&quot;.range[1]\&quot;,Math.log(nt)/Math.LN10)):(E(B+\&quot;.range[0]\&quot;,Math.pow(10,rt)),E(B+\&quot;.range[1]\&quot;,Math.pow(10,nt)))}else E(B+\&quot;.autorange\&quot;,!0);Array.isArray(l._subplots.polar)&amp;&amp;l._subplots.polar.length&amp;&amp;l[z.parts[0]]&amp;&amp;\&quot;radialaxis\&quot;===z.parts[1]&amp;&amp;delete l[z.parts[0]]._subplot.viewInitial[\&quot;radialaxis.range\&quot;],u.getComponentMethod(\&quot;annotations\&quot;,\&quot;convertCoords\&quot;)(t,U,I,E),u.getComponentMethod(\&quot;images\&quot;,\&quot;convertCoords\&quot;)(t,U,I,E)}else E(B+\&quot;.autorange\&quot;,!0),E(B+\&quot;.range\&quot;,null);s(l,B+\&quot;._inputRange\&quot;).set(null)}else if(R.match(M)){var at=s(l,O).get(),it=(I||{}).type;it&amp;&amp;\&quot;-\&quot;!==it||(it=\&quot;linear\&quot;),u.getComponentMethod(\&quot;annotations\&quot;,\&quot;convertCoords\&quot;)(t,at,it,E),u.getComponentMethod(\&quot;images\&quot;,\&quot;convertCoords\&quot;)(t,at,it,E)}var ot=w.containerArrayMatch(O);if(ot){r=ot.array,n=ot.index;var st=ot.property,lt=G||{editType:\&quot;calc\&quot;};\&quot;\&quot;!==n&amp;&amp;\&quot;\&quot;===st&amp;&amp;(w.isAddVal(I)?S[O]=null:w.isRemoveVal(I)?S[O]=(s(i,r).get()||[])[n]:o.warn(\&quot;unrecognized full object value\&quot;,e)),A.update(_,lt),m[r]||(m[r]={});var ct=m[r][n];ct||(ct=m[r][n]={}),ct[st]=I,delete e[O]}else\&quot;reverse\&quot;===R?(V.range?V.range.reverse():(E(B+\&quot;.autorange\&quot;,!0),V.range=[1,0]),U.autorange?_.calc=!0:_.plot=!0):(l._has(\&quot;scatter-like\&quot;)&amp;&amp;l._has(\&quot;regl\&quot;)&amp;&amp;\&quot;dragmode\&quot;===O&amp;&amp;(\&quot;lasso\&quot;===I||\&quot;select\&quot;===I)&amp;&amp;\&quot;lasso\&quot;!==H&amp;&amp;\&quot;select\&quot;!==H?_.plot=!0:l._has(\&quot;gl2d\&quot;)?_.plot=!0:G?A.update(_,G):_.calc=!0,z.set(I))}}for(r in m){w.applyContainerArrayChanges(t,f(i,r),m[r],_,f)||(_.plot=!0)}var ut=l._axisConstraintGroups||[];for(C in L)for(n=0;n&lt;ut.length;n++){var ht=ut[n];if(ht[C])for(var ft in _.calc=!0,ht)L[ft]||(d.getFromId(t,ft)._constraintShrinkable=!0)}return(K(t)||e.height||e.width)&amp;&amp;(_.plot=!0),(_.plot||_.calc)&amp;&amp;(_.layoutReplot=!0),{flags:_,rangesAltered:L,undoit:S,redoit:T,eventData:v}}function K(t){var e=t._fullLayout,r=e.width,n=e.height;return t.layout.autosize&amp;&amp;f.plotAutoSize(t,t.layout,e),e.width!==r||e.height!==n}function Q(t,e,n,a){if(t=o.getGraphDiv(t),k.clearPromiseQueue(t),t.framework&amp;&amp;t.framework.isPolar)return Promise.resolve(t);o.isPlainObject(e)||(e={}),o.isPlainObject(n)||(n={}),Object.keys(e).length&amp;&amp;(t.changed=!0),Object.keys(n).length&amp;&amp;(t.changed=!0);var i=k.coerceTraceIndices(t,a),s=U(t,o.extendFlat({},e),i),l=s.flags,u=J(t,o.extendFlat({},n)),h=u.flags;(l.calc||h.calc)&amp;&amp;(t.calcdata=void 0),l.clearAxisTypes&amp;&amp;k.clearAxisTypes(t,i,n);var p=[];h.layoutReplot?p.push(T.layoutReplot):l.fullReplot?p.push(r.plot):(p.push(f.previousPromises),G(t,h,u)||f.supplyDefaults(t),l.style&amp;&amp;p.push(T.doTraceStyle),(l.colorbars||h.colorbars)&amp;&amp;p.push(T.doColorBars),h.legend&amp;&amp;p.push(T.doLegend),h.layoutstyle&amp;&amp;p.push(T.layoutStyles),h.axrange&amp;&amp;Y(p,u.rangesAltered),h.ticks&amp;&amp;p.push(T.doTicksRelayout),h.modebar&amp;&amp;p.push(T.doModeBar),h.camera&amp;&amp;p.push(T.doCamera),p.push(C)),p.push(f.rehover,f.redrag),c.add(t,Q,[t,s.undoit,u.undoit,s.traces],Q,[t,s.redoit,u.redoit,s.traces]);var d=o.syncOrAsync(p,t);return d&amp;&amp;d.then||(d=Promise.resolve(t)),d.then(function(){return t.emit(\&quot;plotly_update\&quot;,{data:s.eventData,layout:u.eventData}),t})}function $(t){return function(e){e._fullLayout._guiEditing=!0;var r=t.apply(null,arguments);return e._fullLayout._guiEditing=!1,r}}var tt=[{pattern:/^hiddenlabels/,attr:\&quot;legend.uirevision\&quot;},{pattern:/^((x|y)axis\\d*)\\.((auto)?range|title\\.text)/},{pattern:/axis\\d*\\.showspikes$/,attr:\&quot;modebar.uirevision\&quot;},{pattern:/(hover|drag)mode$/,attr:\&quot;modebar.uirevision\&quot;},{pattern:/^(scene\\d*)\\.camera/},{pattern:/^(geo\\d*)\\.(projection|center)/},{pattern:/^(ternary\\d*\\.[abc]axis)\\.(min|title\\.text)$/},{pattern:/^(polar\\d*\\.radialaxis)\\.((auto)?range|angle|title\\.text)/},{pattern:/^(polar\\d*\\.angularaxis)\\.rotation/},{pattern:/^(mapbox\\d*)\\.(center|zoom|bearing|pitch)/},{pattern:/^legend\\.(x|y)$/,attr:\&quot;editrevision\&quot;},{pattern:/^(shapes|annotations)/,attr:\&quot;editrevision\&quot;},{pattern:/^title\\.text$/,attr:\&quot;editrevision\&quot;}],et=[{pattern:/^selectedpoints$/,attr:\&quot;selectionrevision\&quot;},{pattern:/(^|value\\.)visible$/,attr:\&quot;legend.uirevision\&quot;},{pattern:/^dimensions\\[\\d+\\]\\.constraintrange/},{pattern:/^node\\.(x|y|groups)/},{pattern:/^level$/},{pattern:/(^|value\\.)name$/},{pattern:/colorbar\\.title\\.text$/},{pattern:/colorbar\\.(x|y)$/,attr:\&quot;editrevision\&quot;}];function rt(t,e){for(var r=0;r&lt;e.length;r++){var n=e[r],a=t.match(n.pattern);if(a)return{head:a[1],attr:n.attr}}}function nt(t,e){var r=s(e,t).get();if(void 0!==r)return r;var n=t.split(\&quot;.\&quot;);for(n.pop();n.length&gt;1;)if(n.pop(),void 0!==(r=s(e,n.join(\&quot;.\&quot;)+\&quot;.uirevision\&quot;).get()))return r;return e.uirevision}function at(t,e){for(var r=0;r&lt;e.length;r++)if(e[r]._fullInput.uid===t)return r;return-1}function it(t,e,r){for(var n=0;n&lt;e.length;n++)if(e[n].uid===t)return n;return!e[r]||e[r].uid?-1:r}function ot(t,e){var r=o.isPlainObject(t),n=Array.isArray(t);return r||n?(r&amp;&amp;o.isPlainObject(e)||n&amp;&amp;Array.isArray(e))&amp;&amp;JSON.stringify(t)===JSON.stringify(e):t===e}function st(t,e,r,n){var a,i,l,c=n.getValObject,u=n.flags,h=n.immutable,f=n.inArray,p=n.arrayIndex;function d(){var t=a.editType;f&amp;&amp;-1!==t.indexOf(\&quot;arraydraw\&quot;)?o.pushUnique(u.arrays[f],p):(A.update(u,a),\&quot;none\&quot;!==t&amp;&amp;u.nChanges++,n.transition&amp;&amp;a.anim&amp;&amp;u.nChangesAnim++,(W.test(l)||X.test(l))&amp;&amp;(u.rangesAltered[r[0]]=1),Z.test(l)&amp;&amp;s(e,\&quot;_inputDomain\&quot;).set(null),\&quot;datarevision\&quot;===i&amp;&amp;(u.newDataRevision=1))}function g(t){return\&quot;data_array\&quot;===t.valType||t.arrayOk}for(i in t){if(u.calc&amp;&amp;!n.transition)return;var v=t[i],m=e[i],y=r.concat(i);if(l=y.join(\&quot;.\&quot;),\&quot;_\&quot;!==i.charAt(0)&amp;&amp;\&quot;function\&quot;!=typeof v&amp;&amp;v!==m){if((\&quot;tick0\&quot;===i||\&quot;dtick\&quot;===i)&amp;&amp;\&quot;geo\&quot;!==r[0]){var x=e.tickmode;if(\&quot;auto\&quot;===x||\&quot;array\&quot;===x||!x)continue}if((\&quot;range\&quot;!==i||!e.autorange)&amp;&amp;(\&quot;zmin\&quot;!==i&amp;&amp;\&quot;zmax\&quot;!==i||\&quot;contourcarpet\&quot;!==e.type)&amp;&amp;(a=c(y))&amp;&amp;(!a._compareAsJSON||JSON.stringify(v)!==JSON.stringify(m))){var b,_=a.valType,w=g(a),k=Array.isArray(v),T=Array.isArray(m);if(k&amp;&amp;T){var M=\&quot;_input_\&quot;+i,S=t[M],E=e[M];if(Array.isArray(S)&amp;&amp;S===E)continue}if(void 0===m)w&amp;&amp;k?u.calc=!0:d();else if(a._isLinkedToArray){var C=[],L=!1;f||(u.arrays[i]=C);var P=Math.min(v.length,m.length),O=Math.max(v.length,m.length);if(P!==O){if(\&quot;arraydraw\&quot;!==a.editType){d();continue}L=!0}for(b=0;b&lt;P;b++)st(v[b],m[b],y.concat(b),o.extendFlat({inArray:i,arrayIndex:b},n));if(L)for(b=P;b&lt;O;b++)C.push(b)}else!_&amp;&amp;o.isPlainObject(v)?st(v,m,y,n):w?k&amp;&amp;T?(h&amp;&amp;(u.calc=!0),(h||n.newDataRevision)&amp;&amp;d()):k!==T?u.calc=!0:d():k&amp;&amp;T&amp;&amp;v.length===m.length&amp;&amp;String(v)===String(m)||d()}}}for(i in e)if(!(i in t||\&quot;_\&quot;===i.charAt(0)||\&quot;function\&quot;==typeof e[i])){if(g(a=c(r.concat(i)))&amp;&amp;Array.isArray(e[i]))return void(u.calc=!0);d()}}function lt(t){var e=n.select(t),r=t._fullLayout;if(r._container=e.selectAll(\&quot;.plot-container\&quot;).data([0]),r._container.enter().insert(\&quot;div\&quot;,\&quot;:first-child\&quot;).classed(\&quot;plot-container\&quot;,!0).classed(\&quot;plotly\&quot;,!0),r._paperdiv=r._container.selectAll(\&quot;.svg-container\&quot;).data([0]),r._paperdiv.enter().append(\&quot;div\&quot;).classed(\&quot;svg-container\&quot;,!0).style(\&quot;position\&quot;,\&quot;relative\&quot;),r._glcontainer=r._paperdiv.selectAll(\&quot;.gl-container\&quot;).data([{}]),r._glcontainer.enter().append(\&quot;div\&quot;).classed(\&quot;gl-container\&quot;,!0),r._paperdiv.selectAll(\&quot;.main-svg\&quot;).remove(),r._paperdiv.select(\&quot;.modebar-container\&quot;).remove(),r._paper=r._paperdiv.insert(\&quot;svg\&quot;,\&quot;:first-child\&quot;).classed(\&quot;main-svg\&quot;,!0),r._toppaper=r._paperdiv.append(\&quot;svg\&quot;).classed(\&quot;main-svg\&quot;,!0),r._modebardiv=r._paperdiv.append(\&quot;div\&quot;),r._hoverpaper=r._paperdiv.append(\&quot;svg\&quot;).classed(\&quot;main-svg\&quot;,!0),!r._uid){var a={};n.selectAll(\&quot;defs\&quot;).each(function(){this.id&amp;&amp;(a[this.id.split(\&quot;-\&quot;)[1]]=1)}),r._uid=o.randstr(a)}r._paperdiv.selectAll(\&quot;.main-svg\&quot;).attr(y.svgAttrs),r._defs=r._paper.append(\&quot;defs\&quot;).attr(\&quot;id\&quot;,\&quot;defs-\&quot;+r._uid),r._clips=r._defs.append(\&quot;g\&quot;).classed(\&quot;clips\&quot;,!0),r._topdefs=r._toppaper.append(\&quot;defs\&quot;).attr(\&quot;id\&quot;,\&quot;topdefs-\&quot;+r._uid),r._topclips=r._topdefs.append(\&quot;g\&quot;).classed(\&quot;clips\&quot;,!0),r._bgLayer=r._paper.append(\&quot;g\&quot;).classed(\&quot;bglayer\&quot;,!0),r._draggers=r._paper.append(\&quot;g\&quot;).classed(\&quot;draglayer\&quot;,!0);var i=r._paper.append(\&quot;g\&quot;).classed(\&quot;layer-below\&quot;,!0);r._imageLowerLayer=i.append(\&quot;g\&quot;).classed(\&quot;imagelayer\&quot;,!0),r._shapeLowerLayer=i.append(\&quot;g\&quot;).classed(\&quot;shapelayer\&quot;,!0),r._cartesianlayer=r._paper.append(\&quot;g\&quot;).classed(\&quot;cartesianlayer\&quot;,!0),r._polarlayer=r._paper.append(\&quot;g\&quot;).classed(\&quot;polarlayer\&quot;,!0),r._ternarylayer=r._paper.append(\&quot;g\&quot;).classed(\&quot;ternarylayer\&quot;,!0),r._geolayer=r._paper.append(\&quot;g\&quot;).classed(\&quot;geolayer\&quot;,!0),r._funnelarealayer=r._paper.append(\&quot;g\&quot;).classed(\&quot;funnelarealayer\&quot;,!0),r._pielayer=r._paper.append(\&quot;g\&quot;).classed(\&quot;pielayer\&quot;,!0),r._treemaplayer=r._paper.append(\&quot;g\&quot;).classed(\&quot;treemaplayer\&quot;,!0),r._sunburstlayer=r._paper.append(\&quot;g\&quot;).classed(\&quot;sunburstlayer\&quot;,!0),r._indicatorlayer=r._toppaper.append(\&quot;g\&quot;).classed(\&quot;indicatorlayer\&quot;,!0),r._glimages=r._paper.append(\&quot;g\&quot;).classed(\&quot;glimages\&quot;,!0);var s=r._toppaper.append(\&quot;g\&quot;).classed(\&quot;layer-above\&quot;,!0);r._imageUpperLayer=s.append(\&quot;g\&quot;).classed(\&quot;imagelayer\&quot;,!0),r._shapeUpperLayer=s.append(\&quot;g\&quot;).classed(\&quot;shapelayer\&quot;,!0),r._infolayer=r._toppaper.append(\&quot;g\&quot;).classed(\&quot;infolayer\&quot;,!0),r._menulayer=r._toppaper.append(\&quot;g\&quot;).classed(\&quot;menulayer\&quot;,!0),r._zoomlayer=r._toppaper.append(\&quot;g\&quot;).classed(\&quot;zoomlayer\&quot;,!0),r._hoverlayer=r._hoverpaper.append(\&quot;g\&quot;).classed(\&quot;hoverlayer\&quot;,!0),r._modebardiv.classed(\&quot;modebar-container\&quot;,!0).style(\&quot;position\&quot;,\&quot;absolute\&quot;).style(\&quot;top\&quot;,\&quot;0px\&quot;).style(\&quot;right\&quot;,\&quot;0px\&quot;),t.emit(\&quot;plotly_framework\&quot;)}r.animate=function(t,e,r){if(t=o.getGraphDiv(t),!o.isPlotDiv(t))throw new Error(\&quot;This element is not a Plotly plot: \&quot;+t+\&quot;. It's likely that you've failed to create a plot before animating it. For more details, see https://plot.ly/javascript/animations/\&quot;);var n=t._transitionData;n._frameQueue||(n._frameQueue=[]);var a=(r=f.supplyAnimationDefaults(r)).transition,i=r.frame;function s(t){return Array.isArray(a)?t&gt;=a.length?a[0]:a[t]:a}function l(t){return Array.isArray(i)?t&gt;=i.length?i[0]:i[t]:i}function c(t,e){var r=0;return function(){if(t&amp;&amp;++r===e)return t()}}return void 0===n._frameWaitingCnt&amp;&amp;(n._frameWaitingCnt=0),new Promise(function(i,u){function h(){n._currentFrame&amp;&amp;n._currentFrame.onComplete&amp;&amp;n._currentFrame.onComplete();var e=n._currentFrame=n._frameQueue.shift();if(e){var r=e.name?e.name.toString():null;t._fullLayout._currentFrame=r,n._lastFrameAt=Date.now(),n._timeToNext=e.frameOpts.duration,f.transition(t,e.frame.data,e.frame.layout,k.coerceTraceIndices(t,e.frame.traces),e.frameOpts,e.transitionOpts).then(function(){e.onComplete&amp;&amp;e.onComplete()}),t.emit(\&quot;plotly_animatingframe\&quot;,{name:r,frame:e.frame,animation:{frame:e.frameOpts,transition:e.transitionOpts}})}else t.emit(\&quot;plotly_animated\&quot;),window.cancelAnimationFrame(n._animationRaf),n._animationRaf=null}function p(){t.emit(\&quot;plotly_animating\&quot;),n._lastFrameAt=-1/0,n._timeToNext=0,n._runningTransitions=0,n._currentFrame=null;var e=function(){n._animationRaf=window.requestAnimationFrame(e),Date.now()-n._lastFrameAt&gt;n._timeToNext&amp;&amp;h()};e()}var d,g,v=0;function m(t){return Array.isArray(a)?v&gt;=a.length?t.transitionOpts=a[v]:t.transitionOpts=a[0]:t.transitionOpts=a,v++,t}var y=[],x=null==e,b=Array.isArray(e);if(x||b||!o.isPlainObject(e)){if(x||-1!==[\&quot;string\&quot;,\&quot;number\&quot;].indexOf(typeof e))for(d=0;d&lt;n._frames.length;d++)(g=n._frames[d])&amp;&amp;(x||String(g.group)===String(e))&amp;&amp;y.push({type:\&quot;byname\&quot;,name:String(g.name),data:m({name:g.name})});else if(b)for(d=0;d&lt;e.length;d++){var _=e[d];-1!==[\&quot;number\&quot;,\&quot;string\&quot;].indexOf(typeof _)?(_=String(_),y.push({type:\&quot;byname\&quot;,name:_,data:m({name:_})})):o.isPlainObject(_)&amp;&amp;y.push({type:\&quot;object\&quot;,data:m(o.extendFlat({},_))})}}else y.push({type:\&quot;object\&quot;,data:m(o.extendFlat({},e))});for(d=0;d&lt;y.length;d++)if(\&quot;byname\&quot;===(g=y[d]).type&amp;&amp;!n._frameHash[g.data.name])return o.warn('animate failure: frame not found: \&quot;'+g.data.name+'\&quot;'),void u();-1!==[\&quot;next\&quot;,\&quot;immediate\&quot;].indexOf(r.mode)&amp;&amp;function(){if(0!==n._frameQueue.length){for(;n._frameQueue.length;){var e=n._frameQueue.pop();e.onInterrupt&amp;&amp;e.onInterrupt()}t.emit(\&quot;plotly_animationinterrupted\&quot;,[])}}(),\&quot;reverse\&quot;===r.direction&amp;&amp;y.reverse();var w=t._fullLayout._currentFrame;if(w&amp;&amp;r.fromcurrent){var T=-1;for(d=0;d&lt;y.length;d++)if(\&quot;byname\&quot;===(g=y[d]).type&amp;&amp;g.name===w){T=d;break}if(T&gt;0&amp;&amp;T&lt;y.length-1){var A=[];for(d=0;d&lt;y.length;d++)g=y[d],(\&quot;byname\&quot;!==y[d].type||d&gt;T)&amp;&amp;A.push(g);y=A}}y.length&gt;0?function(e){if(0!==e.length){for(var a=0;a&lt;e.length;a++){var o;o=\&quot;byname\&quot;===e[a].type?f.computeFrame(t,e[a].name):e[a].data;var h=l(a),d=s(a);d.duration=Math.min(d.duration,h.duration);var g={frame:o,name:e[a].name,frameOpts:h,transitionOpts:d};a===e.length-1&amp;&amp;(g.onComplete=c(i,2),g.onInterrupt=u),n._frameQueue.push(g)}\&quot;immediate\&quot;===r.mode&amp;&amp;(n._lastFrameAt=-1/0),n._animationRaf||p()}}(y):(t.emit(\&quot;plotly_animated\&quot;),i())})},r.addFrames=function(t,e,r){if(t=o.getGraphDiv(t),null==e)return Promise.resolve();if(!o.isPlotDiv(t))throw new Error(\&quot;This element is not a Plotly plot: \&quot;+t+\&quot;. It's likely that you've failed to create a plot before adding frames. For more details, see https://plot.ly/javascript/animations/\&quot;);var n,a,i,s,l=t._transitionData._frames,u=t._transitionData._frameHash;if(!Array.isArray(e))throw new Error(\&quot;addFrames failure: frameList must be an Array of frame definitions\&quot;+e);var h=l.length+2*e.length,p=[],d={};for(n=e.length-1;n&gt;=0;n--)if(o.isPlainObject(e[n])){var g=e[n].name,v=(u[g]||d[g]||{}).name,m=e[n].name,y=u[v]||d[v];v&amp;&amp;m&amp;&amp;\&quot;number\&quot;==typeof m&amp;&amp;y&amp;&amp;S&lt;E&amp;&amp;(S++,o.warn('addFrames: overwriting frame \&quot;'+(u[v]||d[v]).name+'\&quot; with a frame whose name of type \&quot;number\&quot; also equates to \&quot;'+v+'\&quot;. This is valid but may potentially lead to unexpected behavior since all plotly.js frame names are stored internally as strings.'),S===E&amp;&amp;o.warn(\&quot;addFrames: This API call has yielded too many of these warnings. For the rest of this call, further warnings about numeric frame names will be suppressed.\&quot;)),d[g]={name:g},p.push({frame:f.supplyFrameDefaults(e[n]),index:r&amp;&amp;void 0!==r[n]&amp;&amp;null!==r[n]?r[n]:h+n})}p.sort(function(t,e){return t.index&gt;e.index?-1:t.index&lt;e.index?1:0});var x=[],b=[],_=l.length;for(n=p.length-1;n&gt;=0;n--){if(\&quot;number\&quot;==typeof(a=p[n].frame).name&amp;&amp;o.warn(\&quot;Warning: addFrames accepts frames with numeric names, but the numbers areimplicitly cast to strings\&quot;),!a.name)for(;u[a.name=\&quot;frame \&quot;+t._transitionData._counter++];);if(u[a.name]){for(i=0;i&lt;l.length&amp;&amp;(l[i]||{}).name!==a.name;i++);x.push({type:\&quot;replace\&quot;,index:i,value:a}),b.unshift({type:\&quot;replace\&quot;,index:i,value:l[i]})}else s=Math.max(0,Math.min(p[n].index,_)),x.push({type:\&quot;insert\&quot;,index:s,value:a}),b.unshift({type:\&quot;delete\&quot;,index:s}),_++}var w=f.modifyFrames,k=f.modifyFrames,T=[t,b],A=[t,x];return c&amp;&amp;c.add(t,w,T,k,A),f.modifyFrames(t,x)},r.deleteFrames=function(t,e){if(t=o.getGraphDiv(t),!o.isPlotDiv(t))throw new Error(\&quot;This element is not a Plotly plot: \&quot;+t);var r,n,a=t._transitionData._frames,i=[],s=[];if(!e)for(e=[],r=0;r&lt;a.length;r++)e.push(r);for((e=e.slice()).sort(),r=e.length-1;r&gt;=0;r--)n=e[r],i.push({type:\&quot;delete\&quot;,index:n}),s.unshift({type:\&quot;insert\&quot;,index:n,value:a[n]});var l=f.modifyFrames,u=f.modifyFrames,h=[t,s],p=[t,i];return c&amp;&amp;c.add(t,l,h,u,p),f.modifyFrames(t,i)},r.addTraces=function t(e,n,a){e=o.getGraphDiv(e);var i,s,l=[],u=r.deleteTraces,h=t,f=[e,l],p=[e,n];for(function(t,e,r){var n,a;if(!Array.isArray(t.data))throw new Error(\&quot;gd.data must be an array.\&quot;);if(\&quot;undefined\&quot;==typeof e)throw new Error(\&quot;traces must be defined.\&quot;);for(Array.isArray(e)||(e=[e]),n=0;n&lt;e.length;n++)if(\&quot;object\&quot;!=typeof(a=e[n])||Array.isArray(a)||null===a)throw new Error(\&quot;all values in traces array must be non-array objects\&quot;);if(\&quot;undefined\&quot;==typeof r||Array.isArray(r)||(r=[r]),\&quot;undefined\&quot;!=typeof r&amp;&amp;r.length!==e.length)throw new Error(\&quot;if indices is specified, traces.length must equal indices.length\&quot;)}(e,n,a),Array.isArray(n)||(n=[n]),n=n.map(function(t){return o.extendFlat({},t)}),k.cleanData(n),i=0;i&lt;n.length;i++)e.data.push(n[i]);for(i=0;i&lt;n.length;i++)l.push(-n.length+i);if(\&quot;undefined\&quot;==typeof a)return s=r.redraw(e),c.add(e,u,f,h,p),s;Array.isArray(a)||(a=[a]);try{D(e,l,a)}catch(t){throw e.data.splice(e.data.length-n.length,n.length),t}return c.startSequence(e),c.add(e,u,f,h,p),s=r.moveTraces(e,l,a),c.stopSequence(e),s},r.deleteTraces=function t(e,n){e=o.getGraphDiv(e);var a,i,s=[],l=r.addTraces,u=t,h=[e,s,n],f=[e,n];if(\&quot;undefined\&quot;==typeof n)throw new Error(\&quot;indices must be an integer or array of integers.\&quot;);for(Array.isArray(n)||(n=[n]),I(e,n,\&quot;indices\&quot;),(n=z(n,e.data.length-1)).sort(o.sorterDes),a=0;a&lt;n.length;a+=1)i=e.data.splice(n[a],1)[0],s.push(i);var p=r.redraw(e);return c.add(e,l,h,u,f),p},r.extendTraces=function t(e,n,a,i){var s=R(e=o.getGraphDiv(e),n,a,i,function(t,e,r){var n,a;if(o.isTypedArray(t))if(r&lt;0){var i=new t.constructor(0),s=F(t,e);r&lt;0?(n=s,a=i):(n=i,a=s)}else if(n=new t.constructor(r),a=new t.constructor(t.length+e.length-r),r===e.length)n.set(e),a.set(t);else if(r&lt;e.length){var l=e.length-r;n.set(e.subarray(l)),a.set(t),a.set(e.subarray(0,l),t.length)}else{var c=r-e.length,u=t.length-c;n.set(t.subarray(u)),n.set(e,c),a.set(t.subarray(0,u))}else n=t.concat(e),a=r&gt;=0&amp;&amp;r&lt;n.length?n.splice(0,n.length-r):[];return[n,a]}),l=r.redraw(e),u=[e,s.update,a,s.maxPoints];return c.add(e,r.prependTraces,u,t,arguments),l},r.moveTraces=function t(e,n,a){var i,s=[],l=[],u=t,h=t,f=[e=o.getGraphDiv(e),a,n],p=[e,n,a];if(D(e,n,a),n=Array.isArray(n)?n:[n],\&quot;undefined\&quot;==typeof a)for(a=[],i=0;i&lt;n.length;i++)a.push(-n.length+i);for(a=Array.isArray(a)?a:[a],n=z(n,e.data.length-1),a=z(a,e.data.length-1),i=0;i&lt;e.data.length;i++)-1===n.indexOf(i)&amp;&amp;s.push(e.data[i]);for(i=0;i&lt;n.length;i++)l.push({newIndex:a[i],trace:e.data[n[i]]});for(l.sort(function(t,e){return t.newIndex-e.newIndex}),i=0;i&lt;l.length;i+=1)s.splice(l[i].newIndex,0,l[i].trace);e.data=s;var d=r.redraw(e);return c.add(e,u,f,h,p),d},r.prependTraces=function t(e,n,a,i){var s=R(e=o.getGraphDiv(e),n,a,i,function(t,e,r){var n,a;if(o.isTypedArray(t))if(r&lt;=0){var i=new t.constructor(0),s=F(e,t);r&lt;0?(n=s,a=i):(n=i,a=s)}else if(n=new t.constructor(r),a=new t.constructor(t.length+e.length-r),r===e.length)n.set(e),a.set(t);else if(r&lt;e.length){var l=e.length-r;n.set(e.subarray(0,l)),a.set(e.subarray(l)),a.set(t,l)}else{var c=r-e.length;n.set(e),n.set(t.subarray(0,c),e.length),a.set(t.subarray(c))}else n=e.concat(t),a=r&gt;=0&amp;&amp;r&lt;n.length?n.splice(r,n.length):[];return[n,a]}),l=r.redraw(e),u=[e,s.update,a,s.maxPoints];return c.add(e,r.extendTraces,u,t,arguments),l},r.newPlot=function(t,e,n,a){return t=o.getGraphDiv(t),f.cleanPlot([],{},t._fullData||[],t._fullLayout||{}),f.purge(t),r.plot(t,e,n,a)},r.plot=function(t,e,a,i){var s;if(t=o.getGraphDiv(t),l.init(t),o.isPlainObject(e)){var c=e;e=c.data,a=c.layout,i=c.config,s=c.frames}if(!1===l.triggerHandler(t,\&quot;plotly_beforeplot\&quot;,[e,a,i]))return Promise.reject();e||a||o.isPlotDiv(t)||o.warn(\&quot;Calling Plotly.plot as if redrawing but this container doesn't yet have a plot.\&quot;,t),O(t,i),a||(a={}),n.select(t).classed(\&quot;js-plotly-plot\&quot;,!0),g.makeTester(),Array.isArray(t._promises)||(t._promises=[]);var h=0===(t.data||[]).length&amp;&amp;Array.isArray(e);Array.isArray(e)&amp;&amp;(k.cleanData(e),h?t.data=e:t.data.push.apply(t.data,e),t.empty=!1),t.layout&amp;&amp;!h||(t.layout=k.cleanLayout(a)),f.supplyDefaults(t);var v=t._fullLayout,y=v._has(\&quot;cartesian\&quot;);if(!v._has(\&quot;polar\&quot;)&amp;&amp;e&amp;&amp;e[0]&amp;&amp;e[0].r)return o.log(\&quot;Legacy polar charts are deprecated!\&quot;),function(t,e,r){var a=n.select(t).selectAll(\&quot;.plot-container\&quot;).data([0]);a.enter().insert(\&quot;div\&quot;,\&quot;:first-child\&quot;).classed(\&quot;plot-container plotly\&quot;,!0);var i=a.selectAll(\&quot;.svg-container\&quot;).data([0]);i.enter().append(\&quot;div\&quot;).classed(\&quot;svg-container\&quot;,!0).style(\&quot;position\&quot;,\&quot;relative\&quot;),i.html(\&quot;\&quot;),e&amp;&amp;(t.data=e),r&amp;&amp;(t.layout=r),p.manager.fillLayout(t),i.style({width:t._fullLayout.width+\&quot;px\&quot;,height:t._fullLayout.height+\&quot;px\&quot;}),t.framework=p.manager.framework(t),t.framework({data:t.data,layout:t.layout},i.node()),t.framework.setUndoPoint();var s=t.framework.svg(),l=1,c=t._fullLayout.title?t._fullLayout.title.text:\&quot;\&quot;;\&quot;\&quot;!==c&amp;&amp;c||(l=0);var u=function(){this.call(x.convertToTspans,t)},h=s.select(\&quot;.title-group text\&quot;).call(u);if(t._context.edits.titleText){var d=o._(t,\&quot;Click to enter Plot title\&quot;);c&amp;&amp;c!==d||(l=.2,h.attr({\&quot;data-unformatted\&quot;:d}).text(d).style({opacity:l}).on(\&quot;mouseover.opacity\&quot;,function(){n.select(this).transition().duration(100).style(\&quot;opacity\&quot;,1)}).on(\&quot;mouseout.opacity\&quot;,function(){n.select(this).transition().duration(1e3).style(\&quot;opacity\&quot;,0)}));var g=function(){this.call(x.makeEditable,{gd:t}).on(\&quot;edit\&quot;,function(e){t.framework({layout:{title:{text:e}}}),this.text(e).call(u),this.call(g)}).on(\&quot;cancel\&quot;,function(){var t=this.attr(\&quot;data-unformatted\&quot;);this.text(t).call(u)})};h.call(g)}return t._context.setBackground(t,t._fullLayout.paper_bgcolor),f.addLinks(t),Promise.resolve()}(t,e,a);v._replotting=!0,h&amp;&amp;lt(t),t.framework!==lt&amp;&amp;(t.framework=lt,lt(t)),g.initGradients(t),h&amp;&amp;d.saveShowSpikeInitial(t);var b=!t.calcdata||t.calcdata.length!==(t._fullData||[]).length;b&amp;&amp;f.doCalcdata(t);for(var _=0;_&lt;t.calcdata.length;_++)t.calcdata[_][0].trace=t._fullData[_];t._context.responsive?t._responsiveChartHandler||(t._responsiveChartHandler=function(){o.isHidden(t)||f.resize(t)},window.addEventListener(\&quot;resize\&quot;,t._responsiveChartHandler)):o.clearResponsive(t);var w=o.extendFlat({},v._size),A=0;function M(){if(f.clearAutoMarginIds(t),T.drawMarginPushers(t),d.allowAutoMargin(t),v._has(\&quot;pie\&quot;))for(var e=t._fullData,r=0;r&lt;e.length;r++){var n=e[r];\&quot;pie\&quot;===n.type&amp;&amp;n.automargin&amp;&amp;f.allowAutoMargin(t,\&quot;pie.\&quot;+n.uid+\&quot;.automargin\&quot;)}return f.doAutoMargin(t),f.previousPromises(t)}function S(){t._transitioning||(T.doAutoRangeAndConstraints(t),h&amp;&amp;d.saveRangeInitial(t),u.getComponentMethod(\&quot;rangeslider\&quot;,\&quot;calcAutorange\&quot;)(t))}var E=[f.previousPromises,function(){if(s)return r.addFrames(t,s)},function e(){for(var r=v._basePlotModules,n=0;n&lt;r.length;n++)r[n].drawFramework&amp;&amp;r[n].drawFramework(t);if(!v._glcanvas&amp;&amp;v._has(\&quot;gl\&quot;)&amp;&amp;(v._glcanvas=v._glcontainer.selectAll(\&quot;.gl-canvas\&quot;).data([{key:\&quot;contextLayer\&quot;,context:!0,pick:!1},{key:\&quot;focusLayer\&quot;,context:!1,pick:!1},{key:\&quot;pickLayer\&quot;,context:!1,pick:!0}],function(t){return t.key}),v._glcanvas.enter().append(\&quot;canvas\&quot;).attr(\&quot;class\&quot;,function(t){return\&quot;gl-canvas gl-canvas-\&quot;+t.key.replace(\&quot;Layer\&quot;,\&quot;\&quot;)}).style({position:\&quot;absolute\&quot;,top:0,left:0,overflow:\&quot;visible\&quot;,\&quot;pointer-events\&quot;:\&quot;none\&quot;})),v._glcanvas){v._glcanvas.attr(\&quot;width\&quot;,v.width).attr(\&quot;height\&quot;,v.height);var a=v._glcanvas.data()[0].regl;if(a&amp;&amp;(Math.floor(v.width)!==a._gl.drawingBufferWidth||Math.floor(v.height)!==a._gl.drawingBufferHeight)){var i=\&quot;WebGL context buffer and canvas dimensions do not match due to browser/WebGL bug.\&quot;;if(!A)return o.log(i+\&quot; Clearing graph and plotting again.\&quot;),f.cleanPlot([],{},t._fullData,v),f.supplyDefaults(t),v=t._fullLayout,f.doCalcdata(t),A++,e();o.error(i)}}return\&quot;h\&quot;===v.modebar.orientation?v._modebardiv.style(\&quot;height\&quot;,null).style(\&quot;width\&quot;,\&quot;100%\&quot;):v._modebardiv.style(\&quot;width\&quot;,null).style(\&quot;height\&quot;,v.height+\&quot;px\&quot;),f.previousPromises(t)},M,function(){if(f.didMarginChange(w,v._size))return o.syncOrAsync([M,T.layoutStyles],t)}];y&amp;&amp;E.push(function(){if(b)return o.syncOrAsync([u.getComponentMethod(\&quot;shapes\&quot;,\&quot;calcAutorange\&quot;),u.getComponentMethod(\&quot;annotations\&quot;,\&quot;calcAutorange\&quot;),S],t);S()}),E.push(T.layoutStyles),y&amp;&amp;E.push(function(){return d.draw(t,h?\&quot;\&quot;:\&quot;redraw\&quot;)}),E.push(T.drawData,T.finalDraw,m,f.addLinks,f.rehover,f.redrag,f.doAutoMargin,f.previousPromises);var L=o.syncOrAsync(E,t);return L&amp;&amp;L.then||(L=Promise.resolve()),L.then(function(){return C(t),t})},r.purge=function(t){var e=(t=o.getGraphDiv(t))._fullLayout||{},r=t._fullData||[];return f.cleanPlot([],{},r,e),f.purge(t),l.purge(t),e._container&amp;&amp;e._container.remove(),delete t._context,t},r.react=function(t,e,n,a){var i,l;t=o.getGraphDiv(t),k.clearPromiseQueue(t);var c=t._fullData,p=t._fullLayout;if(o.isPlotDiv(t)&amp;&amp;c&amp;&amp;p){if(o.isPlainObject(e)){var d=e;e=d.data,n=d.layout,a=d.config,i=d.frames}var g=!1;if(a){var v=o.extendDeep({},t._context);t._context=void 0,O(t,a),g=function t(e,r){var n;for(n in e)if(\&quot;_\&quot;!==n.charAt(0)){var a=e[n],i=r[n];if(a!==i)if(o.isPlainObject(a)&amp;&amp;o.isPlainObject(i)){if(t(a,i))return!0}else{if(!Array.isArray(a)||!Array.isArray(i))return!0;if(a.length!==i.length)return!0;for(var s=0;s&lt;a.length;s++)if(a[s]!==i[s]){if(!o.isPlainObject(a[s])||!o.isPlainObject(i[s]))return!0;if(t(a[s],i[s]))return!0}}}}(v,t._context)}t.data=e||[],k.cleanData(t.data),t.layout=n||{},k.cleanLayout(t.layout),function(t,e,r,n){var a,i,l,c,u,h,f,p,d=n._preGUI,g=[],v={};for(a in d){if(u=rt(a,tt)){if(i=u.attr||u.head+\&quot;.uirevision\&quot;,(c=(l=s(n,i).get())&amp;&amp;nt(i,e))&amp;&amp;c===l&amp;&amp;(null===(h=d[a])&amp;&amp;(h=void 0),ot(p=(f=s(e,a)).get(),h))){void 0===p&amp;&amp;\&quot;autorange\&quot;===a.substr(a.length-9)&amp;&amp;g.push(a.substr(0,a.length-10)),f.set(N(s(n,a).get()));continue}}else o.warn(\&quot;unrecognized GUI edit: \&quot;+a);delete d[a],\&quot;range[\&quot;===a.substr(a.length-8,6)&amp;&amp;(v[a.substr(0,a.length-9)]=1)}for(var m=0;m&lt;g.length;m++){var y=g[m];if(v[y]){var x=s(e,y).get();x&amp;&amp;delete x.autorange}}var b=n._tracePreGUI;for(var _ in b){var w,k=b[_],T=null;for(a in k){if(!T){var A=at(_,r);if(A&lt;0){delete b[_];break}var M=it(_,t,(w=r[A]._fullInput).index);if(M&lt;0){delete b[_];break}T=t[M]}if(u=rt(a,et)){if(u.attr?c=(l=s(n,u.attr).get())&amp;&amp;nt(u.attr,e):(l=w.uirevision,void 0===(c=T.uirevision)&amp;&amp;(c=e.uirevision)),c&amp;&amp;c===l&amp;&amp;(null===(h=k[a])&amp;&amp;(h=void 0),ot(p=(f=s(T,a)).get(),h))){f.set(N(s(w,a).get()));continue}}else o.warn(\&quot;unrecognized GUI edit: \&quot;+a+\&quot; in trace uid \&quot;+_);delete k[a]}}}(t.data,t.layout,c,p),f.supplyDefaults(t,{skipUpdateCalc:!0});var m=t._fullData,y=t._fullLayout,x=void 0===y.datarevision,b=y.transition,_=function(t,e,r,n,a){var i=A.layoutFlags();return i.arrays={},i.rangesAltered={},i.nChanges=0,i.nChangesAnim=0,st(e,r,[],{getValObject:function(t){return h.getLayoutValObject(r,t)},flags:i,immutable:n,transition:a,gd:t}),(i.plot||i.calc)&amp;&amp;(i.layoutReplot=!0),a&amp;&amp;i.nChanges&amp;&amp;i.nChangesAnim&amp;&amp;(i.anim=i.nChanges===i.nChangesAnim?\&quot;all\&quot;:\&quot;some\&quot;),i}(t,p,y,x,b),w=_.newDataRevision,M=function(t,e,r,n,a,i){var o=e.length===r.length;if(!a&amp;&amp;!o)return{fullReplot:!0,calc:!0};var s,l,c=A.traceFlags();c.arrays={},c.nChanges=0,c.nChangesAnim=0;var u={getValObject:function(t){var e=h.getTraceValObject(l,t);return!l._module.animatable&amp;&amp;e.anim&amp;&amp;(e.anim=!1),e},flags:c,immutable:n,transition:a,newDataRevision:i,gd:t},p={};for(s=0;s&lt;e.length;s++)if(r[s]){if(l=r[s]._fullInput,f.hasMakesDataTransform(l)&amp;&amp;(l=r[s]),p[l.uid])continue;p[l.uid]=1,st(e[s]._fullInput,l,[],u)}return(c.calc||c.plot)&amp;&amp;(c.fullReplot=!0),a&amp;&amp;c.nChanges&amp;&amp;c.nChangesAnim&amp;&amp;(c.anim=c.nChanges===c.nChangesAnim&amp;&amp;o?\&quot;all\&quot;:\&quot;some\&quot;),c}(t,c,m,x,b,w);K(t)&amp;&amp;(_.layoutReplot=!0),M.calc||_.calc?t.calcdata=void 0:f.supplyDefaultsUpdateCalc(t.calcdata,m);var S=[];if(i&amp;&amp;(t._transitionData={},f.createTransitionData(t),S.push(function(){return r.addFrames(t,i)})),y.transition&amp;&amp;!g&amp;&amp;(M.anim||_.anim))f.doCalcdata(t),T.doAutoRangeAndConstraints(t),S.push(function(){return f.transitionFromReact(t,M,_,p)});else if(M.fullReplot||_.layoutReplot||g)t._fullLayout._skipDefaults=!0,S.push(r.plot);else{for(var E in _.arrays){var L=_.arrays[E];if(L.length){var P=u.getComponentMethod(E,\&quot;drawOne\&quot;);if(P!==o.noop)for(var z=0;z&lt;L.length;z++)P(t,L[z]);else{var I=u.getComponentMethod(E,\&quot;draw\&quot;);if(I===o.noop)throw new Error(\&quot;cannot draw components: \&quot;+E);I(t)}}}S.push(f.previousPromises),M.style&amp;&amp;S.push(T.doTraceStyle),(M.colorbars||_.colorbars)&amp;&amp;S.push(T.doColorBars),_.legend&amp;&amp;S.push(T.doLegend),_.layoutstyle&amp;&amp;S.push(T.layoutStyles),_.axrange&amp;&amp;Y(S),_.ticks&amp;&amp;S.push(T.doTicksRelayout),_.modebar&amp;&amp;S.push(T.doModeBar),_.camera&amp;&amp;S.push(T.doCamera),S.push(C)}S.push(f.rehover,f.redrag),(l=o.syncOrAsync(S,t))&amp;&amp;l.then||(l=Promise.resolve(t))}else l=r.newPlot(t,e,n,a);return l.then(function(){return t.emit(\&quot;plotly_react\&quot;,{data:e,layout:n}),t})},r.redraw=function(t){if(t=o.getGraphDiv(t),!o.isPlotDiv(t))throw new Error(\&quot;This element is not a Plotly plot: \&quot;+t);return k.cleanData(t.data),k.cleanLayout(t.layout),t.calcdata=void 0,r.plot(t).then(function(){return t.emit(\&quot;plotly_redraw\&quot;),t})},r.relayout=H,r.restyle=B,r.setPlotConfig=function(t){return o.extendFlat(_,t)},r.update=Q,r._guiRelayout=$(H),r._guiRestyle=$(B),r._guiUpdate=$(Q),r._storeDirectGUIEdit=function(t,e,r){for(var n in r)V(n,s(t,n).get(),r[n],e)}},{\&quot;../components/color\&quot;:591,\&quot;../components/drawing\&quot;:612,\&quot;../constants/xmlns_namespaces\&quot;:693,\&quot;../lib\&quot;:716,\&quot;../lib/events\&quot;:706,\&quot;../lib/queue\&quot;:731,\&quot;../lib/svg_text_utils\&quot;:740,\&quot;../plots/cartesian/axes\&quot;:764,\&quot;../plots/cartesian/constants\&quot;:770,\&quot;../plots/cartesian/graph_interact\&quot;:773,\&quot;../plots/cartesian/select\&quot;:781,\&quot;../plots/plots\&quot;:825,\&quot;../plots/polar/legacy\&quot;:833,\&quot;../registry\&quot;:845,\&quot;./edit_types\&quot;:747,\&quot;./helpers\&quot;:748,\&quot;./manage_arrays\&quot;:750,\&quot;./plot_config\&quot;:752,\&quot;./plot_schema\&quot;:753,\&quot;./subroutines\&quot;:755,d3:164,\&quot;fast-isnumeric\&quot;:227,\&quot;has-hover\&quot;:411}],752:[function(t,e,r){\&quot;use strict\&quot;;var n={staticPlot:{valType:\&quot;boolean\&quot;,dflt:!1},plotlyServerURL:{valType:\&quot;string\&quot;,dflt:\&quot;https://plot.ly\&quot;},editable:{valType:\&quot;boolean\&quot;,dflt:!1},edits:{annotationPosition:{valType:\&quot;boolean\&quot;,dflt:!1},annotationTail:{valType:\&quot;boolean\&quot;,dflt:!1},annotationText:{valType:\&quot;boolean\&quot;,dflt:!1},axisTitleText:{valType:\&quot;boolean\&quot;,dflt:!1},colorbarPosition:{valType:\&quot;boolean\&quot;,dflt:!1},colorbarTitleText:{valType:\&quot;boolean\&quot;,dflt:!1},legendPosition:{valType:\&quot;boolean\&quot;,dflt:!1},legendText:{valType:\&quot;boolean\&quot;,dflt:!1},shapePosition:{valType:\&quot;boolean\&quot;,dflt:!1},titleText:{valType:\&quot;boolean\&quot;,dflt:!1}},autosizable:{valType:\&quot;boolean\&quot;,dflt:!1},responsive:{valType:\&quot;boolean\&quot;,dflt:!1},fillFrame:{valType:\&quot;boolean\&quot;,dflt:!1},frameMargins:{valType:\&quot;number\&quot;,dflt:0,min:0,max:.5},scrollZoom:{valType:\&quot;flaglist\&quot;,flags:[\&quot;cartesian\&quot;,\&quot;gl3d\&quot;,\&quot;geo\&quot;,\&quot;mapbox\&quot;],extras:[!0,!1],dflt:\&quot;gl3d+geo+mapbox\&quot;},doubleClick:{valType:\&quot;enumerated\&quot;,values:[!1,\&quot;reset\&quot;,\&quot;autosize\&quot;,\&quot;reset+autosize\&quot;],dflt:\&quot;reset+autosize\&quot;},doubleClickDelay:{valType:\&quot;number\&quot;,dflt:300,min:0},showAxisDragHandles:{valType:\&quot;boolean\&quot;,dflt:!0},showAxisRangeEntryBoxes:{valType:\&quot;boolean\&quot;,dflt:!0},showTips:{valType:\&quot;boolean\&quot;,dflt:!0},showLink:{valType:\&quot;boolean\&quot;,dflt:!1},linkText:{valType:\&quot;string\&quot;,dflt:\&quot;Edit chart\&quot;,noBlank:!0},sendData:{valType:\&quot;boolean\&quot;,dflt:!0},showSources:{valType:\&quot;any\&quot;,dflt:!1},displayModeBar:{valType:\&quot;enumerated\&quot;,values:[\&quot;hover\&quot;,!0,!1],dflt:\&quot;hover\&quot;},showSendToCloud:{valType:\&quot;boolean\&quot;,dflt:!1},showEditInChartStudio:{valType:\&quot;boolean\&quot;,dflt:!1},modeBarButtonsToRemove:{valType:\&quot;any\&quot;,dflt:[]},modeBarButtonsToAdd:{valType:\&quot;any\&quot;,dflt:[]},modeBarButtons:{valType:\&quot;any\&quot;,dflt:!1},toImageButtonOptions:{valType:\&quot;any\&quot;,dflt:{}},displaylogo:{valType:\&quot;boolean\&quot;,dflt:!0},watermark:{valType:\&quot;boolean\&quot;,dflt:!1},plotGlPixelRatio:{valType:\&quot;number\&quot;,dflt:2,min:1,max:4},setBackground:{valType:\&quot;any\&quot;,dflt:\&quot;transparent\&quot;},topojsonURL:{valType:\&quot;string\&quot;,noBlank:!0,dflt:\&quot;https://cdn.plot.ly/\&quot;},mapboxAccessToken:{valType:\&quot;string\&quot;,dflt:null},logging:{valType:\&quot;boolean\&quot;,dflt:1},queueLength:{valType:\&quot;integer\&quot;,min:0,dflt:0},globalTransforms:{valType:\&quot;any\&quot;,dflt:[]},locale:{valType:\&quot;string\&quot;,dflt:\&quot;en-US\&quot;},locales:{valType:\&quot;any\&quot;,dflt:{}}},a={};!function t(e,r){for(var n in e){var a=e[n];a.valType?r[n]=a.dflt:(r[n]||(r[n]={}),t(a,r[n]))}}(n,a),e.exports={configAttributes:n,dfltConfig:a}},{}],753:[function(t,e,r){\&quot;use strict\&quot;;var n=t(\&quot;../registry\&quot;),a=t(\&quot;../lib\&quot;),i=t(\&quot;../plots/attributes\&quot;),o=t(\&quot;../plots/layout_attributes\&quot;),s=t(\&quot;../plots/frame_attributes\&quot;),l=t(\&quot;../plots/animation_attributes\&quot;),c=t(\&quot;./plot_config\&quot;).configAttributes,u=t(\&quot;../plots/polar/legacy/area_attributes\&quot;),h=t(\&quot;../plots/polar/legacy/axis_attributes\&quot;),f=t(\&quot;./edit_types\&quot;),p=a.extendFlat,d=a.extendDeepAll,g=a.isPlainObject,v=a.isArrayOrTypedArray,m=a.nestedProperty,y=a.valObjectMeta,x=\&quot;_isSubplotObj\&quot;,b=\&quot;_isLinkedToArray\&quot;,_=[x,b,\&quot;_arrayAttrRegexps\&quot;,\&quot;_deprecated\&quot;];function w(t,e,r){if(!t)return!1;if(t._isLinkedToArray)if(k(e[r]))r++;else if(r&lt;e.length)return!1;for(;r&lt;e.length;r++){var n=t[e[r]];if(!g(n))break;if(t=n,r===e.length-1)break;if(t._isLinkedToArray){if(!k(e[++r]))return!1}else if(\&quot;info_array\&quot;===t.valType){var a=e[++r];if(!k(a))return!1;var i=t.items;if(Array.isArray(i)){if(a&gt;=i.length)return!1;if(2===t.dimensions){if(r++,e.length===r)return t;var o=e[r];if(!k(o))return!1;t=i[a][o]}else t=i[a]}else t=i}}return t}function k(t){return t===Math.round(t)&amp;&amp;t&gt;=0}function T(t){return function(t){r.crawl(t,function(t,e,n){r.isValObject(t)?\&quot;data_array\&quot;===t.valType?(t.role=\&quot;data\&quot;,n[e+\&quot;src\&quot;]={valType:\&quot;string\&quot;,editType:\&quot;none\&quot;}):!0===t.arrayOk&amp;&amp;(n[e+\&quot;src\&quot;]={valType:\&quot;string\&quot;,editType:\&quot;none\&quot;}):g(t)&amp;&amp;(t.role=\&quot;object\&quot;)})}(t),function(t){r.crawl(t,function(t,e,r){if(!t)return;var n=t[b];if(!n)return;delete t[b],r[e]={items:{}},r[e].items[n]=t,r[e].role=\&quot;object\&quot;})}(t),function(t){!function t(e){for(var r in e)if(g(e[r]))t(e[r]);else if(Array.isArray(e[r]))for(var n=0;n&lt;e[r].length;n++)t(e[r][n]);else e[r]instanceof RegExp&amp;&amp;(e[r]=e[r].toString())}(t)}(t),t}function A(t,e,r){var n=m(t,r),a=d({},e.layoutAttributes);a[x]=!0,n.set(a)}function M(t,e,r){var n=m(t,r);n.set(d(n.get()||{},e))}r.IS_SUBPLOT_OBJ=x,r.IS_LINKED_TO_ARRAY=b,r.DEPRECATED=\&quot;_deprecated\&quot;,r.UNDERSCORE_ATTRS=_,r.get=function(){var t={};n.allTypes.concat(\&quot;area\&quot;).forEach(function(e){t[e]=function(t){var e,a;\&quot;area\&quot;===t?(e={attributes:u},a={}):(e=n.modules[t]._module,a=e.basePlotModule);var o={type:null},s=d({},i),l=d({},e.attributes);r.crawl(l,function(t,e,r,n,a){m(s,a).set(void 0),void 0===t&amp;&amp;m(l,a).set(void 0)}),d(o,s),n.traceIs(t,\&quot;noOpacity\&quot;)&amp;&amp;delete o.opacity;n.traceIs(t,\&quot;showLegend\&quot;)||(delete o.showlegend,delete o.legendgroup);n.traceIs(t,\&quot;noHover\&quot;)&amp;&amp;(delete o.hoverinfo,delete o.hoverlabel);e.selectPoints||delete o.selectedpoints;d(o,l),a.attributes&amp;&amp;d(o,a.attributes);o.type=t;var c={meta:e.meta||{},categories:e.categories||{},animatable:Boolean(e.animatable),type:t,attributes:T(o)};if(e.layoutAttributes){var h={};d(h,e.layoutAttributes),c.layoutAttributes=T(h)}e.animatable||r.crawl(c,function(t){r.isValObject(t)&amp;&amp;\&quot;anim\&quot;in t&amp;&amp;delete t.anim});return c}(e)});var e,a={};return Object.keys(n.transformsRegistry).forEach(function(t){a[t]=function(t){var e=n.transformsRegistry[t],r=d({},e.attributes);return Object.keys(n.componentsRegistry).forEach(function(e){var a=n.componentsRegistry[e];a.schema&amp;&amp;a.schema.transforms&amp;&amp;a.schema.transforms[t]&amp;&amp;Object.keys(a.schema.transforms[t]).forEach(function(e){M(r,a.schema.transforms[t][e],e)})}),{attributes:T(r)}}(t)}),{defs:{valObjects:y,metaKeys:_.concat([\&quot;description\&quot;,\&quot;role\&quot;,\&quot;editType\&quot;,\&quot;impliedEdits\&quot;]),editType:{traces:f.traces,layout:f.layout},impliedEdits:{}},traces:t,layout:function(){var t,e,r={};for(t in d(r,o),n.subplotsRegistry)if((e=n.subplotsRegistry[t]).layoutAttributes)if(Array.isArray(e.attr))for(var a=0;a&lt;e.attr.length;a++)A(r,e,e.attr[a]);else{var i=\&quot;subplot\&quot;===e.attr?e.name:e.attr;A(r,e,i)}for(t in r=function(t){return p(t,{radialaxis:h.radialaxis,angularaxis:h.angularaxis}),p(t,h.layout),t}(r),n.componentsRegistry){var s=(e=n.componentsRegistry[t]).schema;if(s&amp;&amp;(s.subplots||s.layout)){var l=s.subplots;if(l&amp;&amp;l.xaxis&amp;&amp;!l.yaxis)for(var c in l.xaxis)delete r.yaxis[c]}else\&quot;colorscale\&quot;===e.name?d(r,e.layoutAttributes):e.layoutAttributes&amp;&amp;M(r,e.layoutAttributes,e.name)}return{layoutAttributes:T(r)}}(),transforms:a,frames:(e={frames:d({},s)},T(e),e.frames),animation:T(l),config:T(c)}},r.crawl=function(t,e,n,a){var i=n||0;a=a||\&quot;\&quot;,Object.keys(t).forEach(function(n){var o=t[n];if(-1===_.indexOf(n)){var s=(a?a+\&quot;.\&quot;:\&quot;\&quot;)+n;e(o,n,t,i,s),r.isValObject(o)||g(o)&amp;&amp;\&quot;impliedEdits\&quot;!==n&amp;&amp;r.crawl(o,e,i+1,s)}})},r.isValObject=function(t){return t&amp;&amp;void 0!==t.valType},r.findArrayAttributes=function(t){var e,n,a=[],o=[],s=[];function l(t,r,i,l){o=o.slice(0,l).concat([r]),s=s.slice(0,l).concat([t&amp;&amp;t._isLinkedToArray]),t&amp;&amp;(\&quot;data_array\&quot;===t.valType||!0===t.arrayOk)&amp;&amp;!(\&quot;colorbar\&quot;===o[l-1]&amp;&amp;(\&quot;ticktext\&quot;===r||\&quot;tickvals\&quot;===r))&amp;&amp;function t(e,r,i){var l=e[o[r]];var c=i+o[r];if(r===o.length-1)v(l)&amp;&amp;a.push(n+c);else if(s[r]){if(Array.isArray(l))for(var u=0;u&lt;l.length;u++)g(l[u])&amp;&amp;t(l[u],r+1,c+\&quot;[\&quot;+u+\&quot;].\&quot;)}else g(l)&amp;&amp;t(l,r+1,c+\&quot;.\&quot;)}(e,0,\&quot;\&quot;)}e=t,n=\&quot;\&quot;,r.crawl(i,l),t._module&amp;&amp;t._module.attributes&amp;&amp;r.crawl(t._module.attributes,l);var c=t.transforms;if(c)for(var u=0;u&lt;c.length;u++){var h=c[u],f=h._module;f&amp;&amp;(n=\&quot;transforms[\&quot;+u+\&quot;].\&quot;,e=h,r.crawl(f.attributes,l))}return a},r.getTraceValObject=function(t,e){var r,a,o=e[0],s=1;if(\&quot;transforms\&quot;===o){if(1===e.length)return i.transforms;var l=t.transforms;if(!Array.isArray(l)||!l.length)return!1;var c=e[1];if(!k(c)||c&gt;=l.length)return!1;a=(r=(n.transformsRegistry[l[c].type]||{}).attributes)&amp;&amp;r[e[2]],s=3}else if(\&quot;area\&quot;===t.type)a=u[o];else{var h=t._module;if(h||(h=(n.modules[t.type||i.type.dflt]||{})._module),!h)return!1;if(!(a=(r=h.attributes)&amp;&amp;r[o])){var f=h.basePlotModule;f&amp;&amp;f.attributes&amp;&amp;(a=f.attributes[o])}a||(a=i[o])}return w(a,e,s)},r.getLayoutValObject=function(t,e){return w(function(t,e){var r,a,i,s,l=t._basePlotModules;if(l){var c;for(r=0;r&lt;l.length;r++){if((i=l[r]).attrRegex&amp;&amp;i.attrRegex.test(e)){if(i.layoutAttrOverrides)return i.layoutAttrOverrides;!c&amp;&amp;i.layoutAttributes&amp;&amp;(c=i.layoutAttributes)}var u=i.baseLayoutAttrOverrides;if(u&amp;&amp;e in u)return u[e]}if(c)return c}var f=t._modules;if(f)for(r=0;r&lt;f.length;r++)if((s=f[r].layoutAttributes)&amp;&amp;e in s)return s[e];for(a in n.componentsRegistry){if(\&quot;colorscale\&quot;===(i=n.componentsRegistry[a]).name&amp;&amp;0===e.indexOf(\&quot;coloraxis\&quot;))return i.layoutAttributes[e];if(!i.schema&amp;&amp;e===i.name)return i.layoutAttributes}if(e in o)return o[e];if(\&quot;radialaxis\&quot;===e||\&quot;angularaxis\&quot;===e)return h[e];return h.layout[e]||!1}(t,e[0]),e,1)}},{\&quot;../lib\&quot;:716,\&quot;../plots/animation_attributes\&quot;:759,\&quot;../plots/attributes\&quot;:761,\&quot;../plots/frame_attributes\&quot;:791,\&quot;../plots/layout_attributes\&quot;:816,\&quot;../plots/polar/legacy/area_attributes\&quot;:831,\&quot;../plots/polar/legacy/axis_attributes\&quot;:832,\&quot;../registry\&quot;:845,\&quot;./edit_types\&quot;:747,\&quot;./plot_config\&quot;:752}],754:[function(t,e,r){\&quot;use strict\&quot;;var n=t(\&quot;../lib\&quot;),a=t(\&quot;../plots/attributes\&quot;),i=\&quot;templateitemname\&quot;,o={name:{valType:\&quot;string\&quot;,editType:\&quot;none\&quot;}};function s(t){return t&amp;&amp;\&quot;string\&quot;==typeof t}function l(t){var e=t.length-1;return\&quot;s\&quot;!==t.charAt(e)&amp;&amp;n.warn(\&quot;bad argument to arrayDefaultKey: \&quot;+t),t.substr(0,t.length-1)+\&quot;defaults\&quot;}o[i]={valType:\&quot;string\&quot;,editType:\&quot;calc\&quot;},r.templatedArray=function(t,e){return e._isLinkedToArray=t,e.name=o.name,e[i]=o[i],e},r.traceTemplater=function(t){var e,r,i={};for(e in t)r=t[e],Array.isArray(r)&amp;&amp;r.length&amp;&amp;(i[e]=0);return{newTrace:function(o){var s={type:e=n.coerce(o,{},a,\&quot;type\&quot;),_template:null};if(e in i){r=t[e];var l=i[e]%r.length;i[e]++,s._template=r[l]}return s}}},r.newContainer=function(t,e,r){var a=t._template,i=a&amp;&amp;(a[e]||r&amp;&amp;a[r]);return n.isPlainObject(i)||(i=null),t[e]={_template:i}},r.arrayTemplater=function(t,e,r){var n=t._template,a=n&amp;&amp;n[l(e)],o=n&amp;&amp;n[e];Array.isArray(o)&amp;&amp;o.length||(o=[]);var c={};return{newItem:function(t){var e={name:t.name,_input:t},n=e[i]=t[i];if(!s(n))return e._template=a,e;for(var l=0;l&lt;o.length;l++){var u=o[l];if(u.name===n)return c[n]=1,e._template=u,e}return e[r]=t[r]||!1,e._template=!1,e},defaultItems:function(){for(var t=[],e=0;e&lt;o.length;e++){var r=o[e],n=r.name;if(s(n)&amp;&amp;!c[n]){var a={_template:r,name:n,_input:{_templateitemname:n}};a[i]=r[i],t.push(a),c[n]=1}}return t}}},r.arrayDefaultKey=l,r.arrayEditor=function(t,e,r){var a=(n.nestedProperty(t,e).get()||[]).length,o=r._index,s=o&gt;=a&amp;&amp;(r._input||{})._templateitemname;s&amp;&amp;(o=a);var l,c=e+\&quot;[\&quot;+o+\&quot;]\&quot;;function u(){l={},s&amp;&amp;(l[c]={},l[c][i]=s)}function h(t,e){s?n.nestedProperty(l[c],t).set(e):l[c+\&quot;.\&quot;+t]=e}function f(){var t=l;return u(),t}return u(),{modifyBase:function(t,e){l[t]=e},modifyItem:h,getUpdateObj:f,applyUpdate:function(e,r){e&amp;&amp;h(e,r);var a=f();for(var i in a)n.nestedProperty(t,i).set(a[i])}}}},{\&quot;../lib\&quot;:716,\&quot;../plots/attributes\&quot;:761}],755:[function(t,e,r){\&quot;use strict\&quot;;var n=t(\&quot;d3\&quot;),a=t(\&quot;../registry\&quot;),i=t(\&quot;../plots/plots\&quot;),o=t(\&quot;../lib\&quot;),s=t(\&quot;../lib/clear_gl_canvases\&quot;),l=t(\&quot;../components/color\&quot;),c=t(\&quot;../components/drawing\&quot;),u=t(\&quot;../components/titles\&quot;),h=t(\&quot;../components/modebar\&quot;),f=t(\&quot;../plots/cartesian/axes\&quot;),p=t(\&quot;../constants/alignment\&quot;),d=t(\&quot;../plots/cartesian/constraints\&quot;),g=d.enforce,v=d.clean,m=t(\&quot;../plots/cartesian/autorange\&quot;).doAutoRange,y=\&quot;start\&quot;,x=\&quot;middle\&quot;,b=\&quot;end\&quot;;function _(t,e,r){for(var n=0;n&lt;r.length;n++){var a=r[n][0],i=r[n][1];if(!(a[0]&gt;=t[1]||a[1]&lt;=t[0])&amp;&amp;(i[0]&lt;e[1]&amp;&amp;i[1]&gt;e[0]))return!0}return!1}function w(t){var e,a,s,u,d,g,v=t._fullLayout,m=v._size,y=m.p,x=f.list(t,\&quot;\&quot;,!0);if(v._paperdiv.style({width:t._context.responsive&amp;&amp;v.autosize&amp;&amp;!t._context._hasZeroWidth&amp;&amp;!t.layout.width?\&quot;100%\&quot;:v.width+\&quot;px\&quot;,height:t._context.responsive&amp;&amp;v.autosize&amp;&amp;!t._context._hasZeroHeight&amp;&amp;!t.layout.height?\&quot;100%\&quot;:v.height+\&quot;px\&quot;}).selectAll(\&quot;.main-svg\&quot;).call(c.setSize,v.width,v.height),t._context.setBackground(t,v.paper_bgcolor),r.drawMainTitle(t),h.manage(t),!v._has(\&quot;cartesian\&quot;))return i.previousPromises(t);function b(t,e,r){var n=t._lw/2;return\&quot;x\&quot;===t._id.charAt(0)?e?\&quot;top\&quot;===r?e._offset-y-n:e._offset+e._length+y+n:m.t+m.h*(1-(t.position||0))+n%1:e?\&quot;right\&quot;===r?e._offset+e._length+y+n:e._offset-y-n:m.l+m.w*(t.position||0)+n%1}for(e=0;e&lt;x.length;e++){var w=(u=x[e])._anchorAxis;u._linepositions={},u._lw=c.crispRound(t,u.linewidth,1),u._mainLinePosition=b(u,w,u.side),u._mainMirrorPosition=u.mirror&amp;&amp;w?b(u,w,p.OPPOSITE_SIDE[u.side]):null}var T=[],M=[],S=[],E=1===l.opacity(v.paper_bgcolor)&amp;&amp;1===l.opacity(v.plot_bgcolor)&amp;&amp;v.paper_bgcolor===v.plot_bgcolor;for(a in v._plots)if((s=v._plots[a]).mainplot)s.bg&amp;&amp;s.bg.remove(),s.bg=void 0;else{var C=s.xaxis.domain,L=s.yaxis.domain,P=s.plotgroup;if(_(C,L,S)){var O=P.node(),z=s.bg=o.ensureSingle(P,\&quot;rect\&quot;,\&quot;bg\&quot;);O.insertBefore(z.node(),O.childNodes[0]),M.push(a)}else P.select(\&quot;rect.bg\&quot;).remove(),S.push([C,L]),E||(T.push(a),M.push(a))}var I,D,R,F,B,N,j,V,U,q,H,G,Y,W=v._bgLayer.selectAll(\&quot;.bg\&quot;).data(T);for(W.enter().append(\&quot;rect\&quot;).classed(\&quot;bg\&quot;,!0),W.exit().remove(),W.each(function(t){v._plots[t].bg=n.select(this)}),e=0;e&lt;M.length;e++)s=v._plots[M[e]],d=s.xaxis,g=s.yaxis,s.bg&amp;&amp;s.bg.call(c.setRect,d._offset-y,g._offset-y,d._length+2*y,g._length+2*y).call(l.fill,v.plot_bgcolor).style(\&quot;stroke-width\&quot;,0);if(!v._hasOnlyLargeSploms)for(a in v._plots){s=v._plots[a],d=s.xaxis,g=s.yaxis;var X,Z,J=s.clipId=\&quot;clip\&quot;+v._uid+a+\&quot;plot\&quot;,K=o.ensureSingleById(v._clips,\&quot;clipPath\&quot;,J,function(t){t.classed(\&quot;plotclip\&quot;,!0).append(\&quot;rect\&quot;)});s.clipRect=K.select(\&quot;rect\&quot;).attr({width:d._length,height:g._length}),c.setTranslate(s.plot,d._offset,g._offset),s._hasClipOnAxisFalse?(X=null,Z=J):(X=J,Z=null),c.setClipUrl(s.plot,X,t),s.layerClipId=Z}function Q(t){return\&quot;M\&quot;+I+\&quot;,\&quot;+t+\&quot;H\&quot;+D}function $(t){return\&quot;M\&quot;+d._offset+\&quot;,\&quot;+t+\&quot;h\&quot;+d._length}function tt(t){return\&quot;M\&quot;+t+\&quot;,\&quot;+V+\&quot;V\&quot;+j}function et(t){return\&quot;M\&quot;+t+\&quot;,\&quot;+g._offset+\&quot;v\&quot;+g._length}function rt(t,e,r){if(!t.showline||a!==t._mainSubplot)return\&quot;\&quot;;if(!t._anchorAxis)return r(t._mainLinePosition);var n=e(t._mainLinePosition);return t.mirror&amp;&amp;(n+=e(t._mainMirrorPosition)),n}for(a in v._plots){s=v._plots[a],d=s.xaxis,g=s.yaxis;var nt=\&quot;M0,0\&quot;;k(d,a)&amp;&amp;(B=A(d,\&quot;left\&quot;,g,x),I=d._offset-(B?y+B:0),N=A(d,\&quot;right\&quot;,g,x),D=d._offset+d._length+(N?y+N:0),R=b(d,g,\&quot;bottom\&quot;),F=b(d,g,\&quot;top\&quot;),!(Y=!d._anchorAxis||a!==d._mainSubplot)||\&quot;allticks\&quot;!==d.mirror&amp;&amp;\&quot;all\&quot;!==d.mirror||(d._linepositions[a]=[R,F]),nt=rt(d,Q,$),Y&amp;&amp;d.showline&amp;&amp;(\&quot;all\&quot;===d.mirror||\&quot;allticks\&quot;===d.mirror)&amp;&amp;(nt+=Q(R)+Q(F)),s.xlines.style(\&quot;stroke-width\&quot;,d._lw+\&quot;px\&quot;).call(l.stroke,d.showline?d.linecolor:\&quot;rgba(0,0,0,0)\&quot;)),s.xlines.attr(\&quot;d\&quot;,nt);var at=\&quot;M0,0\&quot;;k(g,a)&amp;&amp;(H=A(g,\&quot;bottom\&quot;,d,x),j=g._offset+g._length+(H?y:0),G=A(g,\&quot;top\&quot;,d,x),V=g._offset-(G?y:0),U=b(g,d,\&quot;left\&quot;),q=b(g,d,\&quot;right\&quot;),!(Y=!g._anchorAxis||a!==g._mainSubplot)||\&quot;allticks\&quot;!==g.mirror&amp;&amp;\&quot;all\&quot;!==g.mirror||(g._linepositions[a]=[U,q]),at=rt(g,tt,et),Y&amp;&amp;g.showline&amp;&amp;(\&quot;all\&quot;===g.mirror||\&quot;allticks\&quot;===g.mirror)&amp;&amp;(at+=tt(U)+tt(q)),s.ylines.style(\&quot;stroke-width\&quot;,g._lw+\&quot;px\&quot;).call(l.stroke,g.showline?g.linecolor:\&quot;rgba(0,0,0,0)\&quot;)),s.ylines.attr(\&quot;d\&quot;,at)}return f.makeClipPaths(t),i.previousPromises(t)}function k(t,e){return(t.ticks||t.showline)&amp;&amp;(e===t._mainSubplot||\&quot;all\&quot;===t.mirror||\&quot;allticks\&quot;===t.mirror)}function T(t,e,r){if(!r.showline||!r._lw)return!1;if(\&quot;all\&quot;===r.mirror||\&quot;allticks\&quot;===r.mirror)return!0;var n=r._anchorAxis;if(!n)return!1;var a=p.FROM_BL[e];return r.side===e?n.domain[a]===t.domain[a]:r.mirror&amp;&amp;n.domain[1-a]===t.domain[1-a]}function A(t,e,r,n){if(T(t,e,r))return r._lw;for(var a=0;a&lt;n.length;a++){var i=n[a];if(i._mainAxis===r._mainAxis&amp;&amp;T(t,e,i))return i._lw}return 0}r.layoutStyles=function(t){return o.syncOrAsync([i.doAutoMargin,w],t)},r.drawMainTitle=function(t){var e=t._fullLayout,r=function(t){var e=t.title,r=x;o.isRightAnchor(e)?r=b:o.isLeftAnchor(e)&amp;&amp;(r=y);return r}(e),n=function(t){var e=t.title,r=\&quot;0em\&quot;;o.isTopAnchor(e)?r=p.CAP_SHIFT+\&quot;em\&quot;:o.isMiddleAnchor(e)&amp;&amp;(r=p.MID_SHIFT+\&quot;em\&quot;);return r}(e);u.draw(t,\&quot;gtitle\&quot;,{propContainer:e,propName:\&quot;title.text\&quot;,placeholder:e._dfltTitle.plot,attributes:{x:function(t,e){var r=t.title,n=t._size,a=0;e===y?a=r.pad.l:e===b&amp;&amp;(a=-r.pad.r);switch(r.xref){case\&quot;paper\&quot;:return n.l+n.w*r.x+a;case\&quot;container\&quot;:default:return t.width*r.x+a}}(e,r),y:function(t,e){var r=t.title,n=t._size,a=0;\&quot;0em\&quot;!==e&amp;&amp;e?e===p.CAP_SHIFT+\&quot;em\&quot;&amp;&amp;(a=r.pad.t):a=-r.pad.b;if(\&quot;auto\&quot;===r.y)return n.t/2;switch(r.yref){case\&quot;paper\&quot;:return n.t+n.h-n.h*r.y+a;case\&quot;container\&quot;:default:return t.height-t.height*r.y+a}}(e,n),\&quot;text-anchor\&quot;:r,dy:n}})},r.doTraceStyle=function(t){var e,n=t.calcdata,o=[];for(e=0;e&lt;n.length;e++){var l=n[e],c=l[0]||{},u=c.trace||{},h=u._module||{},f=h.arraysToCalcdata;f&amp;&amp;f(l,u);var p=h.editStyle;p&amp;&amp;o.push({fn:p,cd0:c})}if(o.length){for(e=0;e&lt;o.length;e++){var d=o[e];d.fn(t,d.cd0)}s(t),r.redrawReglTraces(t)}return i.style(t),a.getComponentMethod(\&quot;legend\&quot;,\&quot;draw\&quot;)(t),i.previousPromises(t)},r.doColorBars=function(t){return a.getComponentMethod(\&quot;colorbar\&quot;,\&quot;draw\&quot;)(t),i.previousPromises(t)},r.layoutReplot=function(t){var e=t.layout;return t.layout=void 0,a.call(\&quot;plot\&quot;,t,\&quot;\&quot;,e)},r.doLegend=function(t){return a.getComponentMethod(\&quot;legend\&quot;,\&quot;draw\&quot;)(t),i.previousPromises(t)},r.doTicksRelayout=function(t){return f.draw(t,\&quot;redraw\&quot;),t._fullLayout._hasOnlyLargeSploms&amp;&amp;(a.subplotsRegistry.splom.updateGrid(t),s(t),r.redrawReglTraces(t)),r.drawMainTitle(t),i.previousPromises(t)},r.doModeBar=function(t){var e=t._fullLayout;h.manage(t);for(var r=0;r&lt;e._basePlotModules.length;r++){var n=e._basePlotModules[r].updateFx;n&amp;&amp;n(t)}return i.previousPromises(t)},r.doCamera=function(t){for(var e=t._fullLayout,r=e._subplots.gl3d,n=0;n&lt;r.length;n++){var a=e[r[n]];a._scene.setViewport(a)}},r.drawData=function(t){var e=t._fullLayout;s(t);for(var n=e._basePlotModules,o=0;o&lt;n.length;o++)n[o].plot(t);return r.redrawReglTraces(t),i.style(t),a.getComponentMethod(\&quot;shapes\&quot;,\&quot;draw\&quot;)(t),a.getComponentMethod(\&quot;annotations\&quot;,\&quot;draw\&quot;)(t),a.getComponentMethod(\&quot;images\&quot;,\&quot;draw\&quot;)(t),e._replotting=!1,i.previousPromises(t)},r.redrawReglTraces=function(t){var e=t._fullLayout;if(e._has(\&quot;regl\&quot;)){var r,n,a=t._fullData,i=[],s=[];for(e._hasOnlyLargeSploms&amp;&amp;e._splomGrid.draw(),r=0;r&lt;a.length;r++){var l=a[r];!0===l.visible&amp;&amp;0!==l._length&amp;&amp;(\&quot;splom\&quot;===l.type?e._splomScenes[l.uid].draw():\&quot;scattergl\&quot;===l.type?o.pushUnique(i,l.xaxis+l.yaxis):\&quot;scatterpolargl\&quot;===l.type&amp;&amp;o.pushUnique(s,l.subplot))}for(r=0;r&lt;i.length;r++)(n=e._plots[i[r]])._scene&amp;&amp;n._scene.draw();for(r=0;r&lt;s.length;r++)(n=e[s[r]]._subplot)._scene&amp;&amp;n._scene.draw()}},r.doAutoRangeAndConstraints=function(t){for(var e,r,n=t._fullLayout,a=f.list(t,\&quot;\&quot;,!0),i=n._axisMatchGroups||[],s=0;s&lt;a.length;s++)e=a[s],v(t,e),m(t,e);g(t);t:for(var l=0;l&lt;i.length;l++){var c,u=i[l],h=null;for(c in u){if(!1===(e=f.getFromId(t,c)).autorange)continue t;r=o.simpleMap(e.range,e.r2l),h?h[0]&lt;h[1]?(h[0]=Math.min(h[0],r[0]),h[1]=Math.max(h[1],r[1])):(h[0]=Math.max(h[0],r[0]),h[1]=Math.min(h[1],r[1])):h=r}for(c in u)(e=f.getFromId(t,c)).range=o.simpleMap(h,e.l2r),e._input.range=e.range.slice(),e.setScale()}},r.finalDraw=function(t){a.getComponentMethod(\&quot;rangeslider\&quot;,\&quot;draw\&quot;)(t),a.getComponentMethod(\&quot;rangeselector\&quot;,\&quot;draw\&quot;)(t)},r.drawMarginPushers=function(t){a.getComponentMethod(\&quot;legend\&quot;,\&quot;draw\&quot;)(t),a.getComponentMethod(\&quot;rangeselector\&quot;,\&quot;draw\&quot;)(t),a.getComponentMethod(\&quot;sliders\&quot;,\&quot;draw\&quot;)(t),a.getComponentMethod(\&quot;updatemenus\&quot;,\&quot;draw\&quot;)(t),a.getComponentMethod(\&quot;colorbar\&quot;,\&quot;draw\&quot;)(t)}},{\&quot;../components/color\&quot;:591,\&quot;../components/drawing\&quot;:612,\&quot;../components/modebar\&quot;:649,\&quot;../components/titles\&quot;:678,\&quot;../constants/alignment\&quot;:685,\&quot;../lib\&quot;:716,\&quot;../lib/clear_gl_canvases\&quot;:701,\&quot;../plots/cartesian/autorange\&quot;:763,\&quot;../plots/cartesian/axes\&quot;:764,\&quot;../plots/cartesian/constraints\&quot;:771,\&quot;../plots/plots\&quot;:825,\&quot;../registry\&quot;:845,d3:164}],756:[function(t,e,r){\&quot;use strict\&quot;;var n=t(\&quot;../lib\&quot;),a=n.isPlainObject,i=t(\&quot;./plot_schema\&quot;),o=t(\&quot;../plots/plots\&quot;),s=t(\&quot;../plots/attributes\&quot;),l=t(\&quot;./plot_template\&quot;),c=t(\&quot;./plot_config\&quot;).dfltConfig;function u(t,e){t=n.extendDeep({},t);var r,i,o=Object.keys(t).sort();function s(e,r,n){if(a(r)&amp;&amp;a(e))u(e,r);else if(Array.isArray(r)&amp;&amp;Array.isArray(e)){var o=l.arrayTemplater({_template:t},n);for(i=0;i&lt;r.length;i++){var s=r[i],c=o.newItem(s)._template;c&amp;&amp;u(c,s)}var h=o.defaultItems();for(i=0;i&lt;h.length;i++)r.push(h[i]._template);for(i=0;i&lt;r.length;i++)delete r[i].templateitemname}}for(r=0;r&lt;o.length;r++){var c=o[r],f=t[c];if(c in e?s(f,e[c],c):e[c]=f,h(c)===c)for(var p in e){var d=h(p);p===d||d!==c||p in t||s(f,e[p],c)}}}function h(t){return t.replace(/[0-9]+$/,\&quot;\&quot;)}function f(t,e,r,i,o){var s=o&amp;&amp;r(o);for(var c in t){var u=t[c],d=p(t,c,i),g=p(t,c,o),v=r(g);if(!v){var m=h(c);m!==c&amp;&amp;(v=r(g=p(t,m,o)))}if((!s||s!==v)&amp;&amp;!(!v||v._noTemplating||\&quot;data_array\&quot;===v.valType||v.arrayOk&amp;&amp;Array.isArray(u)))if(!v.valType&amp;&amp;a(u))f(u,e,r,d,g);else if(v._isLinkedToArray&amp;&amp;Array.isArray(u))for(var y=!1,x=0,b={},_=0;_&lt;u.length;_++){var w=u[_];if(a(w)){var k=w.name;if(k)b[k]||(f(w,e,r,p(u,x,d),p(u,x,g)),x++,b[k]=1);else if(!y){var T=p(t,l.arrayDefaultKey(c),i),A=p(u,x,d);f(w,e,r,A,p(u,x,g));var M=n.nestedProperty(e,A);n.nestedProperty(e,T).set(M.get()),M.set(null),y=!0}}}else{n.nestedProperty(e,d).set(u)}}}function p(t,e,r){return r?Array.isArray(t)?r+\&quot;[\&quot;+e+\&quot;]\&quot;:r+\&quot;.\&quot;+e:e}function d(t){for(var e=0;e&lt;t.length;e++)if(a(t[e]))return!0}function g(t){var e;switch(t.code){case\&quot;data\&quot;:e=\&quot;The template has no key data.\&quot;;break;case\&quot;layout\&quot;:e=\&quot;The template has no key layout.\&quot;;break;case\&quot;missing\&quot;:e=t.path?\&quot;There are no templates for item \&quot;+t.path+\&quot; with name \&quot;+t.templateitemname:\&quot;There are no templates for trace \&quot;+t.index+\&quot;, of type \&quot;+t.traceType+\&quot;.\&quot;;break;case\&quot;unused\&quot;:e=t.path?\&quot;The template item at \&quot;+t.path+\&quot; was not used in constructing the plot.\&quot;:t.dataCount?\&quot;Some of the templates of type \&quot;+t.traceType+\&quot; were not used. The template has \&quot;+t.templateCount+\&quot; traces, the data only has \&quot;+t.dataCount+\&quot; of this type.\&quot;:\&quot;The template has \&quot;+t.templateCount+\&quot; traces of type \&quot;+t.traceType+\&quot; but there are none in the data.\&quot;;break;case\&quot;reused\&quot;:e=\&quot;Some of the templates of type \&quot;+t.traceType+\&quot; were used more than once. The template has \&quot;+t.templateCount+\&quot; traces, the data has \&quot;+t.dataCount+\&quot; of this type.\&quot;}return t.msg=e,t}r.makeTemplate=function(t){t=n.isPlainObject(t)?t:n.getGraphDiv(t),t=n.extendDeep({_context:c},{data:t.data,layout:t.layout}),o.supplyDefaults(t);var e=t.data||[],r=t.layout||{};r._basePlotModules=t._fullLayout._basePlotModules,r._modules=t._fullLayout._modules;var l={data:{},layout:{}};e.forEach(function(t){var e={};f(t,e,function(t,e){return i.getTraceValObject(t,n.nestedProperty({},e).parts)}.bind(null,t));var r=n.coerce(t,{},s,\&quot;type\&quot;),a=l.data[r];a||(a=l.data[r]=[]),a.push(e)}),f(r,l.layout,function(t,e){return i.getLayoutValObject(t,n.nestedProperty({},e).parts)}.bind(null,r)),delete l.layout.template;var h=r.template;if(a(h)){var p,d,g,v,m,y,x=h.layout;a(x)&amp;&amp;u(x,l.layout);var b=h.data;if(a(b)){for(d in l.data)if(g=b[d],Array.isArray(g)){for(y=(m=l.data[d]).length,v=g.length,p=0;p&lt;y;p++)u(g[p%v],m[p]);for(p=y;p&lt;v;p++)m.push(n.extendDeep({},g[p]))}for(d in b)d in l.data||(l.data[d]=n.extendDeep([],b[d]))}}return l},r.validateTemplate=function(t,e){var r=n.extendDeep({},{_context:c,data:t.data,layout:t.layout}),i=r.layout||{};a(e)||(e=i.template||{});var s=e.layout,l=e.data,u=[];r.layout=i,r.layout.template=e,o.supplyDefaults(r);var f=r._fullLayout,v=r._fullData,m={};if(a(s)?(!function t(e,r){for(var n in e)if(\&quot;_\&quot;!==n.charAt(0)&amp;&amp;a(e[n])){var i,o=h(n),s=[];for(i=0;i&lt;r.length;i++)s.push(p(e,n,r[i])),o!==n&amp;&amp;s.push(p(e,o,r[i]));for(i=0;i&lt;s.length;i++)m[s[i]]=1;t(e[n],s)}}(f,[\&quot;layout\&quot;]),function t(e,r){for(var n in e)if(-1===n.indexOf(\&quot;defaults\&quot;)&amp;&amp;a(e[n])){var i=p(e,n,r);m[i]?t(e[n],i):u.push({code:\&quot;unused\&quot;,path:i})}}(s,\&quot;layout\&quot;)):u.push({code:\&quot;layout\&quot;}),a(l)){for(var y,x={},b=0;b&lt;v.length;b++){var _=v[b];x[y=_.type]=(x[y]||0)+1,_._fullInput._template||u.push({code:\&quot;missing\&quot;,index:_._fullInput.index,traceType:y})}for(y in l){var w=l[y].length,k=x[y]||0;w&gt;k?u.push({code:\&quot;unused\&quot;,traceType:y,templateCount:w,dataCount:k}):k&gt;w&amp;&amp;u.push({code:\&quot;reused\&quot;,traceType:y,templateCount:w,dataCount:k})}}else u.push({code:\&quot;data\&quot;});if(function t(e,r){for(var n in e)if(\&quot;_\&quot;!==n.charAt(0)){var i=e[n],o=p(e,n,r);a(i)?(Array.isArray(e)&amp;&amp;!1===i._template&amp;&amp;i.templateitemname&amp;&amp;u.push({code:\&quot;missing\&quot;,path:o,templateitemname:i.templateitemname}),t(i,o)):Array.isArray(i)&amp;&amp;d(i)&amp;&amp;t(i,o)}}({data:v,layout:f},\&quot;\&quot;),u.length)return u.map(g)}},{\&quot;../lib\&quot;:716,\&quot;../plots/attributes\&quot;:761,\&quot;../plots/plots\&quot;:825,\&quot;./plot_config\&quot;:752,\&quot;./plot_schema\&quot;:753,\&quot;./plot_template\&quot;:754}],757:[function(t,e,r){\&quot;use strict\&quot;;var n=t(\&quot;fast-isnumeric\&quot;),a=t(\&quot;./plot_api\&quot;),i=t(\&quot;../lib\&quot;),o=t(\&quot;../snapshot/helpers\&quot;),s=t(\&quot;../snapshot/tosvg\&quot;),l=t(\&quot;../snapshot/svgtoimg\&quot;),c={format:{valType:\&quot;enumerated\&quot;,values:[\&quot;png\&quot;,\&quot;jpeg\&quot;,\&quot;webp\&quot;,\&quot;svg\&quot;],dflt:\&quot;png\&quot;},width:{valType:\&quot;number\&quot;,min:1},height:{valType:\&quot;number\&quot;,min:1},scale:{valType:\&quot;number\&quot;,min:0,dflt:1},setBackground:{valType:\&quot;any\&quot;,dflt:!1},imageDataOnly:{valType:\&quot;boolean\&quot;,dflt:!1}};e.exports=function(t,e){var r,u,h,f;function p(t){return!(t in e)||i.validate(e[t],c[t])}if(e=e||{},i.isPlainObject(t)?(r=t.data||[],u=t.layout||{},h=t.config||{},f={}):(t=i.getGraphDiv(t),r=i.extendDeep([],t.data),u=i.extendDeep({},t.layout),h=t._context,f=t._fullLayout||{}),!p(\&quot;width\&quot;)&amp;&amp;null!==e.width||!p(\&quot;height\&quot;)&amp;&amp;null!==e.height)throw new Error(\&quot;Height and width should be pixel values.\&quot;);if(!p(\&quot;format\&quot;))throw new Error(\&quot;Image format is not jpeg, png, svg or webp.\&quot;);var d={};function g(t,r){return i.coerce(e,d,c,t,r)}var v=g(\&quot;format\&quot;),m=g(\&quot;width\&quot;),y=g(\&quot;height\&quot;),x=g(\&quot;scale\&quot;),b=g(\&quot;setBackground\&quot;),_=g(\&quot;imageDataOnly\&quot;),w=document.createElement(\&quot;div\&quot;);w.style.position=\&quot;absolute\&quot;,w.style.left=\&quot;-5000px\&quot;,document.body.appendChild(w);var k=i.extendFlat({},u);m?k.width=m:null===e.width&amp;&amp;n(f.width)&amp;&amp;(k.width=f.width),y?k.height=y:null===e.height&amp;&amp;n(f.height)&amp;&amp;(k.height=f.height);var T=i.extendFlat({},h,{_exportedPlot:!0,staticPlot:!0,setBackground:b}),A=o.getRedrawFunc(w);function M(){return new Promise(function(t){setTimeout(t,o.getDelay(w._fullLayout))})}function S(){return new Promise(function(t,e){var r=s(w,v,x),n=w._fullLayout.width,c=w._fullLayout.height;if(a.purge(w),document.body.removeChild(w),\&quot;svg\&quot;===v)return t(_?r:o.encodeSVG(r));var u=document.createElement(\&quot;canvas\&quot;);u.id=i.randstr(),l({format:v,width:n,height:c,scale:x,canvas:u,svg:r,promise:!0}).then(t).catch(e)})}return new Promise(function(t,e){a.plot(w,r,k,T).then(A).then(M).then(S).then(function(e){t(function(t){return _?t.replace(o.IMAGE_URL_PREFIX,\&quot;\&quot;):t}(e))}).catch(function(t){e(t)})})}},{\&quot;../lib\&quot;:716,\&quot;../snapshot/helpers\&quot;:849,\&quot;../snapshot/svgtoimg\&quot;:851,\&quot;../snapshot/tosvg\&quot;:853,\&quot;./plot_api\&quot;:751,\&quot;fast-isnumeric\&quot;:227}],758:[function(t,e,r){\&quot;use strict\&quot;;var n=t(\&quot;../lib\&quot;),a=t(\&quot;../plots/plots\&quot;),i=t(\&quot;./plot_schema\&quot;),o=t(\&quot;./plot_config\&quot;).dfltConfig,s=n.isPlainObject,l=Array.isArray,c=n.isArrayOrTypedArray;function u(t,e,r,a,i,o){o=o||[];for(var h=Object.keys(t),f=0;f&lt;h.length;f++){var v=h[f];if(\&quot;transforms\&quot;!==v){var m=o.slice();m.push(v);var y=t[v],x=e[v],b=g(r,v),_=\&quot;info_array\&quot;===(b||{}).valType,w=\&quot;colorscale\&quot;===(b||{}).valType,k=(b||{}).items;if(d(r,v))if(s(y)&amp;&amp;s(x))u(y,x,b,a,i,m);else if(_&amp;&amp;l(y)){y.length&gt;x.length&amp;&amp;a.push(p(\&quot;unused\&quot;,i,m.concat(x.length)));var T,A,M,S,E,C=x.length,L=Array.isArray(k);if(L&amp;&amp;(C=Math.min(C,k.length)),2===b.dimensions)for(A=0;A&lt;C;A++)if(l(y[A])){y[A].length&gt;x[A].length&amp;&amp;a.push(p(\&quot;unused\&quot;,i,m.concat(A,x[A].length)));var P=x[A].length;for(T=0;T&lt;(L?Math.min(P,k[A].length):P);T++)M=L?k[A][T]:k,S=y[A][T],E=x[A][T],n.validate(S,M)?E!==S&amp;&amp;E!==+S&amp;&amp;a.push(p(\&quot;dynamic\&quot;,i,m.concat(A,T),S,E)):a.push(p(\&quot;value\&quot;,i,m.concat(A,T),S))}else a.push(p(\&quot;array\&quot;,i,m.concat(A),y[A]));else for(A=0;A&lt;C;A++)M=L?k[A]:k,S=y[A],E=x[A],n.validate(S,M)?E!==S&amp;&amp;E!==+S&amp;&amp;a.push(p(\&quot;dynamic\&quot;,i,m.concat(A),S,E)):a.push(p(\&quot;value\&quot;,i,m.concat(A),S))}else if(b.items&amp;&amp;!_&amp;&amp;l(y)){var O,z,I=k[Object.keys(k)[0]],D=[];for(O=0;O&lt;x.length;O++){var R=x[O]._index||O;if((z=m.slice()).push(R),s(y[R])&amp;&amp;s(x[O])){D.push(R);var F=y[R],B=x[O];s(F)&amp;&amp;!1!==F.visible&amp;&amp;!1===B.visible?a.push(p(\&quot;invisible\&quot;,i,z)):u(F,B,I,a,i,z)}}for(O=0;O&lt;y.length;O++)(z=m.slice()).push(O),s(y[O])?-1===D.indexOf(O)&amp;&amp;a.push(p(\&quot;unused\&quot;,i,z)):a.push(p(\&quot;object\&quot;,i,z,y[O]))}else!s(y)&amp;&amp;s(x)?a.push(p(\&quot;object\&quot;,i,m,y)):c(y)||!c(x)||_||w?v in e?n.validate(y,b)?\&quot;enumerated\&quot;===b.valType&amp;&amp;(b.coerceNumber&amp;&amp;y!==+x||y!==x)&amp;&amp;a.push(p(\&quot;dynamic\&quot;,i,m,y,x)):a.push(p(\&quot;value\&quot;,i,m,y)):a.push(p(\&quot;unused\&quot;,i,m,y)):a.push(p(\&quot;array\&quot;,i,m,y));else a.push(p(\&quot;schema\&quot;,i,m))}}return a}e.exports=function(t,e){var r,c,h=i.get(),f=[],d={_context:n.extendFlat({},o)};l(t)?(d.data=n.extendDeep([],t),r=t):(d.data=[],r=[],f.push(p(\&quot;array\&quot;,\&quot;data\&quot;))),s(e)?(d.layout=n.extendDeep({},e),c=e):(d.layout={},c={},arguments.length&gt;1&amp;&amp;f.push(p(\&quot;object\&quot;,\&quot;layout\&quot;))),a.supplyDefaults(d);for(var g=d._fullData,v=r.length,m=0;m&lt;v;m++){var y=r[m],x=[\&quot;data\&quot;,m];if(s(y)){var b=g[m],_=b.type,w=h.traces[_].attributes;w.type={valType:\&quot;enumerated\&quot;,values:[_]},!1===b.visible&amp;&amp;!1!==y.visible&amp;&amp;f.push(p(\&quot;invisible\&quot;,x)),u(y,b,w,f,x);var k=y.transforms,T=b.transforms;if(k){l(k)||f.push(p(\&quot;array\&quot;,x,[\&quot;transforms\&quot;])),x.push(\&quot;transforms\&quot;);for(var A=0;A&lt;k.length;A++){var M=[\&quot;transforms\&quot;,A],S=k[A].type;if(s(k[A])){var E=h.transforms[S]?h.transforms[S].attributes:{};E.type={valType:\&quot;enumerated\&quot;,values:Object.keys(h.transforms)},u(k[A],T[A],E,f,x,M)}else f.push(p(\&quot;object\&quot;,x,M))}}}else f.push(p(\&quot;object\&quot;,x))}return u(c,d._fullLayout,function(t,e){for(var r=t.layout.layoutAttributes,a=0;a&lt;e.length;a++){var i=e[a],o=t.traces[i.type],s=o.layoutAttributes;s&amp;&amp;(i.subplot?n.extendFlat(r[o.attributes.subplot.dflt],s):n.extendFlat(r,s))}return r}(h,g),f,\&quot;layout\&quot;),0===f.length?void 0:f};var h={object:function(t,e){return(\&quot;layout\&quot;===t&amp;&amp;\&quot;\&quot;===e?\&quot;The layout argument\&quot;:\&quot;data\&quot;===t[0]&amp;&amp;\&quot;\&quot;===e?\&quot;Trace \&quot;+t[1]+\&quot; in the data argument\&quot;:f(t)+\&quot;key \&quot;+e)+\&quot; must be linked to an object container\&quot;},array:function(t,e){return(\&quot;data\&quot;===t?\&quot;The data argument\&quot;:f(t)+\&quot;key \&quot;+e)+\&quot; must be linked to an array container\&quot;},schema:function(t,e){return f(t)+\&quot;key \&quot;+e+\&quot; is not part of the schema\&quot;},unused:function(t,e,r){var n=s(r)?\&quot;container\&quot;:\&quot;key\&quot;;return f(t)+n+\&quot; \&quot;+e+\&quot; did not get coerced\&quot;},dynamic:function(t,e,r,n){return[f(t)+\&quot;key\&quot;,e,\&quot;(set to '\&quot;+r+\&quot;')\&quot;,\&quot;got reset to\&quot;,\&quot;'\&quot;+n+\&quot;'\&quot;,\&quot;during defaults.\&quot;].join(\&quot; \&quot;)},invisible:function(t,e){return(e?f(t)+\&quot;item \&quot;+e:\&quot;Trace \&quot;+t[1])+\&quot; got defaulted to be not visible\&quot;},value:function(t,e,r){return[f(t)+\&quot;key \&quot;+e,\&quot;is set to an invalid value (\&quot;+r+\&quot;)\&quot;].join(\&quot; \&quot;)}};function f(t){return l(t)?\&quot;In data trace \&quot;+t[1]+\&quot;, \&quot;:\&quot;In \&quot;+t+\&quot;, \&quot;}function p(t,e,r,a,i){var o,s;r=r||\&quot;\&quot;,l(e)?(o=e[0],s=e[1]):(o=e,s=null);var c=function(t){if(!l(t))return String(t);for(var e=\&quot;\&quot;,r=0;r&lt;t.length;r++){var n=t[r];\&quot;number\&quot;==typeof n?e=e.substr(0,e.length-1)+\&quot;[\&quot;+n+\&quot;]\&quot;:e+=n,r&lt;t.length-1&amp;&amp;(e+=\&quot;.\&quot;)}return e}(r),u=h[t](e,c,a,i);return n.log(u),{code:t,container:o,trace:s,path:r,astr:c,msg:u}}function d(t,e){var r=m(e),n=r.keyMinusId,a=r.id;return!!(n in t&amp;&amp;t[n]._isSubplotObj&amp;&amp;a)||e in t}function g(t,e){return e in t?t[e]:t[m(e).keyMinusId]}var v=n.counterRegex(\&quot;([a-z]+)\&quot;);function m(t){var e=t.match(v);return{keyMinusId:e&amp;&amp;e[1],id:e&amp;&amp;e[2]}}},{\&quot;../lib\&quot;:716,\&quot;../plots/plots\&quot;:825,\&quot;./plot_config\&quot;:752,\&quot;./plot_schema\&quot;:753}],759:[function(t,e,r){\&quot;use strict\&quot;;e.exports={mode:{valType:\&quot;enumerated\&quot;,dflt:\&quot;afterall\&quot;,values:[\&quot;immediate\&quot;,\&quot;next\&quot;,\&quot;afterall\&quot;]},direction:{valType:\&quot;enumerated\&quot;,values:[\&quot;forward\&quot;,\&quot;reverse\&quot;],dflt:\&quot;forward\&quot;},fromcurrent:{valType:\&quot;boolean\&quot;,dflt:!1},frame:{duration:{valType:\&quot;number\&quot;,min:0,dflt:500},redraw:{valType:\&quot;boolean\&quot;,dflt:!0}},transition:{duration:{valType:\&quot;number\&quot;,min:0,dflt:500,editType:\&quot;none\&quot;},easing:{valType:\&quot;enumerated\&quot;,dflt:\&quot;cubic-in-out\&quot;,values:[\&quot;linear\&quot;,\&quot;quad\&quot;,\&quot;cubic\&quot;,\&quot;sin\&quot;,\&quot;exp\&quot;,\&quot;circle\&quot;,\&quot;elastic\&quot;,\&quot;back\&quot;,\&quot;bounce\&quot;,\&quot;linear-in\&quot;,\&quot;quad-in\&quot;,\&quot;cubic-in\&quot;,\&quot;sin-in\&quot;,\&quot;exp-in\&quot;,\&quot;circle-in\&quot;,\&quot;elastic-in\&quot;,\&quot;back-in\&quot;,\&quot;bounce-in\&quot;,\&quot;linear-out\&quot;,\&quot;quad-out\&quot;,\&quot;cubic-out\&quot;,\&quot;sin-out\&quot;,\&quot;exp-out\&quot;,\&quot;circle-out\&quot;,\&quot;elastic-out\&quot;,\&quot;back-out\&quot;,\&quot;bounce-out\&quot;,\&quot;linear-in-out\&quot;,\&quot;quad-in-out\&quot;,\&quot;cubic-in-out\&quot;,\&quot;sin-in-out\&quot;,\&quot;exp-in-out\&quot;,\&quot;circle-in-out\&quot;,\&quot;elastic-in-out\&quot;,\&quot;back-in-out\&quot;,\&quot;bounce-in-out\&quot;],editType:\&quot;none\&quot;},ordering:{valType:\&quot;enumerated\&quot;,values:[\&quot;layout first\&quot;,\&quot;traces first\&quot;],dflt:\&quot;layout first\&quot;,editType:\&quot;none\&quot;}}}},{}],760:[function(t,e,r){\&quot;use strict\&quot;;var n=t(\&quot;../lib\&quot;),a=t(\&quot;../plot_api/plot_template\&quot;);e.exports=function(t,e,r){var i,o,s=r.name,l=r.inclusionAttr||\&quot;visible\&quot;,c=e[s],u=n.isArrayOrTypedArray(t[s])?t[s]:[],h=e[s]=[],f=a.arrayTemplater(e,s,l);for(i=0;i&lt;u.length;i++){var p=u[i];n.isPlainObject(p)?o=f.newItem(p):(o=f.newItem({}))[l]=!1,o._index=i,!1!==o[l]&amp;&amp;r.handleItemDefaults(p,o,e,r),h.push(o)}var d=f.defaultItems();for(i=0;i&lt;d.length;i++)(o=d[i])._index=h.length,r.handleItemDefaults({},o,e,r,{}),h.push(o);if(n.isArrayOrTypedArray(c)){var g=Math.min(c.length,h.length);for(i=0;i&lt;g;i++)n.relinkPrivateKeys(h[i],c[i])}return h}},{\&quot;../lib\&quot;:716,\&quot;../plot_api/plot_template\&quot;:754}],761:[function(t,e,r){\&quot;use strict\&quot;;var n=t(\&quot;../components/fx/attributes\&quot;);e.exports={type:{valType:\&quot;enumerated\&quot;,values:[],dflt:\&quot;scatter\&quot;,editType:\&quot;calc+clearAxisTypes\&quot;,_noTemplating:!0},visible:{valType:\&quot;enumerated\&quot;,values:[!0,!1,\&quot;legendonly\&quot;],dflt:!0,editType:\&quot;calc\&quot;},showlegend:{valType:\&quot;boolean\&quot;,dflt:!0,editType:\&quot;style\&quot;},legendgroup:{valType:\&quot;string\&quot;,dflt:\&quot;\&quot;,editType:\&quot;style\&quot;},opacity:{valType:\&quot;number\&quot;,min:0,max:1,dflt:1,editType:\&quot;style\&quot;},name:{valType:\&quot;string\&quot;,editType:\&quot;style\&quot;},uid:{valType:\&quot;string\&quot;,editType:\&quot;plot\&quot;,anim:!0},ids:{valType:\&quot;data_array\&quot;,editType:\&quot;calc\&quot;,anim:!0},customdata:{valType:\&quot;data_array\&quot;,editType:\&quot;calc\&quot;},meta:{valType:\&quot;any\&quot;,arrayOk:!0,editType:\&quot;plot\&quot;},selectedpoints:{valType:\&quot;any\&quot;,editType:\&quot;calc\&quot;},hoverinfo:{valType:\&quot;flaglist\&quot;,flags:[\&quot;x\&quot;,\&quot;y\&quot;,\&quot;z\&quot;,\&quot;text\&quot;,\&quot;name\&quot;],extras:[\&quot;all\&quot;,\&quot;none\&quot;,\&quot;skip\&quot;],arrayOk:!0,dflt:\&quot;all\&quot;,editType:\&quot;none\&quot;},hoverlabel:n.hoverlabel,stream:{token:{valType:\&quot;string\&quot;,noBlank:!0,strict:!0,editType:\&quot;calc\&quot;},maxpoints:{valType:\&quot;number\&quot;,min:0,max:1e4,dflt:500,editType:\&quot;calc\&quot;},editType:\&quot;calc\&quot;},transforms:{_isLinkedToArray:\&quot;transform\&quot;,editType:\&quot;calc\&quot;},uirevision:{valType:\&quot;any\&quot;,editType:\&quot;none\&quot;}}},{\&quot;../components/fx/attributes\&quot;:621}],762:[function(t,e,r){\&quot;use strict\&quot;;e.exports={xaxis:{valType:\&quot;subplotid\&quot;,dflt:\&quot;x\&quot;,editType:\&quot;calc+clearAxisTypes\&quot;},yaxis:{valType:\&quot;subplotid\&quot;,dflt:\&quot;y\&quot;,editType:\&quot;calc+clearAxisTypes\&quot;}}},{}],763:[function(t,e,r){\&quot;use strict\&quot;;var n=t(\&quot;fast-isnumeric\&quot;),a=t(\&quot;../../lib\&quot;),i=t(\&quot;../../constants/numerical\&quot;).FP_SAFE,o=t(\&quot;../../registry\&quot;);function s(t,e){var r,n,i=[],o=l(e),s=c(t,e),u=s.min,h=s.max;if(0===u.length||0===h.length)return a.simpleMap(e.range,e.r2l);var f=u[0].val,p=h[0].val;for(r=1;r&lt;u.length&amp;&amp;f===p;r++)f=Math.min(f,u[r].val);for(r=1;r&lt;h.length&amp;&amp;f===p;r++)p=Math.max(p,h[r].val);var d=!1;if(e.range){var g=a.simpleMap(e.range,e.r2l);d=g[1]&lt;g[0]}\&quot;reversed\&quot;===e.autorange&amp;&amp;(d=!0,e.autorange=!0);var v,m,y,x,b,_,w=e.rangemode,k=\&quot;tozero\&quot;===w,T=\&quot;nonnegative\&quot;===w,A=e._length,M=A/10,S=0;for(r=0;r&lt;u.length;r++)for(v=u[r],n=0;n&lt;h.length;n++)(_=(m=h[n]).val-v.val)&gt;0&amp;&amp;((b=A-o(v)-o(m))&gt;M?_/b&gt;S&amp;&amp;(y=v,x=m,S=_/b):_/A&gt;S&amp;&amp;(y={val:v.val,pad:0},x={val:m.val,pad:0},S=_/A));if(f===p){var E=f-1,C=f+1;if(k)if(0===f)i=[0,1];else{var L=(f&gt;0?h:u).reduce(function(t,e){return Math.max(t,o(e))},0),P=f/(1-Math.min(.5,L/A));i=f&gt;0?[0,P]:[P,0]}else i=T?[Math.max(0,E),Math.max(1,C)]:[E,C]}else k?(y.val&gt;=0&amp;&amp;(y={val:0,pad:0}),x.val&lt;=0&amp;&amp;(x={val:0,pad:0})):T&amp;&amp;(y.val-S*o(y)&lt;0&amp;&amp;(y={val:0,pad:0}),x.val&lt;=0&amp;&amp;(x={val:1,pad:0})),S=(x.val-y.val)/(A-o(y)-o(x)),i=[y.val-S*o(y),x.val+S*o(x)];return d&amp;&amp;i.reverse(),a.simpleMap(i,e.l2r||Number)}function l(t){var e=t._length/20;return\&quot;domain\&quot;===t.constrain&amp;&amp;t._inputDomain&amp;&amp;(e*=(t._inputDomain[1]-t._inputDomain[0])/(t.domain[1]-t.domain[0])),function(t){return t.pad+(t.extrapad?e:0)}}function c(t,e){var r,n,a,i=e._id,o=t._fullData,s=t._fullLayout,l=[],c=[];function f(t,e){for(r=0;r&lt;e.length;r++){var o=t[e[r]],s=(o._extremes||{})[i];if(!0===o.visible&amp;&amp;s){for(n=0;n&lt;s.min.length;n++)a=s.min[n],u(l,a.val,a.pad,{extrapad:a.extrapad});for(n=0;n&lt;s.max.length;n++)a=s.max[n],h(c,a.val,a.pad,{extrapad:a.extrapad})}}}return f(o,e._traceIndices),f(s.annotations||[],e._annIndices||[]),f(s.shapes||[],e._shapeIndices||[]),{min:l,max:c}}function u(t,e,r,n){f(t,e,r,n,d)}function h(t,e,r,n){f(t,e,r,n,g)}function f(t,e,r,n,a){for(var i=n.tozero,o=n.extrapad,s=!0,l=0;l&lt;t.length&amp;&amp;s;l++){var c=t[l];if(a(c.val,e)&amp;&amp;c.pad&gt;=r&amp;&amp;(c.extrapad||!o)){s=!1;break}a(e,c.val)&amp;&amp;c.pad&lt;=r&amp;&amp;(o||!c.extrapad)&amp;&amp;(t.splice(l,1),l--)}if(s){var u=i&amp;&amp;0===e;t.push({val:e,pad:u?0:r,extrapad:!u&amp;&amp;o})}}function p(t){return n(t)&amp;&amp;Math.abs(t)&lt;i}function d(t,e){return t&lt;=e}function g(t,e){return t&gt;=e}e.exports={getAutoRange:s,makePadFn:l,doAutoRange:function(t,e){if(e.setScale(),e.autorange){e.range=s(t,e),e._r=e.range.slice(),e._rl=a.simpleMap(e._r,e.r2l);var r=e._input,n={};n[e._attr+\&quot;.range\&quot;]=e.range,n[e._attr+\&quot;.autorange\&quot;]=e.autorange,o.call(\&quot;_storeDirectGUIEdit\&quot;,t.layout,t._fullLayout._preGUI,n),r.range=e.range.slice(),r.autorange=e.autorange}var i=e._anchorAxis;if(i&amp;&amp;i.rangeslider){var l=i.rangeslider[e._name];l&amp;&amp;\&quot;auto\&quot;===l.rangemode&amp;&amp;(l.range=s(t,e)),i._input.rangeslider[e._name]=a.extendFlat({},l)}},findExtremes:function(t,e,r){r||(r={});t._m||t.setScale();var a,o,s,l,c,f,d,g,v,m=[],y=[],x=e.length,b=r.padded||!1,_=r.tozero&amp;&amp;(\&quot;linear\&quot;===t.type||\&quot;-\&quot;===t.type),w=\&quot;log\&quot;===t.type,k=!1,T=r.vpadLinearized||!1;function A(t){if(Array.isArray(t))return k=!0,function(e){return Math.max(Number(t[e]||0),0)};var e=Math.max(Number(t||0),0);return function(){return e}}var M=A((t._m&gt;0?r.ppadplus:r.ppadminus)||r.ppad||0),S=A((t._m&gt;0?r.ppadminus:r.ppadplus)||r.ppad||0),E=A(r.vpadplus||r.vpad),C=A(r.vpadminus||r.vpad);if(!k){if(g=1/0,v=-1/0,w)for(a=0;a&lt;x;a++)(o=e[a])&lt;g&amp;&amp;o&gt;0&amp;&amp;(g=o),o&gt;v&amp;&amp;o&lt;i&amp;&amp;(v=o);else for(a=0;a&lt;x;a++)(o=e[a])&lt;g&amp;&amp;o&gt;-i&amp;&amp;(g=o),o&gt;v&amp;&amp;o&lt;i&amp;&amp;(v=o);e=[g,v],x=2}var L={tozero:_,extrapad:b};function P(r){s=e[r],n(s)&amp;&amp;(f=M(r),d=S(r),T?(l=t.c2l(s)-C(r),c=t.c2l(s)+E(r)):(g=s-C(r),v=s+E(r),w&amp;&amp;g&lt;v/10&amp;&amp;(g=v/10),l=t.c2l(g),c=t.c2l(v)),_&amp;&amp;(l=Math.min(0,l),c=Math.max(0,c)),p(l)&amp;&amp;u(m,l,d,L),p(c)&amp;&amp;h(y,c,f,L))}var O=Math.min(6,x);for(a=0;a&lt;O;a++)P(a);for(a=x-1;a&gt;=O;a--)P(a);return{min:m,max:y,opts:r}},concatExtremes:c}},{\&quot;../../constants/numerical\&quot;:692,\&quot;../../lib\&quot;:716,\&quot;../../registry\&quot;:845,\&quot;fast-isnumeric\&quot;:227}],764:[function(t,e,r){\&quot;use strict\&quot;;var n=t(\&quot;d3\&quot;),a=t(\&quot;fast-isnumeric\&quot;),i=t(\&quot;../../plots/plots\&quot;),o=t(\&quot;../../registry\&quot;),s=t(\&quot;../../lib\&quot;),l=t(\&quot;../../lib/svg_text_utils\&quot;),c=t(\&quot;../../components/titles\&quot;),u=t(\&quot;../../components/color\&quot;),h=t(\&quot;../../components/drawing\&quot;),f=t(\&quot;./layout_attributes\&quot;),p=t(\&quot;./clean_ticks\&quot;),d=t(\&quot;../../constants/numerical\&quot;),g=d.ONEAVGYEAR,v=d.ONEAVGMONTH,m=d.ONEDAY,y=d.ONEHOUR,x=d.ONEMIN,b=d.ONESEC,_=d.MINUS_SIGN,w=d.BADNUM,k=t(\&quot;../../constants/alignment\&quot;),T=k.MID_SHIFT,A=k.CAP_SHIFT,M=k.LINE_SPACING,S=k.OPPOSITE_SIDE,E=e.exports={};E.setConvert=t(\&quot;./set_convert\&quot;);var C=t(\&quot;./axis_autotype\&quot;),L=t(\&quot;./axis_ids\&quot;);E.id2name=L.id2name,E.name2id=L.name2id,E.cleanId=L.cleanId,E.list=L.list,E.listIds=L.listIds,E.getFromId=L.getFromId,E.getFromTrace=L.getFromTrace;var P=t(\&quot;./autorange\&quot;);E.getAutoRange=P.getAutoRange,E.findExtremes=P.findExtremes,E.coerceRef=function(t,e,r,n,a,i){var o=n.charAt(n.length-1),l=r._fullLayout._subplots[o+\&quot;axis\&quot;],c=n+\&quot;ref\&quot;,u={};return a||(a=l[0]||i),i||(i=a),u[c]={valType:\&quot;enumerated\&quot;,values:l.concat(i?[i]:[]),dflt:a},s.coerce(t,e,u,c)},E.coercePosition=function(t,e,r,n,a,i){var o,l;if(\&quot;paper\&quot;===n||\&quot;pixel\&quot;===n)o=s.ensureNumber,l=r(a,i);else{var c=E.getFromId(e,n);l=r(a,i=c.fraction2r(i)),o=c.cleanPos}t[a]=o(l)},E.cleanPosition=function(t,e,r){return(\&quot;paper\&quot;===r||\&quot;pixel\&quot;===r?s.ensureNumber:E.getFromId(e,r).cleanPos)(t)},E.redrawComponents=function(t,e){e=e||E.listIds(t);var r=t._fullLayout;function n(n,a,i,s){for(var l=o.getComponentMethod(n,a),c={},u=0;u&lt;e.length;u++)for(var h=r[E.id2name(e[u])][i],f=0;f&lt;h.length;f++){var p=h[f];if(!c[p]&amp;&amp;(l(t,p),c[p]=1,s))return}}n(\&quot;annotations\&quot;,\&quot;drawOne\&quot;,\&quot;_annIndices\&quot;),n(\&quot;shapes\&quot;,\&quot;drawOne\&quot;,\&quot;_shapeIndices\&quot;),n(\&quot;images\&quot;,\&quot;draw\&quot;,\&quot;_imgIndices\&quot;,!0)};var O=E.getDataConversions=function(t,e,r,n){var a,i=\&quot;x\&quot;===r||\&quot;y\&quot;===r||\&quot;z\&quot;===r?r:n;if(Array.isArray(i)){if(a={type:C(n),_categories:[]},E.setConvert(a),\&quot;category\&quot;===a.type)for(var o=0;o&lt;n.length;o++)a.d2c(n[o])}else a=E.getFromTrace(t,e,i);return a?{d2c:a.d2c,c2d:a.c2d}:\&quot;ids\&quot;===i?{d2c:I,c2d:I}:{d2c:z,c2d:z}};function z(t){return+t}function I(t){return String(t)}E.getDataToCoordFunc=function(t,e,r,n){return O(t,e,r,n).d2c},E.counterLetter=function(t){var e=t.charAt(0);return\&quot;x\&quot;===e?\&quot;y\&quot;:\&quot;y\&quot;===e?\&quot;x\&quot;:void 0},E.minDtick=function(t,e,r,n){-1===[\&quot;log\&quot;,\&quot;category\&quot;,\&quot;multicategory\&quot;].indexOf(t.type)&amp;&amp;n?void 0===t._minDtick?(t._minDtick=e,t._forceTick0=r):t._minDtick&amp;&amp;((t._minDtick/e+1e-6)%1&lt;2e-6&amp;&amp;((r-t._forceTick0)/e%1+1.000001)%1&lt;2e-6?(t._minDtick=e,t._forceTick0=r):((e/t._minDtick+1e-6)%1&gt;2e-6||((r-t._forceTick0)/t._minDtick%1+1.000001)%1&gt;2e-6)&amp;&amp;(t._minDtick=0)):t._minDtick=0},E.saveRangeInitial=function(t,e){for(var r=E.list(t,\&quot;\&quot;,!0),n=!1,a=0;a&lt;r.length;a++){var i=r[a],o=void 0===i._rangeInitial,s=o||!(i.range[0]===i._rangeInitial[0]&amp;&amp;i.range[1]===i._rangeInitial[1]);(o&amp;&amp;!1===i.autorange||e&amp;&amp;s)&amp;&amp;(i._rangeInitial=i.range.slice(),n=!0)}return n},E.saveShowSpikeInitial=function(t,e){for(var r=E.list(t,\&quot;\&quot;,!0),n=!1,a=\&quot;on\&quot;,i=0;i&lt;r.length;i++){var o=r[i],s=void 0===o._showSpikeInitial,l=s||!(o.showspikes===o._showspikes);(s||e&amp;&amp;l)&amp;&amp;(o._showSpikeInitial=o.showspikes,n=!0),\&quot;on\&quot;!==a||o.showspikes||(a=\&quot;off\&quot;)}return t._fullLayout._cartesianSpikesEnabled=a,n},E.autoBin=function(t,e,r,n,i,o){var l,c=s.aggNums(Math.min,null,t),u=s.aggNums(Math.max,null,t);if(\&quot;category\&quot;===e.type||\&quot;multicategory\&quot;===e.type)return{start:c-.5,end:u+.5,size:Math.max(1,Math.round(o)||1),_dataSpan:u-c};if(i||(i=e.calendar),l=\&quot;log\&quot;===e.type?{type:\&quot;linear\&quot;,range:[c,u]}:{type:e.type,range:s.simpleMap([c,u],e.c2r,0,i),calendar:i},E.setConvert(l),o=o&amp;&amp;p.dtick(o,l.type))l.dtick=o,l.tick0=p.tick0(void 0,l.type,i);else{var h;if(r)h=(u-c)/r;else{var f=s.distinctVals(t),d=Math.pow(10,Math.floor(Math.log(f.minDiff)/Math.LN10)),g=d*s.roundUp(f.minDiff/d,[.9,1.9,4.9,9.9],!0);h=Math.max(g,2*s.stdev(t)/Math.pow(t.length,n?.25:.4)),a(h)||(h=1)}E.autoTicks(l,h)}var v,y=l.dtick,x=E.tickIncrement(E.tickFirst(l),y,\&quot;reverse\&quot;,i);if(\&quot;number\&quot;==typeof y)v=(x=function(t,e,r,n,i){var o=0,s=0,l=0,c=0;function u(e){return(1+100*(e-t)/r.dtick)%100&lt;2}for(var h=0;h&lt;e.length;h++)e[h]%1==0?l++:a(e[h])||c++,u(e[h])&amp;&amp;o++,u(e[h]+r.dtick/2)&amp;&amp;s++;var f=e.length-c;if(l===f&amp;&amp;\&quot;date\&quot;!==r.type)r.dtick&lt;1?t=n-.5*r.dtick:(t-=.5)+r.dtick&lt;n&amp;&amp;(t+=r.dtick);else if(s&lt;.1*f&amp;&amp;(o&gt;.3*f||u(n)||u(i))){var p=r.dtick/2;t+=t+p&lt;n?p:-p}return t}(x,t,l,c,u))+(1+Math.floor((u-x)/y))*y;else for(\&quot;M\&quot;===l.dtick.charAt(0)&amp;&amp;(x=function(t,e,r,n,a){var i=s.findExactDates(e,a);if(i.exactDays&gt;.8){var o=Number(r.substr(1));i.exactYears&gt;.8&amp;&amp;o%12==0?t=E.tickIncrement(t,\&quot;M6\&quot;,\&quot;reverse\&quot;)+1.5*m:i.exactMonths&gt;.8?t=E.tickIncrement(t,\&quot;M1\&quot;,\&quot;reverse\&quot;)+15.5*m:t-=m/2;var l=E.tickIncrement(t,r);if(l&lt;=n)return l}return t}(x,t,y,c,i)),v=x,0;v&lt;=u;)v=E.tickIncrement(v,y,!1,i),0;return{start:e.c2r(x,0,i),end:e.c2r(v,0,i),size:y,_dataSpan:u-c}},E.prepTicks=function(t){var e=s.simpleMap(t.range,t.r2l);if(\&quot;auto\&quot;===t.tickmode||!t.dtick){var r,n=t.nticks;n||(\&quot;category\&quot;===t.type||\&quot;multicategory\&quot;===t.type?(r=t.tickfont?1.2*(t.tickfont.size||12):15,n=t._length/r):(r=\&quot;y\&quot;===t._id.charAt(0)?40:80,n=s.constrain(t._length/r,4,9)+1),\&quot;radialaxis\&quot;===t._name&amp;&amp;(n*=2)),\&quot;array\&quot;===t.tickmode&amp;&amp;(n*=100),E.autoTicks(t,Math.abs(e[1]-e[0])/n),t._minDtick&gt;0&amp;&amp;t.dtick&lt;2*t._minDtick&amp;&amp;(t.dtick=t._minDtick,t.tick0=t.l2r(t._forceTick0))}t.tick0||(t.tick0=\&quot;date\&quot;===t.type?\&quot;2000-01-01\&quot;:0),\&quot;date\&quot;===t.type&amp;&amp;t.dtick&lt;.1&amp;&amp;(t.dtick=.1),q(t)},E.calcTicks=function(t){E.prepTicks(t);var e=s.simpleMap(t.range,t.r2l);if(\&quot;array\&quot;===t.tickmode)return function(t){var e=t.tickvals,r=t.ticktext,n=new Array(e.length),a=s.simpleMap(t.range,t.r2l),i=1.0001*a[0]-1e-4*a[1],o=1.0001*a[1]-1e-4*a[0],l=Math.min(i,o),c=Math.max(i,o),u=0;Array.isArray(r)||(r=[]);var h=\&quot;category\&quot;===t.type?t.d2l_noadd:t.d2l;\&quot;log\&quot;===t.type&amp;&amp;\&quot;L\&quot;!==String(t.dtick).charAt(0)&amp;&amp;(t.dtick=\&quot;L\&quot;+Math.pow(10,Math.floor(Math.min(t.range[0],t.range[1]))-1));for(var f=0;f&lt;e.length;f++){var p=h(e[f]);p&gt;l&amp;&amp;p&lt;c&amp;&amp;(void 0===r[f]?n[u]=E.tickText(t,p):n[u]=H(t,p,String(r[f])),u++)}u&lt;e.length&amp;&amp;n.splice(u,e.length-u);return n}(t);t._tmin=E.tickFirst(t);var r=1.0001*e[0]-1e-4*e[1],n=1.0001*e[1]-1e-4*e[0],i=e[1]&lt;e[0];if(t._tmin&lt;r!==i)return[];var o=[];\&quot;category\&quot;!==t.type&amp;&amp;\&quot;multicategory\&quot;!==t.type||(n=i?Math.max(-.5,n):Math.min(t._categories.length-.5,n));for(var l=\&quot;log\&quot;===t.type&amp;&amp;!(a(t.dtick)||\&quot;L\&quot;===t.dtick.charAt(0)),c=null,u=Math.max(1e3,t._length||0),h=t._tmin;(i?h&gt;=n:h&lt;=n)&amp;&amp;!(o.length&gt;u||h===c);h=E.tickIncrement(h,t.dtick,i,t.calendar)){c=h;var f=!1;l&amp;&amp;h!==(0|h)&amp;&amp;(f=!0),o.push({minor:f,value:h})}it(t)&amp;&amp;360===Math.abs(e[1]-e[0])&amp;&amp;o.pop(),t._tmax=(o[o.length-1]||{}).value,t._prevDateHead=\&quot;\&quot;,t._inCalcTicks=!0;for(var p=new Array(o.length),d=0;d&lt;o.length;d++)p[d]=E.tickText(t,o[d].value,!1,o[d].minor);return t._inCalcTicks=!1,p};var D=[2,5,10],R=[1,2,3,6,12],F=[1,2,5,10,15,30],B=[1,2,3,7,14],N=[-.046,0,.301,.477,.602,.699,.778,.845,.903,.954,1],j=[-.301,0,.301,.699,1],V=[15,30,45,90,180];function U(t,e,r){return e*s.roundUp(t/e,r)}function q(t){var e=t.dtick;if(t._tickexponent=0,a(e)||\&quot;string\&quot;==typeof e||(e=1),\&quot;category\&quot;!==t.type&amp;&amp;\&quot;multicategory\&quot;!==t.type||(t._tickround=null),\&quot;date\&quot;===t.type){var r=t.r2l(t.tick0),n=t.l2r(r).replace(/(^-|i)/g,\&quot;\&quot;),i=n.length;if(\&quot;M\&quot;===String(e).charAt(0))i&gt;10||\&quot;01-01\&quot;!==n.substr(5)?t._tickround=\&quot;d\&quot;:t._tickround=+e.substr(1)%12==0?\&quot;y\&quot;:\&quot;m\&quot;;else if(e&gt;=m&amp;&amp;i&lt;=10||e&gt;=15*m)t._tickround=\&quot;d\&quot;;else if(e&gt;=x&amp;&amp;i&lt;=16||e&gt;=y)t._tickround=\&quot;M\&quot;;else if(e&gt;=b&amp;&amp;i&lt;=19||e&gt;=x)t._tickround=\&quot;S\&quot;;else{var o=t.l2r(r+e).replace(/^-/,\&quot;\&quot;).length;t._tickround=Math.max(i,o)-20,t._tickround&lt;0&amp;&amp;(t._tickround=4)}}else if(a(e)||\&quot;L\&quot;===e.charAt(0)){var s=t.range.map(t.r2d||Number);a(e)||(e=Number(e.substr(1))),t._tickround=2-Math.floor(Math.log(e)/Math.LN10+.01);var l=Math.max(Math.abs(s[0]),Math.abs(s[1])),c=Math.floor(Math.log(l)/Math.LN10+.01);Math.abs(c)&gt;3&amp;&amp;(Y(t.exponentformat)&amp;&amp;!W(c)?t._tickexponent=3*Math.round((c-1)/3):t._tickexponent=c)}else t._tickround=null}function H(t,e,r){var n=t.tickfont||{};return{x:e,dx:0,dy:0,text:r||\&quot;\&quot;,fontSize:n.size,font:n.family,fontColor:n.color}}E.autoTicks=function(t,e){var r;function n(t){return Math.pow(t,Math.floor(Math.log(e)/Math.LN10))}if(\&quot;date\&quot;===t.type){t.tick0=s.dateTick0(t.calendar);var i=2*e;i&gt;g?(e/=g,r=n(10),t.dtick=\&quot;M\&quot;+12*U(e,r,D)):i&gt;v?(e/=v,t.dtick=\&quot;M\&quot;+U(e,1,R)):i&gt;m?(t.dtick=U(e,m,B),t.tick0=s.dateTick0(t.calendar,!0)):i&gt;y?t.dtick=U(e,y,R):i&gt;x?t.dtick=U(e,x,F):i&gt;b?t.dtick=U(e,b,F):(r=n(10),t.dtick=U(e,r,D))}else if(\&quot;log\&quot;===t.type){t.tick0=0;var o=s.simpleMap(t.range,t.r2l);if(e&gt;.7)t.dtick=Math.ceil(e);else if(Math.abs(o[1]-o[0])&lt;1){var l=1.5*Math.abs((o[1]-o[0])/e);e=Math.abs(Math.pow(10,o[1])-Math.pow(10,o[0]))/l,r=n(10),t.dtick=\&quot;L\&quot;+U(e,r,D)}else t.dtick=e&gt;.3?\&quot;D2\&quot;:\&quot;D1\&quot;}else\&quot;category\&quot;===t.type||\&quot;multicategory\&quot;===t.type?(t.tick0=0,t.dtick=Math.ceil(Math.max(e,1))):it(t)?(t.tick0=0,r=1,t.dtick=U(e,r,V)):(t.tick0=0,r=n(10),t.dtick=U(e,r,D));if(0===t.dtick&amp;&amp;(t.dtick=1),!a(t.dtick)&amp;&amp;\&quot;string\&quot;!=typeof t.dtick){var c=t.dtick;throw t.dtick=1,\&quot;ax.dtick error: \&quot;+String(c)}},E.tickIncrement=function(t,e,r,i){var o=r?-1:1;if(a(e))return t+o*e;var l=e.charAt(0),c=o*Number(e.substr(1));if(\&quot;M\&quot;===l)return s.incrementMonth(t,c,i);if(\&quot;L\&quot;===l)return Math.log(Math.pow(10,t)+c)/Math.LN10;if(\&quot;D\&quot;===l){var u=\&quot;D2\&quot;===e?j:N,h=t+.01*o,f=s.roundUp(s.mod(h,1),u,r);return Math.floor(h)+Math.log(n.round(Math.pow(10,f),1))/Math.LN10}throw\&quot;unrecognized dtick \&quot;+String(e)},E.tickFirst=function(t){var e=t.r2l||Number,r=s.simpleMap(t.range,e),i=r[1]&lt;r[0],o=i?Math.floor:Math.ceil,l=1.0001*r[0]-1e-4*r[1],c=t.dtick,u=e(t.tick0);if(a(c)){var h=o((l-u)/c)*c+u;return\&quot;category\&quot;!==t.type&amp;&amp;\&quot;multicategory\&quot;!==t.type||(h=s.constrain(h,0,t._categories.length-1)),h}var f=c.charAt(0),p=Number(c.substr(1));if(\&quot;M\&quot;===f){for(var d,g,v,m=0,y=u;m&lt;10;){if(((d=E.tickIncrement(y,c,i,t.calendar))-l)*(y-l)&lt;=0)return i?Math.min(y,d):Math.max(y,d);g=(l-(y+d)/2)/(d-y),v=f+(Math.abs(Math.round(g))||1)*p,y=E.tickIncrement(y,v,g&lt;0?!i:i,t.calendar),m++}return s.error(\&quot;tickFirst did not converge\&quot;,t),y}if(\&quot;L\&quot;===f)return Math.log(o((Math.pow(10,l)-u)/p)*p+u)/Math.LN10;if(\&quot;D\&quot;===f){var x=\&quot;D2\&quot;===c?j:N,b=s.roundUp(s.mod(l,1),x,i);return Math.floor(l)+Math.log(n.round(Math.pow(10,b),1))/Math.LN10}throw\&quot;unrecognized dtick \&quot;+String(c)},E.tickText=function(t,e,r,n){var i,o=H(t,e),l=\&quot;array\&quot;===t.tickmode,c=r||l,u=t.type,h=\&quot;category\&quot;===u?t.d2l_noadd:t.d2l;if(l&amp;&amp;Array.isArray(t.ticktext)){var f=s.simpleMap(t.range,t.r2l),p=Math.abs(f[1]-f[0])/1e4;for(i=0;i&lt;t.ticktext.length&amp;&amp;!(Math.abs(e-h(t.tickvals[i]))&lt;p);i++);if(i&lt;t.ticktext.length)return o.text=String(t.ticktext[i]),o}function d(n){if(void 0===n)return!0;if(r)return\&quot;none\&quot;===n;var a={first:t._tmin,last:t._tmax}[n];return\&quot;all\&quot;!==n&amp;&amp;e!==a}var g=r?\&quot;never\&quot;:\&quot;none\&quot;!==t.exponentformat&amp;&amp;d(t.showexponent)?\&quot;hide\&quot;:\&quot;\&quot;;if(\&quot;date\&quot;===u?function(t,e,r,n){var i=t._tickround,o=r&amp;&amp;t.hoverformat||E.getTickFormat(t);n&amp;&amp;(i=a(i)?4:{y:\&quot;m\&quot;,m:\&quot;d\&quot;,d:\&quot;M\&quot;,M:\&quot;S\&quot;,S:4}[i]);var l,c=s.formatDate(e.x,o,i,t._dateFormat,t.calendar,t._extraFormat),u=c.indexOf(\&quot;\\n\&quot;);-1!==u&amp;&amp;(l=c.substr(u+1),c=c.substr(0,u));n&amp;&amp;(\&quot;00:00:00\&quot;===c||\&quot;00:00\&quot;===c?(c=l,l=\&quot;\&quot;):8===c.length&amp;&amp;(c=c.replace(/:00$/,\&quot;\&quot;)));l&amp;&amp;(r?\&quot;d\&quot;===i?c+=\&quot;, \&quot;+l:c=l+(c?\&quot;, \&quot;+c:\&quot;\&quot;):t._inCalcTicks&amp;&amp;l===t._prevDateHead||(c+=\&quot;&lt;br&gt;\&quot;+l,t._prevDateHead=l));e.text=c}(t,o,r,c):\&quot;log\&quot;===u?function(t,e,r,n,i){var o=t.dtick,l=e.x,c=t.tickformat,u=\&quot;string\&quot;==typeof o&amp;&amp;o.charAt(0);\&quot;never\&quot;===i&amp;&amp;(i=\&quot;\&quot;);n&amp;&amp;\&quot;L\&quot;!==u&amp;&amp;(o=\&quot;L3\&quot;,u=\&quot;L\&quot;);if(c||\&quot;L\&quot;===u)e.text=X(Math.pow(10,l),t,i,n);else if(a(o)||\&quot;D\&quot;===u&amp;&amp;s.mod(l+.01,1)&lt;.1){var h=Math.round(l),f=Math.abs(h),p=t.exponentformat;\&quot;power\&quot;===p||Y(p)&amp;&amp;W(h)?(e.text=0===h?1:1===h?\&quot;10\&quot;:\&quot;10&lt;sup&gt;\&quot;+(h&gt;1?\&quot;\&quot;:_)+f+\&quot;&lt;/sup&gt;\&quot;,e.fontSize*=1.25):(\&quot;e\&quot;===p||\&quot;E\&quot;===p)&amp;&amp;f&gt;2?e.text=\&quot;1\&quot;+p+(h&gt;0?\&quot;+\&quot;:_)+f:(e.text=X(Math.pow(10,l),t,\&quot;\&quot;,\&quot;fakehover\&quot;),\&quot;D1\&quot;===o&amp;&amp;\&quot;y\&quot;===t._id.charAt(0)&amp;&amp;(e.dy-=e.fontSize/6))}else{if(\&quot;D\&quot;!==u)throw\&quot;unrecognized dtick \&quot;+String(o);e.text=String(Math.round(Math.pow(10,s.mod(l,1)))),e.fontSize*=.75}if(\&quot;D1\&quot;===t.dtick){var d=String(e.text).charAt(0);\&quot;0\&quot;!==d&amp;&amp;\&quot;1\&quot;!==d||(\&quot;y\&quot;===t._id.charAt(0)?e.dx-=e.fontSize/4:(e.dy+=e.fontSize/2,e.dx+=(t.range[1]&gt;t.range[0]?1:-1)*e.fontSize*(l&lt;0?.5:.25)))}}(t,o,0,c,g):\&quot;category\&quot;===u?function(t,e){var r=t._categories[Math.round(e.x)];void 0===r&amp;&amp;(r=\&quot;\&quot;);e.text=String(r)}(t,o):\&quot;multicategory\&quot;===u?function(t,e,r){var n=Math.round(e.x),a=t._categories[n]||[],i=void 0===a[1]?\&quot;\&quot;:String(a[1]),o=void 0===a[0]?\&quot;\&quot;:String(a[0]);r?e.text=o+\&quot; - \&quot;+i:(e.text=i,e.text2=o)}(t,o,r):it(t)?function(t,e,r,n,a){if(\&quot;radians\&quot;!==t.thetaunit||r)e.text=X(e.x,t,a,n);else{var i=e.x/180;if(0===i)e.text=\&quot;0\&quot;;else{var o=function(t){function e(t,e){return Math.abs(t-e)&lt;=1e-6}var r=function(t){var r=1;for(;!e(Math.round(t*r)/r,t);)r*=10;return r}(t),n=t*r,a=Math.abs(function t(r,n){return e(n,0)?r:t(n,r%n)}(n,r));return[Math.round(n/a),Math.round(r/a)]}(i);if(o[1]&gt;=100)e.text=X(s.deg2rad(e.x),t,a,n);else{var l=e.x&lt;0;1===o[1]?1===o[0]?e.text=\&quot;\\u03c0\&quot;:e.text=o[0]+\&quot;\\u03c0\&quot;:e.text=[\&quot;&lt;sup&gt;\&quot;,o[0],\&quot;&lt;/sup&gt;\&quot;,\&quot;\\u2044\&quot;,\&quot;&lt;sub&gt;\&quot;,o[1],\&quot;&lt;/sub&gt;\&quot;,\&quot;\\u03c0\&quot;].join(\&quot;\&quot;),l&amp;&amp;(e.text=_+e.text)}}}}(t,o,r,c,g):function(t,e,r,n,a){\&quot;never\&quot;===a?a=\&quot;\&quot;:\&quot;all\&quot;===t.showexponent&amp;&amp;Math.abs(e.x/t.dtick)&lt;1e-6&amp;&amp;(a=\&quot;hide\&quot;);e.text=X(e.x,t,a,n)}(t,o,0,c,g),n||(t.tickprefix&amp;&amp;!d(t.showtickprefix)&amp;&amp;(o.text=t.tickprefix+o.text),t.ticksuffix&amp;&amp;!d(t.showticksuffix)&amp;&amp;(o.text+=t.ticksuffix)),\&quot;boundaries\&quot;===t.tickson||t.showdividers){var v=function(e){var r=t.l2p(e);return r&gt;=0&amp;&amp;r&lt;=t._length?e:null};o.xbnd=[v(o.x-.5),v(o.x+t.dtick-.5)]}return o},E.hoverLabelText=function(t,e,r){if(r!==w&amp;&amp;r!==e)return E.hoverLabelText(t,e)+\&quot; - \&quot;+E.hoverLabelText(t,r);var n=\&quot;log\&quot;===t.type&amp;&amp;e&lt;=0,a=E.tickText(t,t.c2l(n?-e:e),\&quot;hover\&quot;).text;return n?0===e?\&quot;0\&quot;:_+a:a};var G=[\&quot;f\&quot;,\&quot;p\&quot;,\&quot;n\&quot;,\&quot;\\u03bc\&quot;,\&quot;m\&quot;,\&quot;\&quot;,\&quot;k\&quot;,\&quot;M\&quot;,\&quot;G\&quot;,\&quot;T\&quot;];function Y(t){return\&quot;SI\&quot;===t||\&quot;B\&quot;===t}function W(t){return t&gt;14||t&lt;-15}function X(t,e,r,n){var i=t&lt;0,o=e._tickround,l=r||e.exponentformat||\&quot;B\&quot;,c=e._tickexponent,u=E.getTickFormat(e),h=e.separatethousands;if(n){var f={exponentformat:l,dtick:\&quot;none\&quot;===e.showexponent?e.dtick:a(t)&amp;&amp;Math.abs(t)||1,range:\&quot;none\&quot;===e.showexponent?e.range.map(e.r2d):[0,t||1]};q(f),o=(Number(f._tickround)||0)+4,c=f._tickexponent,e.hoverformat&amp;&amp;(u=e.hoverformat)}if(u)return e._numFormat(u)(t).replace(/-/g,_);var p,d=Math.pow(10,-o)/2;if(\&quot;none\&quot;===l&amp;&amp;(c=0),(t=Math.abs(t))&lt;d)t=\&quot;0\&quot;,i=!1;else{if(t+=d,c&amp;&amp;(t*=Math.pow(10,-c),o+=c),0===o)t=String(Math.floor(t));else if(o&lt;0){t=(t=String(Math.round(t))).substr(0,t.length+o);for(var g=o;g&lt;0;g++)t+=\&quot;0\&quot;}else{var v=(t=String(t)).indexOf(\&quot;.\&quot;)+1;v&amp;&amp;(t=t.substr(0,v+o).replace(/\\.?0+$/,\&quot;\&quot;))}t=s.numSeparate(t,e._separators,h)}c&amp;&amp;\&quot;hide\&quot;!==l&amp;&amp;(Y(l)&amp;&amp;W(c)&amp;&amp;(l=\&quot;power\&quot;),p=c&lt;0?_+-c:\&quot;power\&quot;!==l?\&quot;+\&quot;+c:String(c),\&quot;e\&quot;===l||\&quot;E\&quot;===l?t+=l+p:\&quot;power\&quot;===l?t+=\&quot;\\xd710&lt;sup&gt;\&quot;+p+\&quot;&lt;/sup&gt;\&quot;:\&quot;B\&quot;===l&amp;&amp;9===c?t+=\&quot;B\&quot;:Y(l)&amp;&amp;(t+=G[c/3+5]));return i?_+t:t}function Z(t){return[t.text,t.x,t.axInfo,t.font,t.fontSize,t.fontColor].join(\&quot;_\&quot;)}function J(t){var e=t.title.font.size,r=(t.title.text.match(l.BR_TAG_ALL)||[]).length;return t.title.hasOwnProperty(\&quot;standoff\&quot;)?r?e*(A+r*M):e*A:r?e*(r+1)*M:e}function K(t,e){var r=t.l2p(e);return r&gt;1&amp;&amp;r&lt;t._length-1}function Q(t){var e=n.select(t),r=e.select(\&quot;.text-math-group\&quot;);return r.empty()?e.select(\&quot;text\&quot;):r}function $(t){return t._id+\&quot;.automargin\&quot;}function tt(t){return $(t)+\&quot;.mirror\&quot;}function et(t){return t._id+\&quot;.rangeslider\&quot;}function rt(t,e){for(var r=0;r&lt;e.length;r++)-1===t.indexOf(e[r])&amp;&amp;t.push(e[r])}function nt(t,e,r){var n,a,i=[],o=[],l=t.layout;for(n=0;n&lt;e.length;n++)i.push(E.getFromId(t,e[n]));for(n=0;n&lt;r.length;n++)o.push(E.getFromId(t,r[n]));var c=Object.keys(f),u=[\&quot;anchor\&quot;,\&quot;domain\&quot;,\&quot;overlaying\&quot;,\&quot;position\&quot;,\&quot;side\&quot;,\&quot;tickangle\&quot;,\&quot;editType\&quot;],h=[\&quot;linear\&quot;,\&quot;log\&quot;];for(n=0;n&lt;c.length;n++){var p=c[n],d=i[0][p],g=o[0][p],v=!0,m=!1,y=!1;if(\&quot;_\&quot;!==p.charAt(0)&amp;&amp;\&quot;function\&quot;!=typeof d&amp;&amp;-1===u.indexOf(p)){for(a=1;a&lt;i.length&amp;&amp;v;a++){var x=i[a][p];\&quot;type\&quot;===p&amp;&amp;-1!==h.indexOf(d)&amp;&amp;-1!==h.indexOf(x)&amp;&amp;d!==x?m=!0:x!==d&amp;&amp;(v=!1)}for(a=1;a&lt;o.length&amp;&amp;v;a++){var b=o[a][p];\&quot;type\&quot;===p&amp;&amp;-1!==h.indexOf(g)&amp;&amp;-1!==h.indexOf(b)&amp;&amp;g!==b?y=!0:o[a][p]!==g&amp;&amp;(v=!1)}v&amp;&amp;(m&amp;&amp;(l[i[0]._name].type=\&quot;linear\&quot;),y&amp;&amp;(l[o[0]._name].type=\&quot;linear\&quot;),at(l,p,i,o,t._fullLayout._dfltTitle))}}for(n=0;n&lt;t._fullLayout.annotations.length;n++){var _=t._fullLayout.annotations[n];-1!==e.indexOf(_.xref)&amp;&amp;-1!==r.indexOf(_.yref)&amp;&amp;s.swapAttrs(l.annotations[n],[\&quot;?\&quot;])}}function at(t,e,r,n,a){var i,o=s.nestedProperty,l=o(t[r[0]._name],e).get(),c=o(t[n[0]._name],e).get();for(\&quot;title\&quot;===e&amp;&amp;(l&amp;&amp;l.text===a.x&amp;&amp;(l.text=a.y),c&amp;&amp;c.text===a.y&amp;&amp;(c.text=a.x)),i=0;i&lt;r.length;i++)o(t,r[i]._name+\&quot;.\&quot;+e).set(c);for(i=0;i&lt;n.length;i++)o(t,n[i]._name+\&quot;.\&quot;+e).set(l)}function it(t){return\&quot;angularaxis\&quot;===t._id}E.getTickFormat=function(t){var e,r,n,a,i,o,s,l;function c(t){return\&quot;string\&quot;!=typeof t?t:Number(t.replace(\&quot;M\&quot;,\&quot;\&quot;))*v}function u(t,e){var r=[\&quot;L\&quot;,\&quot;D\&quot;];if(typeof t==typeof e){if(\&quot;number\&quot;==typeof t)return t-e;var n=r.indexOf(t.charAt(0)),a=r.indexOf(e.charAt(0));return n===a?Number(t.replace(/(L|D)/g,\&quot;\&quot;))-Number(e.replace(/(L|D)/g,\&quot;\&quot;)):n-a}return\&quot;number\&quot;==typeof t?1:-1}function h(t,e){var r=null===e[0],n=null===e[1],a=u(t,e[0])&gt;=0,i=u(t,e[1])&lt;=0;return(r||a)&amp;&amp;(n||i)}if(t.tickformatstops&amp;&amp;t.tickformatstops.length&gt;0)switch(t.type){case\&quot;date\&quot;:case\&quot;linear\&quot;:for(e=0;e&lt;t.tickformatstops.length;e++)if((n=t.tickformatstops[e]).enabled&amp;&amp;(a=t.dtick,i=n.dtickrange,o=void 0,void 0,void 0,o=c||function(t){return t},s=i[0],l=i[1],(!s&amp;&amp;\&quot;number\&quot;!=typeof s||o(s)&lt;=o(a))&amp;&amp;(!l&amp;&amp;\&quot;number\&quot;!=typeof l||o(l)&gt;=o(a)))){r=n;break}break;case\&quot;log\&quot;:for(e=0;e&lt;t.tickformatstops.length;e++)if((n=t.tickformatstops[e]).enabled&amp;&amp;h(t.dtick,n.dtickrange)){r=n;break}}return r?r.value:t.tickformat},E.getSubplots=function(t,e){var r=t._fullLayout._subplots,n=r.cartesian.concat(r.gl2d||[]),a=e?E.findSubplotsWithAxis(n,e):n;return a.sort(function(t,e){var r=t.substr(1).split(\&quot;y\&quot;),n=e.substr(1).split(\&quot;y\&quot;);return r[0]===n[0]?+r[1]-+n[1]:+r[0]-+n[0]}),a},E.findSubplotsWithAxis=function(t,e){for(var r=new RegExp(\&quot;x\&quot;===e._id.charAt(0)?\&quot;^\&quot;+e._id+\&quot;y\&quot;:e._id+\&quot;$\&quot;),n=[],a=0;a&lt;t.length;a++){var i=t[a];r.test(i)&amp;&amp;n.push(i)}return n},E.makeClipPaths=function(t){var e=t._fullLayout;if(!e._hasOnlyLargeSploms){var r,a,i={_offset:0,_length:e.width,_id:\&quot;\&quot;},o={_offset:0,_length:e.height,_id:\&quot;\&quot;},s=E.list(t,\&quot;x\&quot;,!0),l=E.list(t,\&quot;y\&quot;,!0),c=[];for(r=0;r&lt;s.length;r++)for(c.push({x:s[r],y:o}),a=0;a&lt;l.length;a++)0===r&amp;&amp;c.push({x:i,y:l[a]}),c.push({x:s[r],y:l[a]});var u=e._clips.selectAll(\&quot;.axesclip\&quot;).data(c,function(t){return t.x._id+t.y._id});u.enter().append(\&quot;clipPath\&quot;).classed(\&quot;axesclip\&quot;,!0).attr(\&quot;id\&quot;,function(t){return\&quot;clip\&quot;+e._uid+t.x._id+t.y._id}).append(\&quot;rect\&quot;),u.exit().remove(),u.each(function(t){n.select(this).select(\&quot;rect\&quot;).attr({x:t.x._offset||0,y:t.y._offset||0,width:t.x._length||1,height:t.y._length||1})})}},E.draw=function(t,e,r){var n=t._fullLayout;\&quot;redraw\&quot;===e&amp;&amp;n._paper.selectAll(\&quot;g.subplot\&quot;).each(function(t){var e=t[0],r=n._plots[e],a=r.xaxis,i=r.yaxis;r.xaxislayer.selectAll(\&quot;.\&quot;+a._id+\&quot;tick\&quot;).remove(),r.yaxislayer.selectAll(\&quot;.\&quot;+i._id+\&quot;tick\&quot;).remove(),r.xaxislayer.selectAll(\&quot;.\&quot;+a._id+\&quot;tick2\&quot;).remove(),r.yaxislayer.selectAll(\&quot;.\&quot;+i._id+\&quot;tick2\&quot;).remove(),r.xaxislayer.selectAll(\&quot;.\&quot;+a._id+\&quot;divider\&quot;).remove(),r.yaxislayer.selectAll(\&quot;.\&quot;+i._id+\&quot;divider\&quot;).remove(),r.gridlayer&amp;&amp;r.gridlayer.selectAll(\&quot;path\&quot;).remove(),r.zerolinelayer&amp;&amp;r.zerolinelayer.selectAll(\&quot;path\&quot;).remove(),n._infolayer.select(\&quot;.g-\&quot;+a._id+\&quot;title\&quot;).remove(),n._infolayer.select(\&quot;.g-\&quot;+i._id+\&quot;title\&quot;).remove()});var a=e&amp;&amp;\&quot;redraw\&quot;!==e?e:E.listIds(t);return s.syncOrAsync(a.map(function(e){return function(){if(e){var n=E.getFromId(t,e),a=E.drawOne(t,n,r);return n._r=n.range.slice(),n._rl=s.simpleMap(n._r,n.r2l),a}}}))},E.drawOne=function(t,e,r){var n,a,l;r=r||{},e.setScale();var f=t._fullLayout,p=e._id,d=p.charAt(0),g=E.counterLetter(p),v=e._mainLinePosition,m=e._mainMirrorPosition,y=f._plots[e._mainSubplot][d+\&quot;axislayer\&quot;],x=e._vals=E.calcTicks(e),b=[e.mirror,v,m].join(\&quot;_\&quot;);for(n=0;n&lt;x.length;n++)x[n].axInfo=b;e._selections={},e._tickAngles&amp;&amp;(e._prevTickAngles=e._tickAngles),e._tickAngles={},e._depth=null;var _={};function w(t){var r=p+(t||\&quot;tick\&quot;);return _[r]||(_[r]=function(t,e){var r,n,a,i;t._selections[e].size()?(r=1/0,n=-1/0,a=1/0,i=-1/0,t._selections[e].each(function(){var t=Q(this),e=h.bBox(t.node().parentNode);r=Math.min(r,e.top),n=Math.max(n,e.bottom),a=Math.min(a,e.left),i=Math.max(i,e.right)})):(r=0,n=0,a=0,i=0);return{top:r,bottom:n,left:a,right:i,height:n-r,width:i-a}}(e,r)),_[r]}if(e.visible){var k,T,A=E.makeTransFn(e);if(\&quot;boundaries\&quot;===e.tickson){var C=function(t,e){var r,n=[],a=function(t,e){var r=t.xbnd[e];null!==r&amp;&amp;n.push(s.extendFlat({},t,{x:r}))};if(e.length){for(r=0;r&lt;e.length;r++)a(e[r],0);a(e[r-1],1)}return n}(0,x);T=E.clipEnds(e,C),k=\&quot;inside\&quot;===e.ticks?T:C}else T=E.clipEnds(e,x),k=\&quot;inside\&quot;===e.ticks?T:x;var L=e._gridVals=T,P=function(t,e){var r,n,a=[],i=function(t,e){var r=t.xbnd[e];null!==r&amp;&amp;a.push(s.extendFlat({},t,{x:r}))};if(t.showdividers&amp;&amp;e.length){for(r=0;r&lt;e.length;r++){var o=e[r];o.text2!==n&amp;&amp;i(o,0),n=o.text2}i(e[r-1],1)}return a}(e,x);if(!f._hasOnlyLargeSploms){var O=e._subplotsWith,z={};for(n=0;n&lt;O.length;n++){a=O[n];var I=(l=f._plots[a])[g+\&quot;axis\&quot;],D=I._mainAxis._id;if(!z[D]){z[D]=1;var R=\&quot;x\&quot;===d?\&quot;M0,\&quot;+I._offset+\&quot;v\&quot;+I._length:\&quot;M\&quot;+I._offset+\&quot;,0h\&quot;+I._length;E.drawGrid(t,e,{vals:L,counterAxis:I,layer:l.gridlayer.select(\&quot;.\&quot;+p),path:R,transFn:A}),E.drawZeroLine(t,e,{counterAxis:I,layer:l.zerolinelayer,path:R,transFn:A})}}}var F=E.getTickSigns(e),B=[];if(e.ticks){var N,j,V,U=E.makeTickPath(e,v,F[2]);if(e._anchorAxis&amp;&amp;e.mirror&amp;&amp;!0!==e.mirror?(N=E.makeTickPath(e,m,F[3]),j=U+N):(N=\&quot;\&quot;,j=U),e.showdividers&amp;&amp;\&quot;outside\&quot;===e.ticks&amp;&amp;\&quot;boundaries\&quot;===e.tickson){var q={};for(n=0;n&lt;P.length;n++)q[P[n].x]=1;V=function(t){return q[t.x]?N:j}}else V=j;E.drawTicks(t,e,{vals:k,layer:y,path:V,transFn:A}),\&quot;allticks\&quot;===e.mirror&amp;&amp;(B=Object.keys(e._linepositions||{}))}for(n=0;n&lt;B.length;n++){a=B[n],l=f._plots[a];var G=e._linepositions[a]||[],Y=E.makeTickPath(e,G[0],F[0])+E.makeTickPath(e,G[1],F[1]);E.drawTicks(t,e,{vals:k,layer:l[d+\&quot;axislayer\&quot;],path:Y,transFn:A})}var W=[];if(W.push(function(){return E.drawLabels(t,e,{vals:x,layer:y,transFn:A,labelFns:E.makeLabelFns(e,v)})}),\&quot;multicategory\&quot;===e.type){var X={x:2,y:10}[d];W.push(function(){var r={x:\&quot;height\&quot;,y:\&quot;width\&quot;}[d],n=w()[r]+X+(e._tickAngles[p+\&quot;tick\&quot;]?e.tickfont.size*M:0);return E.drawLabels(t,e,{vals:function(t,e){for(var r=[],n={},a=0;a&lt;e.length;a++){var i=e[a];n[i.text2]?n[i.text2].push(i.x):n[i.text2]=[i.x]}for(var o in n)r.push(H(t,s.interp(n[o],.5),o));return r}(e,x),layer:y,cls:p+\&quot;tick2\&quot;,repositionOnUpdate:!0,secondary:!0,transFn:A,labelFns:E.makeLabelFns(e,v+n*F[4])})}),W.push(function(){return e._depth=F[4]*(w(\&quot;tick2\&quot;)[e.side]-v),function(t,e,r){var n=e._id+\&quot;divider\&quot;,a=r.vals,i=r.layer.selectAll(\&quot;path.\&quot;+n).data(a,Z);i.exit().remove(),i.enter().insert(\&quot;path\&quot;,\&quot;:first-child\&quot;).classed(n,1).classed(\&quot;crisp\&quot;,1).call(u.stroke,e.dividercolor).style(\&quot;stroke-width\&quot;,h.crispRound(t,e.dividerwidth,1)+\&quot;px\&quot;),i.attr(\&quot;transform\&quot;,r.transFn).attr(\&quot;d\&quot;,r.path)}(t,e,{vals:P,layer:y,path:E.makeTickPath(e,v,F[4],e._depth),transFn:A})})}else e.title.hasOwnProperty(\&quot;standoff\&quot;)&amp;&amp;W.push(function(){e._depth=F[4]*(w()[e.side]-v)});var K=o.getComponentMethod(\&quot;rangeslider\&quot;,\&quot;isVisible\&quot;)(e);return W.push(function(){var r,n,a,s,l=e.side.charAt(0),c=S[e.side].charAt(0),u=E.getPxPosition(t,e),h=\&quot;outside\&quot;===e.ticks?e.ticklen:0;if((e.automargin||K)&amp;&amp;(\&quot;multicategory\&quot;===e.type?r=w(\&quot;tick2\&quot;):(r=w(),\&quot;x\&quot;===d&amp;&amp;\&quot;b\&quot;===l&amp;&amp;(e._depth=Math.max(r.width&gt;0?r.bottom-u:0,h)))),e.automargin){n={x:0,y:0,r:0,l:0,t:0,b:0};var p=[0,1];if(\&quot;x\&quot;===d){if(\&quot;b\&quot;===l?n[l]=e._depth:(n[l]=e._depth=Math.max(r.width&gt;0?u-r.top:0,h),p.reverse()),r.width&gt;0){var v=r.right-(e._offset+e._length);v&gt;0&amp;&amp;(n.xr=1,n.r=v);var m=e._offset-r.left;m&gt;0&amp;&amp;(n.xl=0,n.l=m)}}else if(\&quot;l\&quot;===l?n[l]=e._depth=Math.max(r.height&gt;0?u-r.left:0,h):(n[l]=e._depth=Math.max(r.height&gt;0?r.right-u:0,h),p.reverse()),r.height&gt;0){var y=r.bottom-(e._offset+e._length);y&gt;0&amp;&amp;(n.yb=0,n.b=y);var x=e._offset-r.top;x&gt;0&amp;&amp;(n.yt=1,n.t=x)}n[g]=\&quot;free\&quot;===e.anchor?e.position:e._anchorAxis.domain[p[0]],e.title.text!==f._dfltTitle[d]&amp;&amp;(n[l]+=J(e)+(e.title.standoff||0)),e.mirror&amp;&amp;\&quot;free\&quot;!==e.anchor&amp;&amp;((a={x:0,y:0,r:0,l:0,t:0,b:0})[c]=e.linewidth,e.mirror&amp;&amp;!0!==e.mirror&amp;&amp;(a[c]+=h),!0===e.mirror||\&quot;ticks\&quot;===e.mirror?a[g]=e._anchorAxis.domain[p[1]]:\&quot;all\&quot;!==e.mirror&amp;&amp;\&quot;allticks\&quot;!==e.mirror||(a[g]=[e._counterDomainMin,e._counterDomainMax][p[1]]))}K&amp;&amp;(s=o.getComponentMethod(\&quot;rangeslider\&quot;,\&quot;autoMarginOpts\&quot;)(t,e)),i.autoMargin(t,$(e),n),i.autoMargin(t,tt(e),a),i.autoMargin(t,et(e),s)}),r.skipTitle||K&amp;&amp;\&quot;bottom\&quot;===e.side||W.push(function(){return function(t,e){var r,n=t._fullLayout,a=e._id,i=a.charAt(0),o=e.title.font.size;if(e.title.hasOwnProperty(\&quot;standoff\&quot;))r=e._depth+e.title.standoff+J(e);else{if(\&quot;multicategory\&quot;===e.type)r=e._depth;else{r=10+1.5*o+(e.linewidth?e.linewidth-1:0)}r+=\&quot;x\&quot;===i?\&quot;top\&quot;===e.side?o*(e.showticklabels?1:0):o*(e.showticklabels?1.5:.5):\&quot;right\&quot;===e.side?o*(e.showticklabels?1:.5):o*(e.showticklabels?.5:0)}var s,l,u,f,p=E.getPxPosition(t,e);\&quot;x\&quot;===i?(l=e._offset+e._length/2,u=\&quot;top\&quot;===e.side?p-r:p+r):(u=e._offset+e._length/2,l=\&quot;right\&quot;===e.side?p+r:p-r,s={rotate:\&quot;-90\&quot;,offset:0});if(\&quot;multicategory\&quot;!==e.type){var d=e._selections[e._id+\&quot;tick\&quot;];if(f={selection:d,side:e.side},d&amp;&amp;d.node()&amp;&amp;d.node().parentNode){var g=h.getTranslate(d.node().parentNode);f.offsetLeft=g.x,f.offsetTop=g.y}e.title.hasOwnProperty(\&quot;standoff\&quot;)&amp;&amp;(f.pad=0)}return c.draw(t,a+\&quot;title\&quot;,{propContainer:e,propName:e._name+\&quot;.title.text\&quot;,placeholder:n._dfltTitle[i],avoid:f,transform:s,attributes:{x:l,y:u,\&quot;text-anchor\&quot;:\&quot;middle\&quot;}})}(t,e)}),s.syncOrAsync(W)}},E.getTickSigns=function(t){var e=t._id.charAt(0),r={x:\&quot;top\&quot;,y:\&quot;right\&quot;}[e],n=t.side===r?1:-1,a=[-1,1,n,-n];return\&quot;inside\&quot;!==t.ticks==(\&quot;x\&quot;===e)&amp;&amp;(a=a.map(function(t){return-t})),t.side&amp;&amp;a.push({l:-1,t:-1,r:1,b:1}[t.side.charAt(0)]),a},E.makeTransFn=function(t){var e=t._id.charAt(0),r=t._offset;return\&quot;x\&quot;===e?function(e){return\&quot;translate(\&quot;+(r+t.l2p(e.x))+\&quot;,0)\&quot;}:function(e){return\&quot;translate(0,\&quot;+(r+t.l2p(e.x))+\&quot;)\&quot;}},E.makeTickPath=function(t,e,r,n){n=void 0!==n?n:t.ticklen;var a=t._id.charAt(0),i=(t.linewidth||1)/2;return\&quot;x\&quot;===a?\&quot;M0,\&quot;+(e+i*r)+\&quot;v\&quot;+n*r:\&quot;M\&quot;+(e+i*r)+\&quot;,0h\&quot;+n*r},E.makeLabelFns=function(t,e,r){var n=t._id.charAt(0),i=\&quot;boundaries\&quot;!==t.tickson&amp;&amp;\&quot;outside\&quot;===t.ticks,o=0,l=0;if(i&amp;&amp;(o+=t.ticklen),r&amp;&amp;\&quot;outside\&quot;===t.ticks){var c=s.deg2rad(r);o=t.ticklen*Math.cos(c)+1,l=t.ticklen*Math.sin(c)}t.showticklabels&amp;&amp;(i||t.showline)&amp;&amp;(o+=.2*t.tickfont.size);var u,h,f,p,d={labelStandoff:o+=(t.linewidth||1)/2,labelShift:l};return\&quot;x\&quot;===n?(p=\&quot;bottom\&quot;===t.side?1:-1,u=l*p,h=e+o*p,f=\&quot;bottom\&quot;===t.side?1:-.2,d.xFn=function(t){return t.dx+u},d.yFn=function(t){return t.dy+h+t.fontSize*f},d.anchorFn=function(t,e){return a(e)&amp;&amp;0!==e&amp;&amp;180!==e?e*p&lt;0?\&quot;end\&quot;:\&quot;start\&quot;:\&quot;middle\&quot;},d.heightFn=function(e,r,n){return r&lt;-60||r&gt;60?-.5*n:\&quot;top\&quot;===t.side?-n:0}):\&quot;y\&quot;===n&amp;&amp;(p=\&quot;right\&quot;===t.side?1:-1,u=o,h=-l*p,f=90===Math.abs(t.tickangle)?.5:0,d.xFn=function(t){return t.dx+e+(u+t.fontSize*f)*p},d.yFn=function(t){return t.dy+h+t.fontSize*T},d.anchorFn=function(e,r){return a(r)&amp;&amp;90===Math.abs(r)?\&quot;middle\&quot;:\&quot;right\&quot;===t.side?\&quot;start\&quot;:\&quot;end\&quot;},d.heightFn=function(e,r,n){return(r*=\&quot;left\&quot;===t.side?1:-1)&lt;-30?-n:r&lt;30?-.5*n:0}),d},E.drawTicks=function(t,e,r){r=r||{};var n=e._id+\&quot;tick\&quot;,a=r.layer.selectAll(\&quot;path.\&quot;+n).data(e.ticks?r.vals:[],Z);a.exit().remove(),a.enter().append(\&quot;path\&quot;).classed(n,1).classed(\&quot;ticks\&quot;,1).classed(\&quot;crisp\&quot;,!1!==r.crisp).call(u.stroke,e.tickcolor).style(\&quot;stroke-width\&quot;,h.crispRound(t,e.tickwidth,1)+\&quot;px\&quot;).attr(\&quot;d\&quot;,r.path),a.attr(\&quot;transform\&quot;,r.transFn)},E.drawGrid=function(t,e,r){r=r||{};var n=e._id+\&quot;grid\&quot;,a=r.vals,i=r.counterAxis;if(!1===e.showgrid)a=[];else if(i&amp;&amp;E.shouldShowZeroLine(t,e,i))for(var o=\&quot;array\&quot;===e.tickmode,s=0;s&lt;a.length;s++){var l=a[s].x;if(o?!l:Math.abs(l)&lt;e.dtick/100){if(a=a.slice(0,s).concat(a.slice(s+1)),!o)break;s--}}var c=r.layer.selectAll(\&quot;path.\&quot;+n).data(a,Z);c.exit().remove(),c.enter().append(\&quot;path\&quot;).classed(n,1).classed(\&quot;crisp\&quot;,!1!==r.crisp),e._gw=h.crispRound(t,e.gridwidth,1),c.attr(\&quot;transform\&quot;,r.transFn).attr(\&quot;d\&quot;,r.path).call(u.stroke,e.gridcolor||\&quot;#ddd\&quot;).style(\&quot;stroke-width\&quot;,e._gw+\&quot;px\&quot;),\&quot;function\&quot;==typeof r.path&amp;&amp;c.attr(\&quot;d\&quot;,r.path)},E.drawZeroLine=function(t,e,r){r=r||r;var n=e._id+\&quot;zl\&quot;,a=E.shouldShowZeroLine(t,e,r.counterAxis),i=r.layer.selectAll(\&quot;path.\&quot;+n).data(a?[{x:0,id:e._id}]:[]);i.exit().remove(),i.enter().append(\&quot;path\&quot;).classed(n,1).classed(\&quot;zl\&quot;,1).classed(\&quot;crisp\&quot;,!1!==r.crisp).each(function(){r.layer.selectAll(\&quot;path\&quot;).sort(function(t,e){return L.idSort(t.id,e.id)})}),i.attr(\&quot;transform\&quot;,r.transFn).attr(\&quot;d\&quot;,r.path).call(u.stroke,e.zerolinecolor||u.defaultLine).style(\&quot;stroke-width\&quot;,h.crispRound(t,e.zerolinewidth,e._gw||1)+\&quot;px\&quot;)},E.drawLabels=function(t,e,r){r=r||{};var i=t._fullLayout,o=e._id,c=o.charAt(0),u=r.cls||o+\&quot;tick\&quot;,f=r.vals,p=r.labelFns,d=r.secondary?0:e.tickangle,g=(e._prevTickAngles||{})[u],v=r.layer.selectAll(\&quot;g.\&quot;+u).data(e.showticklabels?f:[],Z),m=[];function y(t,e){t.each(function(t){var i=n.select(this),o=i.select(\&quot;.text-math-group\&quot;),s=p.anchorFn(t,e),c=r.transFn.call(i.node(),t)+(a(e)&amp;&amp;0!=+e?\&quot; rotate(\&quot;+e+\&quot;,\&quot;+p.xFn(t)+\&quot;,\&quot;+(p.yFn(t)-t.fontSize/2)+\&quot;)\&quot;:\&quot;\&quot;),u=l.lineCount(i),f=M*t.fontSize,d=p.heightFn(t,a(e)?+e:0,(u-1)*f);if(d&amp;&amp;(c+=\&quot; translate(0, \&quot;+d+\&quot;)\&quot;),o.empty())i.select(\&quot;text\&quot;).attr({transform:c,\&quot;text-anchor\&quot;:s});else{var g=h.bBox(o.node()).width*{end:-.5,start:.5}[s];o.attr(\&quot;transform\&quot;,c+(g?\&quot;translate(\&quot;+g+\&quot;,0)\&quot;:\&quot;\&quot;))}})}v.enter().append(\&quot;g\&quot;).classed(u,1).append(\&quot;text\&quot;).attr(\&quot;text-anchor\&quot;,\&quot;middle\&quot;).each(function(e){var r=n.select(this),a=t._promises.length;r.call(l.positionText,p.xFn(e),p.yFn(e)).call(h.font,e.font,e.fontSize,e.fontColor).text(e.text).call(l.convertToTspans,t),t._promises[a]?m.push(t._promises.pop().then(function(){y(r,d)})):y(r,d)}),v.exit().remove(),r.repositionOnUpdate&amp;&amp;v.each(function(t){n.select(this).select(\&quot;text\&quot;).call(l.positionText,p.xFn(t),p.yFn(t))}),y(v,g+1?g:d);var x=null;e._selections&amp;&amp;(e._selections[u]=v);var b=[function(){return m.length&amp;&amp;Promise.all(m)}];e.automargin&amp;&amp;i._redrawFromAutoMarginCount&amp;&amp;90===g?(x=90,b.push(function(){y(v,g)})):b.push(function(){if(y(v,d),f.length&amp;&amp;\&quot;x\&quot;===c&amp;&amp;!a(d)&amp;&amp;(\&quot;log\&quot;!==e.type||\&quot;D\&quot;!==String(e.dtick).charAt(0))){x=0;var t,n=0,i=[];if(v.each(function(t){n=Math.max(n,t.fontSize);var r=e.l2p(t.x),a=Q(this),o=h.bBox(a.node());i.push({top:0,bottom:10,height:10,left:r-o.width/2,right:r+o.width/2+2,width:o.width+2})}),\&quot;boundaries\&quot;!==e.tickson&amp;&amp;!e.showdividers||r.secondary){var o=f.length,l=Math.abs((f[o-1].x-f[0].x)*e._m)/(o-1)&lt;2.5*n||\&quot;multicategory\&quot;===e.type;for(t=0;t&lt;i.length-1;t++)if(s.bBoxIntersect(i[t],i[t+1])){x=l?90:30;break}}else{var u=2;for(e.ticks&amp;&amp;(u+=e.tickwidth/2),t=0;t&lt;i.length;t++){var p=f[t].xbnd,g=i[t];if(null!==p[0]&amp;&amp;g.left-e.l2p(p[0])&lt;u||null!==p[1]&amp;&amp;e.l2p(p[1])-g.right&lt;u){x=90;break}}}x&amp;&amp;y(v,x)}}),e._tickAngles&amp;&amp;b.push(function(){e._tickAngles[u]=null===x?a(d)?d:0:x});var _=s.syncOrAsync(b);return _&amp;&amp;_.then&amp;&amp;t._promises.push(_),_},E.getPxPosition=function(t,e){var r,n=t._fullLayout._size,a=e._id.charAt(0),i=e.side;return\&quot;free\&quot;!==e.anchor?r=e._anchorAxis:\&quot;x\&quot;===a?r={_offset:n.t+(1-(e.position||0))*n.h,_length:0}:\&quot;y\&quot;===a&amp;&amp;(r={_offset:n.l+(e.position||0)*n.w,_length:0}),\&quot;top\&quot;===i||\&quot;left\&quot;===i?r._offset:\&quot;bottom\&quot;===i||\&quot;right\&quot;===i?r._offset+r._length:void 0},E.shouldShowZeroLine=function(t,e,r){var n=s.simpleMap(e.range,e.r2l);return n[0]*n[1]&lt;=0&amp;&amp;e.zeroline&amp;&amp;(\&quot;linear\&quot;===e.type||\&quot;-\&quot;===e.type)&amp;&amp;(K(e,0)||!function(t,e,r,n){var a=r._mainAxis;if(!a)return;var i=t._fullLayout,o=e._id.charAt(0),s=E.counterLetter(e._id),l=e._offset+(Math.abs(n[0])&lt;Math.abs(n[1])==(\&quot;x\&quot;===o)?0:e._length);function c(t){if(!t.showline||!t.linewidth)return!1;var r=Math.max((t.linewidth+e.zerolinewidth)/2,1);function n(t){return\&quot;number\&quot;==typeof t&amp;&amp;Math.abs(t-l)&lt;r}if(n(t._mainLinePosition)||n(t._mainMirrorPosition))return!0;var a=t._linepositions||{};for(var i in a)if(n(a[i][0])||n(a[i][1]))return!0}var u=i._plots[r._mainSubplot];if(!(u.mainplotinfo||u).overlays.length)return c(r);for(var h=E.list(t,s),f=0;f&lt;h.length;f++){var p=h[f];if(p._mainAxis===a&amp;&amp;c(p))return!0}}(t,e,r,n)||function(t,e){for(var r=t._fullData,n=e._mainSubplot,a=e._id.charAt(0),i=0;i&lt;r.length;i++){var s=r[i];if(!0===s.visible&amp;&amp;s.xaxis+s.yaxis===n){if(o.traceIs(s,\&quot;bar-like\&quot;)&amp;&amp;s.orientation==={x:\&quot;h\&quot;,y:\&quot;v\&quot;}[a])return!0;if(s.fill&amp;&amp;s.fill.charAt(s.fill.length-1)===a)return!0}}return!1}(t,e))},E.clipEnds=function(t,e){return e.filter(function(e){return K(t,e.x)})},E.allowAutoMargin=function(t){for(var e=E.list(t,\&quot;\&quot;,!0),r=0;r&lt;e.length;r++){var n=e[r];n.automargin&amp;&amp;(i.allowAutoMargin(t,$(n)),n.mirror&amp;&amp;i.allowAutoMargin(t,tt(n))),o.getComponentMethod(\&quot;rangeslider\&quot;,\&quot;isVisible\&quot;)(n)&amp;&amp;i.allowAutoMargin(t,et(n))}},E.swap=function(t,e){for(var r=function(t,e){var r,n,a=[];for(r=0;r&lt;e.length;r++){var i=[],o=t._fullData[e[r]].xaxis,s=t._fullData[e[r]].yaxis;if(o&amp;&amp;s){for(n=0;n&lt;a.length;n++)-1===a[n].x.indexOf(o)&amp;&amp;-1===a[n].y.indexOf(s)||i.push(n);if(i.length){var l,c=a[i[0]];if(i.length&gt;1)for(n=1;n&lt;i.length;n++)l=a[i[n]],rt(c.x,l.x),rt(c.y,l.y);rt(c.x,[o]),rt(c.y,[s])}else a.push({x:[o],y:[s]})}}return a}(t,e),n=0;n&lt;r.length;n++)nt(t,r[n].x,r[n].y)}},{\&quot;../../components/color\&quot;:591,\&quot;../../components/drawing\&quot;:612,\&quot;../../components/titles\&quot;:678,\&quot;../../constants/alignment\&quot;:685,\&quot;../../constants/numerical\&quot;:692,\&quot;../../lib\&quot;:716,\&quot;../../lib/svg_text_utils\&quot;:740,\&quot;../../plots/plots\&quot;:825,\&quot;../../registry\&quot;:845,\&quot;./autorange\&quot;:763,\&quot;./axis_autotype\&quot;:765,\&quot;./axis_ids\&quot;:767,\&quot;./clean_ticks\&quot;:769,\&quot;./layout_attributes\&quot;:776,\&quot;./set_convert\&quot;:782,d3:164,\&quot;fast-isnumeric\&quot;:227}],765:[function(t,e,r){\&quot;use strict\&quot;;var n=t(\&quot;fast-isnumeric\&quot;),a=t(\&quot;../../lib\&quot;),i=t(\&quot;../../constants/numerical\&quot;).BADNUM;e.exports=function(t,e,r){return!(r=r||{}).noMultiCategory&amp;&amp;(o=t,a.isArrayOrTypedArray(o[0])&amp;&amp;a.isArrayOrTypedArray(o[1]))?\&quot;multicategory\&quot;:function(t,e){for(var r=Math.max(1,(t.length-1)/1e3),i=0,o=0,s={},l=0;l&lt;t.length;l+=r){var c=t[Math.round(l)],u=String(c);s[u]||(s[u]=1,a.isDateTime(c,e)&amp;&amp;(i+=1),n(c)&amp;&amp;(o+=1))}return i&gt;2*o}(t,e)?\&quot;date\&quot;:function(t){for(var e=Math.max(1,(t.length-1)/1e3),r=0,n=0,o={},s=0;s&lt;t.length;s+=e){var l=t[Math.round(s)],c=String(l);o[c]||(o[c]=1,\&quot;boolean\&quot;==typeof l?n++:a.cleanNumber(l)!==i?r++:\&quot;string\&quot;==typeof l&amp;&amp;n++)}return n&gt;2*r}(t)?\&quot;category\&quot;:function(t){if(!t)return!1;for(var e=0;e&lt;t.length;e++)if(n(t[e]))return!0;return!1}(t)?\&quot;linear\&quot;:\&quot;-\&quot;;var o}},{\&quot;../../constants/numerical\&quot;:692,\&quot;../../lib\&quot;:716,\&quot;fast-isnumeric\&quot;:227}],766:[function(t,e,r){\&quot;use strict\&quot;;var n=t(\&quot;../../registry\&quot;),a=t(\&quot;../../lib\&quot;),i=t(\&quot;./layout_attributes\&quot;),o=t(\&quot;./tick_value_defaults\&quot;),s=t(\&quot;./tick_mark_defaults\&quot;),l=t(\&quot;./tick_label_defaults\&quot;),c=t(\&quot;./category_order_defaults\&quot;),u=t(\&quot;./line_grid_defaults\&quot;),h=t(\&quot;./set_convert\&quot;);e.exports=function(t,e,r,f,p){var d=f.letter,g=f.font||{},v=f.splomStash||{},m=r(\&quot;visible\&quot;,!f.visibleDflt),y=e.type;\&quot;date\&quot;===y&amp;&amp;n.getComponentMethod(\&quot;calendars\&quot;,\&quot;handleDefaults\&quot;)(t,e,\&quot;calendar\&quot;,f.calendar);h(e,p);var x=!e.isValidRange(t.range);x&amp;&amp;f.reverseDflt&amp;&amp;(x=\&quot;reversed\&quot;),!r(\&quot;autorange\&quot;,x)||\&quot;linear\&quot;!==y&amp;&amp;\&quot;-\&quot;!==y||r(\&quot;rangemode\&quot;),r(\&quot;range\&quot;),e.cleanRange(),c(t,e,r,f),\&quot;category\&quot;===y||f.noHover||r(\&quot;hoverformat\&quot;);var b=r(\&quot;color\&quot;),_=b!==i.color.dflt?b:g.color,w=v.label||p._dfltTitle[d];if(l(t,e,r,y,f,{pass:1}),!m)return e;r(\&quot;title.text\&quot;,w),a.coerceFont(r,\&quot;title.font\&quot;,{family:g.family,size:Math.round(1.2*g.size),color:_}),o(t,e,r,y),l(t,e,r,y,f,{pass:2}),s(t,e,r,f),u(t,e,r,{dfltColor:b,bgColor:f.bgColor,showGrid:f.showGrid,attributes:i}),(e.showline||e.ticks)&amp;&amp;r(\&quot;mirror\&quot;),f.automargin&amp;&amp;r(\&quot;automargin\&quot;);var k,T=\&quot;multicategory\&quot;===e.type;f.noTickson||\&quot;category\&quot;!==e.type&amp;&amp;!T||!e.ticks&amp;&amp;!e.showgrid||(T&amp;&amp;(k=\&quot;boundaries\&quot;),r(\&quot;tickson\&quot;,k));T&amp;&amp;(r(\&quot;showdividers\&quot;)&amp;&amp;(r(\&quot;dividercolor\&quot;),r(\&quot;dividerwidth\&quot;)));return e}},{\&quot;../../lib\&quot;:716,\&quot;../../registry\&quot;:845,\&quot;./category_order_defaults\&quot;:768,\&quot;./layout_attributes\&quot;:776,\&quot;./line_grid_defaults\&quot;:778,\&quot;./set_convert\&quot;:782,\&quot;./tick_label_defaults\&quot;:783,\&quot;./tick_mark_defaults\&quot;:784,\&quot;./tick_value_defaults\&quot;:785}],767:[function(t,e,r){\&quot;use strict\&quot;;var n=t(\&quot;../../registry\&quot;),a=t(\&quot;./constants\&quot;);r.id2name=function(t){if(\&quot;string\&quot;==typeof t&amp;&amp;t.match(a.AX_ID_PATTERN)){var e=t.substr(1);return\&quot;1\&quot;===e&amp;&amp;(e=\&quot;\&quot;),t.charAt(0)+\&quot;axis\&quot;+e}},r.name2id=function(t){if(t.match(a.AX_NAME_PATTERN)){var e=t.substr(5);return\&quot;1\&quot;===e&amp;&amp;(e=\&quot;\&quot;),t.charAt(0)+e}},r.cleanId=function(t,e){if(t.match(a.AX_ID_PATTERN)&amp;&amp;(!e||t.charAt(0)===e)){var r=t.substr(1).replace(/^0+/,\&quot;\&quot;);return\&quot;1\&quot;===r&amp;&amp;(r=\&quot;\&quot;),t.charAt(0)+r}},r.list=function(t,e,n){var a=t._fullLayout;if(!a)return[];var i,o=r.listIds(t,e),s=new Array(o.length);for(i=0;i&lt;o.length;i++){var l=o[i];s[i]=a[l.charAt(0)+\&quot;axis\&quot;+l.substr(1)]}if(!n){var c=a._subplots.gl3d||[];for(i=0;i&lt;c.length;i++){var u=a[c[i]];e?s.push(u[e+\&quot;axis\&quot;]):s.push(u.xaxis,u.yaxis,u.zaxis)}}return s},r.listIds=function(t,e){var r=t._fullLayout;if(!r)return[];var n=r._subplots;return e?n[e+\&quot;axis\&quot;]:n.xaxis.concat(n.yaxis)},r.getFromId=function(t,e,n){var a=t._fullLayout;return\&quot;x\&quot;===n?e=e.replace(/y[0-9]*/,\&quot;\&quot;):\&quot;y\&quot;===n&amp;&amp;(e=e.replace(/x[0-9]*/,\&quot;\&quot;)),a[r.id2name(e)]},r.getFromTrace=function(t,e,a){var i=t._fullLayout,o=null;if(n.traceIs(e,\&quot;gl3d\&quot;)){var s=e.scene;\&quot;scene\&quot;===s.substr(0,5)&amp;&amp;(o=i[s][a+\&quot;axis\&quot;])}else o=r.getFromId(t,e[a+\&quot;axis\&quot;]||a);return o},r.idSort=function(t,e){var r=t.charAt(0),n=e.charAt(0);return r!==n?r&gt;n?1:-1:+(t.substr(1)||1)-+(e.substr(1)||1)},r.getAxisGroup=function(t,e){for(var r=t._axisMatchGroups,n=0;n&lt;r.length;n++){if(r[n][e])return\&quot;g\&quot;+n}return e}},{\&quot;../../registry\&quot;:845,\&quot;./constants\&quot;:770}],768:[function(t,e,r){\&quot;use strict\&quot;;e.exports=function(t,e,r,n){if(\&quot;category\&quot;===e.type){var a,i=t.categoryarray,o=Array.isArray(i)&amp;&amp;i.length&gt;0;o&amp;&amp;(a=\&quot;array\&quot;);var s,l=r(\&quot;categoryorder\&quot;,a);\&quot;array\&quot;===l&amp;&amp;(s=r(\&quot;categoryarray\&quot;)),o||\&quot;array\&quot;!==l||(l=e.categoryorder=\&quot;trace\&quot;),\&quot;trace\&quot;===l?e._initialCategories=[]:\&quot;array\&quot;===l?e._initialCategories=s.slice():(s=function(t,e){var r,n,a,i=e.dataAttr||t._id.charAt(0),o={};if(e.axData)r=e.axData;else for(r=[],n=0;n&lt;e.data.length;n++){var s=e.data[n];s[i+\&quot;axis\&quot;]===t._id&amp;&amp;r.push(s)}for(n=0;n&lt;r.length;n++){var l=r[n][i];for(a=0;a&lt;l.length;a++){var c=l[a];null!=c&amp;&amp;(o[c]=1)}}return Object.keys(o)}(e,n).sort(),\&quot;category ascending\&quot;===l?e._initialCategories=s:\&quot;category descending\&quot;===l&amp;&amp;(e._initialCategories=s.reverse()))}}},{}],769:[function(t,e,r){\&quot;use strict\&quot;;var n=t(\&quot;fast-isnumeric\&quot;),a=t(\&quot;../../lib\&quot;),i=t(\&quot;../../constants/numerical\&quot;).ONEDAY;r.dtick=function(t,e){var r=\&quot;log\&quot;===e,a=\&quot;date\&quot;===e,o=\&quot;category\&quot;===e,s=a?i:1;if(!t)return s;if(n(t))return(t=Number(t))&lt;=0?s:o?Math.max(1,Math.round(t)):a?Math.max(.1,t):t;if(\&quot;string\&quot;!=typeof t||!a&amp;&amp;!r)return s;var l=t.charAt(0),c=t.substr(1);return(c=n(c)?Number(c):0)&lt;=0||!(a&amp;&amp;\&quot;M\&quot;===l&amp;&amp;c===Math.round(c)||r&amp;&amp;\&quot;L\&quot;===l||r&amp;&amp;\&quot;D\&quot;===l&amp;&amp;(1===c||2===c))?s:t},r.tick0=function(t,e,r,i){return\&quot;date\&quot;===e?a.cleanDate(t,a.dateTick0(r)):\&quot;D1\&quot;!==i&amp;&amp;\&quot;D2\&quot;!==i?n(t)?Number(t):0:void 0}},{\&quot;../../constants/numerical\&quot;:692,\&quot;../../lib\&quot;:716,\&quot;fast-isnumeric\&quot;:227}],770:[function(t,e,r){\&quot;use strict\&quot;;var n=t(\&quot;../../lib/regex\&quot;).counter;e.exports={idRegex:{x:n(\&quot;x\&quot;),y:n(\&quot;y\&quot;)},attrRegex:n(\&quot;[xy]axis\&quot;),xAxisMatch:n(\&quot;xaxis\&quot;),yAxisMatch:n(\&quot;yaxis\&quot;),AX_ID_PATTERN:/^[xyz][0-9]*$/,AX_NAME_PATTERN:/^[xyz]axis[0-9]*$/,SUBPLOT_PATTERN:/^x([0-9]*)y([0-9]*)$/,MINDRAG:8,MINSELECT:12,MINZOOM:20,DRAGGERSIZE:20,BENDPX:1.5,REDRAWDELAY:50,SELECTDELAY:100,SELECTID:\&quot;-select\&quot;,DFLTRANGEX:[-1,6],DFLTRANGEY:[-1,4],traceLayerClasses:[\&quot;imagelayer\&quot;,\&quot;heatmaplayer\&quot;,\&quot;contourcarpetlayer\&quot;,\&quot;contourlayer\&quot;,\&quot;funnellayer\&quot;,\&quot;waterfalllayer\&quot;,\&quot;barlayer\&quot;,\&quot;carpetlayer\&quot;,\&quot;violinlayer\&quot;,\&quot;boxlayer\&quot;,\&quot;ohlclayer\&quot;,\&quot;scattercarpetlayer\&quot;,\&quot;scatterlayer\&quot;],clipOnAxisFalseQuery:[\&quot;.scatterlayer\&quot;,\&quot;.barlayer\&quot;,\&quot;.funnellayer\&quot;,\&quot;.waterfalllayer\&quot;],layerValue2layerClass:{\&quot;above traces\&quot;:\&quot;above\&quot;,\&quot;below traces\&quot;:\&quot;below\&quot;}}},{\&quot;../../lib/regex\&quot;:732}],771:[function(t,e,r){\&quot;use strict\&quot;;var n=t(\&quot;../../lib\&quot;),a=t(\&quot;./axis_ids\&quot;).id2name,i=t(\&quot;./scale_zoom\&quot;),o=t(\&quot;./autorange\&quot;).makePadFn,s=t(\&quot;./autorange\&quot;).concatExtremes,l=t(\&quot;../../constants/numerical\&quot;).ALMOST_EQUAL,c=t(\&quot;../../constants/alignment\&quot;).FROM_BL;function u(t,e,r,n,i){var o,s,l,c,u=\&quot;range\&quot;!==i,h=n[a(e)].type,f=[];for(s=0;s&lt;r.length;s++)if((l=r[s])!==e&amp;&amp;(c=n[a(l)]).type===h)if(c.fixedrange){if(u&amp;&amp;c.anchor){n[a(c.anchor)].fixedrange&amp;&amp;f.push(l)}}else f.push(l);for(o=0;o&lt;t.length;o++)if(t[o][e]){var p=t[o],d=[];for(s=0;s&lt;f.length;s++)p[l=f[s]]||d.push(l);return{linkableAxes:d,thisGroup:p}}return{linkableAxes:f,thisGroup:null}}function h(t,e,r,n,a){var i,o,s,l,c;null===e?((e={})[r]=1,c=t.length,t.push(e)):c=t.indexOf(e);var u=Object.keys(e);for(i=0;i&lt;t.length;i++)if(s=t[i],i!==c&amp;&amp;s[n]){var h=s[n];for(o=0;o&lt;u.length;o++)s[l=u[o]]=h*a*e[l];return void t.splice(c,1)}if(1!==a)for(o=0;o&lt;u.length;o++)e[u[o]]*=a;e[n]=1}function f(t,e){var r=t._inputDomain,n=c[t.constraintoward],a=r[0]+(r[1]-r[0])*n;t.domain=t._input.domain=[a+(r[0]-a)/e,a+(r[1]-a)/e],t.setScale()}r.handleConstraintDefaults=function(t,e,r,a){var i,o,s,l,c=a.allAxisIds,f=a.layoutOut,p=a.scaleanchorDflt,d=a.constrainDflt,g=f._axisConstraintGroups,v=f._axisMatchGroups,m=e._id,y=m.charAt(0),x=((f._splomAxes||{})[y]||{})[m]||{},b=e._id,_=b.charAt(0),w=r(\&quot;constrain\&quot;,d);if(n.coerce(t,e,{constraintoward:{valType:\&quot;enumerated\&quot;,values:\&quot;x\&quot;===_?[\&quot;left\&quot;,\&quot;center\&quot;,\&quot;right\&quot;]:[\&quot;bottom\&quot;,\&quot;middle\&quot;,\&quot;top\&quot;],dflt:\&quot;x\&quot;===_?\&quot;center\&quot;:\&quot;middle\&quot;}},\&quot;constraintoward\&quot;),!t.matches&amp;&amp;!x.matches||e.fixedrange||(o=u(v,b,c,f),i=n.coerce(t,e,{matches:{valType:\&quot;enumerated\&quot;,values:o.linkableAxes||[],dflt:x.matches}},\&quot;matches\&quot;)),i||e.fixedrange&amp;&amp;\&quot;domain\&quot;!==w||!t.scaleanchor&amp;&amp;!p||(l=u(g,b,c,f,w),s=n.coerce(t,e,{scaleanchor:{valType:\&quot;enumerated\&quot;,values:l.linkableAxes||[]}},\&quot;scaleanchor\&quot;,p)),i?(delete e.constrain,h(v,o.thisGroup,b,i,1)):-1!==c.indexOf(t.matches)&amp;&amp;n.warn(\&quot;ignored \&quot;+e._name+'.matches: \&quot;'+t.matches+'\&quot; to avoid either an infinite loop or because the target axis has fixed range.'),s){var k=r(\&quot;scaleratio\&quot;);k||(k=e.scaleratio=1),h(g,l.thisGroup,b,s,k)}else-1!==c.indexOf(t.scaleanchor)&amp;&amp;n.warn(\&quot;ignored \&quot;+e._name+'.scaleanchor: \&quot;'+t.scaleanchor+'\&quot; to avoid either an infinite loop and possibly inconsistent scaleratios, or because the target axis has fixed range or this axis declares a *matches* constraint.')},r.enforce=function(t){var e,r,n,c,u,h,p,d=t._fullLayout,g=d._axisConstraintGroups||[];for(e=0;e&lt;g.length;e++){var v=g[e],m=Object.keys(v),y=1/0,x=0,b=1/0,_={},w={},k=!1;for(r=0;r&lt;m.length;r++)w[n=m[r]]=c=d[a(n)],c._inputDomain?c.domain=c._inputDomain.slice():c._inputDomain=c.domain.slice(),c._inputRange||(c._inputRange=c.range.slice()),c.setScale(),_[n]=u=Math.abs(c._m)/v[n],y=Math.min(y,u),\&quot;domain\&quot;!==c.constrain&amp;&amp;c._constraintShrinkable||(b=Math.min(b,u)),delete c._constraintShrinkable,x=Math.max(x,u),\&quot;domain\&quot;===c.constrain&amp;&amp;(k=!0);if(!(y&gt;l*x)||k)for(r=0;r&lt;m.length;r++)if(u=_[n=m[r]],h=(c=w[n]).constrain,u!==b||\&quot;domain\&quot;===h)if(p=u/b,\&quot;range\&quot;===h)i(c,p);else{var T=c._inputDomain,A=(c.domain[1]-c.domain[0])/(T[1]-T[0]),M=(c.r2l(c.range[1])-c.r2l(c.range[0]))/(c.r2l(c._inputRange[1])-c.r2l(c._inputRange[0]));if((p/=A)*M&lt;1){c.domain=c._input.domain=T.slice(),i(c,p);continue}if(M&lt;1&amp;&amp;(c.range=c._input.range=c._inputRange.slice(),p*=M),c.autorange){var S=c.r2l(c.range[0]),E=c.r2l(c.range[1]),C=(S+E)/2,L=C,P=C,O=Math.abs(E-C),z=C-O*p*1.0001,I=C+O*p*1.0001,D=o(c);f(c,p);var R,F,B=Math.abs(c._m),N=s(t,c),j=N.min,V=N.max;for(F=0;F&lt;j.length;F++)(R=j[F].val-D(j[F])/B)&gt;z&amp;&amp;R&lt;L&amp;&amp;(L=R);for(F=0;F&lt;V.length;F++)(R=V[F].val+D(V[F])/B)&lt;I&amp;&amp;R&gt;P&amp;&amp;(P=R);p/=(P-L)/(2*O),L=c.l2r(L),P=c.l2r(P),c.range=c._input.range=S&lt;E?[L,P]:[P,L]}f(c,p)}}},r.clean=function(t,e){if(e._inputDomain){for(var r=!1,n=e._id,a=t._fullLayout._axisConstraintGroups,i=0;i&lt;a.length;i++)if(a[i][n]){r=!0;break}r&amp;&amp;\&quot;domain\&quot;===e.constrain||(e._input.domain=e.domain=e._inputDomain,delete e._inputDomain)}}},{\&quot;../../constants/alignment\&quot;:685,\&quot;../../constants/numerical\&quot;:692,\&quot;../../lib\&quot;:716,\&quot;./autorange\&quot;:763,\&quot;./axis_ids\&quot;:767,\&quot;./scale_zoom\&quot;:780}],772:[function(t,e,r){\&quot;use strict\&quot;;var n=t(\&quot;d3\&quot;),a=t(\&quot;tinycolor2\&quot;),i=t(\&quot;has-passive-events\&quot;),o=t(\&quot;../../registry\&quot;),s=t(\&quot;../../lib\&quot;),l=t(\&quot;../../lib/svg_text_utils\&quot;),c=t(\&quot;../../components/color\&quot;),u=t(\&quot;../../components/drawing\&quot;),h=t(\&quot;../../components/fx\&quot;),f=t(\&quot;./axes\&quot;),p=t(\&quot;../../lib/setcursor\&quot;),d=t(\&quot;../../components/dragelement\&quot;),g=t(\&quot;../../constants/alignment\&quot;).FROM_TL,v=t(\&quot;../../lib/clear_gl_canvases\&quot;),m=t(\&quot;../../plot_api/subroutines\&quot;).redrawReglTraces,y=t(\&quot;../plots\&quot;),x=t(\&quot;./axis_ids\&quot;).getFromId,b=t(\&quot;./select\&quot;).prepSelect,_=t(\&quot;./select\&quot;).clearSelect,w=t(\&quot;./select\&quot;).selectOnClick,k=t(\&quot;./scale_zoom\&quot;),T=t(\&quot;./constants\&quot;),A=T.MINDRAG,M=T.MINZOOM,S=!0;function E(t,e,r,n){var a=s.ensureSingle(t.draglayer,e,r,function(e){e.classed(\&quot;drag\&quot;,!0).style({fill:\&quot;transparent\&quot;,\&quot;stroke-width\&quot;:0}).attr(\&quot;data-subplot\&quot;,t.id)});return a.call(p,n),a.node()}function C(t,e,r,a,i,o,s){var l=E(t,\&quot;rect\&quot;,e,r);return n.select(l).call(u.setRect,a,i,o,s),l}function L(t,e){for(var r=0;r&lt;t.length;r++)if(!t[r].fixedrange)return e;return\&quot;\&quot;}function P(t,e,r,n,a){for(var i=0;i&lt;t.length;i++){var o=t[i];if(!o.fixedrange){var s=o._rl[0],l=o._rl[1]-s;n[o._name+\&quot;.range[0]\&quot;]=o.l2r(s+l*e),n[o._name+\&quot;.range[1]\&quot;]=o.l2r(s+l*r)}}if(a&amp;&amp;a.length){var c=(e+(1-r))/2;P(a,c,1-c,n,[])}}function O(t,e){for(var r=0;r&lt;t.length;r++){var n=t[r];n.fixedrange||(n.range=[n.l2r(n._rl[0]-e/n._m),n.l2r(n._rl[1]-e/n._m)])}}function z(t){return 1-(t&gt;=0?Math.min(t,.9):1/(1/Math.max(t,-.3)+3.222))}function I(t,e,r,n,a){return t.append(\&quot;path\&quot;).attr(\&quot;class\&quot;,\&quot;zoombox\&quot;).style({fill:e&gt;.2?\&quot;rgba(0,0,0,0)\&quot;:\&quot;rgba(255,255,255,0)\&quot;,\&quot;stroke-width\&quot;:0}).attr(\&quot;transform\&quot;,\&quot;translate(\&quot;+r+\&quot;, \&quot;+n+\&quot;)\&quot;).attr(\&quot;d\&quot;,a+\&quot;Z\&quot;)}function D(t,e,r){return t.append(\&quot;path\&quot;).attr(\&quot;class\&quot;,\&quot;zoombox-corners\&quot;).style({fill:c.background,stroke:c.defaultLine,\&quot;stroke-width\&quot;:1,opacity:0}).attr(\&quot;transform\&quot;,\&quot;translate(\&quot;+e+\&quot;, \&quot;+r+\&quot;)\&quot;).attr(\&quot;d\&quot;,\&quot;M0,0Z\&quot;)}function R(t,e,r,n,a,i){t.attr(\&quot;d\&quot;,n+\&quot;M\&quot;+r.l+\&quot;,\&quot;+r.t+\&quot;v\&quot;+r.h+\&quot;h\&quot;+r.w+\&quot;v-\&quot;+r.h+\&quot;h-\&quot;+r.w+\&quot;Z\&quot;),F(t,e,a,i)}function F(t,e,r,n){r||(t.transition().style(\&quot;fill\&quot;,n&gt;.2?\&quot;rgba(0,0,0,0.4)\&quot;:\&quot;rgba(255,255,255,0.3)\&quot;).duration(200),e.transition().style(\&quot;opacity\&quot;,1).duration(200))}function B(t){n.select(t).selectAll(\&quot;.zoombox,.js-zoombox-backdrop,.js-zoombox-menu,.zoombox-corners\&quot;).remove()}function N(t){S&amp;&amp;t.data&amp;&amp;t._context.showTips&amp;&amp;(s.notifier(s._(t,\&quot;Double-click to zoom back out\&quot;),\&quot;long\&quot;),S=!1)}function j(t){return\&quot;lasso\&quot;===t||\&quot;select\&quot;===t}function V(t){var e=Math.floor(Math.min(t.b-t.t,t.r-t.l,M)/2);return\&quot;M\&quot;+(t.l-3.5)+\&quot;,\&quot;+(t.t-.5+e)+\&quot;h3v\&quot;+-e+\&quot;h\&quot;+e+\&quot;v-3h-\&quot;+(e+3)+\&quot;ZM\&quot;+(t.r+3.5)+\&quot;,\&quot;+(t.t-.5+e)+\&quot;h-3v\&quot;+-e+\&quot;h\&quot;+-e+\&quot;v-3h\&quot;+(e+3)+\&quot;ZM\&quot;+(t.r+3.5)+\&quot;,\&quot;+(t.b+.5-e)+\&quot;h-3v\&quot;+e+\&quot;h\&quot;+-e+\&quot;v3h\&quot;+(e+3)+\&quot;ZM\&quot;+(t.l-3.5)+\&quot;,\&quot;+(t.b+.5-e)+\&quot;h3v\&quot;+e+\&quot;h\&quot;+e+\&quot;v3h-\&quot;+(e+3)+\&quot;Z\&quot;}function U(t,e,r,n){for(var a,i,o,l,c=!1,u={},h={},f=0;f&lt;e.length;f++){var p=e[f];for(a in r)if(p[a]){for(o in p)(\&quot;x\&quot;===o.charAt(0)?r:n)[o]||(u[o]=a);for(i in n)p[i]&amp;&amp;(c=!0)}for(i in n)if(p[i])for(l in p)(\&quot;x\&quot;===l.charAt(0)?r:n)[l]||(h[l]=i)}c&amp;&amp;(s.extendFlat(u,h),h={});var d={},g=[];for(o in u){var v=x(t,o);g.push(v),d[v._id]=v}var m={},y=[];for(l in h){var b=x(t,l);y.push(b),m[b._id]=b}return{xaHash:d,yaHash:m,xaxes:g,yaxes:y,xLinks:u,yLinks:h,isSubplotConstrained:c}}function q(t,e){if(i){var r=void 0!==t.onwheel?\&quot;wheel\&quot;:\&quot;mousewheel\&quot;;t._onwheel&amp;&amp;t.removeEventListener(r,t._onwheel),t._onwheel=e,t.addEventListener(r,e,{passive:!1})}else void 0!==t.onwheel?t.onwheel=e:void 0!==t.onmousewheel&amp;&amp;(t.onmousewheel=e)}function H(t){var e=[];for(var r in t)e.push(t[r]);return e}e.exports={makeDragBox:function(t,e,r,i,c,p,S,E){var F,G,Y,W,X,Z,J,K,Q,$,tt,et,rt,nt,at,it,ot,st,lt,ct,ut,ht=t._fullLayout._zoomlayer,ft=S+E===\&quot;nsew\&quot;,pt=1===(S+E).length;function dt(){if(F=e.xaxis,G=e.yaxis,Q=F._length,$=G._length,J=F._offset,K=G._offset,(Y={})[F._id]=F,(W={})[G._id]=G,S&amp;&amp;E)for(var r=e.overlays,n=0;n&lt;r.length;n++){var a=r[n].xaxis;Y[a._id]=a;var i=r[n].yaxis;W[i._id]=i}X=H(Y),Z=H(W),rt=L(X,E),nt=L(Z,S),at=!nt&amp;&amp;!rt,tt=U(t,t._fullLayout._axisConstraintGroups,Y,W),et=U(t,t._fullLayout._axisMatchGroups,Y,W),it=E||tt.isSubplotConstrained||et.isSubplotConstrained,ot=S||tt.isSubplotConstrained||et.isSubplotConstrained;var o=t._fullLayout;st=o._has(\&quot;scattergl\&quot;),lt=o._has(\&quot;splom\&quot;),ct=o._has(\&quot;svg\&quot;)}dt();var gt=function(t,e,r){return t?\&quot;nsew\&quot;===t?r?\&quot;\&quot;:\&quot;pan\&quot;===e?\&quot;move\&quot;:\&quot;crosshair\&quot;:t.toLowerCase()+\&quot;-resize\&quot;:\&quot;pointer\&quot;}(nt+rt,t._fullLayout.dragmode,ft),vt=C(e,S+E+\&quot;drag\&quot;,gt,r,i,c,p);if(at&amp;&amp;!ft)return vt.onmousedown=null,vt.style.pointerEvents=\&quot;none\&quot;,vt;var mt,yt,xt,bt,_t,wt,kt,Tt,At,Mt,St={element:vt,gd:t,plotinfo:e};function Et(){St.plotinfo.selection=!1,_(t)}function Ct(r,a){var i=t._fullLayout.clickmode;if(B(t),2!==r||pt||function(){if(!t._transitioningWithDuration){var e=t._context.doubleClick,r=[];rt&amp;&amp;(r=r.concat(X)),nt&amp;&amp;(r=r.concat(Z)),et.xaxes&amp;&amp;(r=r.concat(et.xaxes)),et.yaxes&amp;&amp;(r=r.concat(et.yaxes));var n,a,i,s={};if(\&quot;reset+autosize\&quot;===e)for(e=\&quot;autosize\&quot;,a=0;a&lt;r.length;a++)if((n=r[a])._rangeInitial&amp;&amp;(n.range[0]!==n._rangeInitial[0]||n.range[1]!==n._rangeInitial[1])||!n._rangeInitial&amp;&amp;!n.autorange){e=\&quot;reset\&quot;;break}if(\&quot;autosize\&quot;===e)for(a=0;a&lt;r.length;a++)(n=r[a]).fixedrange||(s[n._name+\&quot;.autorange\&quot;]=!0);else if(\&quot;reset\&quot;===e)for((rt||tt.isSubplotConstrained)&amp;&amp;(r=r.concat(tt.xaxes)),nt&amp;&amp;!tt.isSubplotConstrained&amp;&amp;(r=r.concat(tt.yaxes)),tt.isSubplotConstrained&amp;&amp;(rt?nt||(r=r.concat(Z)):r=r.concat(X)),a=0;a&lt;r.length;a++)(n=r[a]).fixedrange||(n._rangeInitial?(i=n._rangeInitial,s[n._name+\&quot;.range[0]\&quot;]=i[0],s[n._name+\&quot;.range[1]\&quot;]=i[1]):s[n._name+\&quot;.autorange\&quot;]=!0);t.emit(\&quot;plotly_doubleclick\&quot;,null),o.call(\&quot;_guiRelayout\&quot;,t,s)}}(),ft)i.indexOf(\&quot;select\&quot;)&gt;-1&amp;&amp;w(a,t,X,Z,e.id,St),i.indexOf(\&quot;event\&quot;)&gt;-1&amp;&amp;h.click(t,a,e.id);else if(1===r&amp;&amp;pt){var s=S?G:F,c=\&quot;s\&quot;===S||\&quot;w\&quot;===E?0:1,u=s._name+\&quot;.range[\&quot;+c+\&quot;]\&quot;,f=function(t,e){var r,a=t.range[e],i=Math.abs(a-t.range[1-e]);return\&quot;date\&quot;===t.type?a:\&quot;log\&quot;===t.type?(r=Math.ceil(Math.max(0,-Math.log(i)/Math.LN10))+3,n.format(\&quot;.\&quot;+r+\&quot;g\&quot;)(Math.pow(10,a))):(r=Math.floor(Math.log(Math.abs(a))/Math.LN10)-Math.floor(Math.log(i)/Math.LN10)+4,n.format(\&quot;.\&quot;+String(r)+\&quot;g\&quot;)(a))}(s,c),p=\&quot;left\&quot;,d=\&quot;middle\&quot;;if(s.fixedrange)return;S?(d=\&quot;n\&quot;===S?\&quot;top\&quot;:\&quot;bottom\&quot;,\&quot;right\&quot;===s.side&amp;&amp;(p=\&quot;right\&quot;)):\&quot;e\&quot;===E&amp;&amp;(p=\&quot;right\&quot;),t._context.showAxisRangeEntryBoxes&amp;&amp;n.select(vt).call(l.makeEditable,{gd:t,immediate:!0,background:t._fullLayout.paper_bgcolor,text:String(f),fill:s.tickfont?s.tickfont.color:\&quot;#444\&quot;,horizontalAlign:p,verticalAlign:d}).on(\&quot;edit\&quot;,function(e){var r=s.d2r(e);void 0!==r&amp;&amp;o.call(\&quot;_guiRelayout\&quot;,t,u,r)})}}function Lt(e,r){if(t._transitioningWithDuration)return!1;var n=Math.max(0,Math.min(Q,e+mt)),a=Math.max(0,Math.min($,r+yt)),i=Math.abs(n-mt),o=Math.abs(a-yt);function s(){kt=\&quot;\&quot;,xt.r=xt.l,xt.t=xt.b,At.attr(\&quot;d\&quot;,\&quot;M0,0Z\&quot;)}if(xt.l=Math.min(mt,n),xt.r=Math.max(mt,n),xt.t=Math.min(yt,a),xt.b=Math.max(yt,a),tt.isSubplotConstrained)i&gt;M||o&gt;M?(kt=\&quot;xy\&quot;,i/Q&gt;o/$?(o=i*$/Q,yt&gt;a?xt.t=yt-o:xt.b=yt+o):(i=o*Q/$,mt&gt;n?xt.l=mt-i:xt.r=mt+i),At.attr(\&quot;d\&quot;,V(xt))):s();else if(et.isSubplotConstrained)if(i&gt;M||o&gt;M){kt=\&quot;xy\&quot;;var l=Math.min(xt.l/Q,($-xt.b)/$),c=Math.max(xt.r/Q,($-xt.t)/$);xt.l=l*Q,xt.r=c*Q,xt.b=(1-l)*$,xt.t=(1-c)*$,At.attr(\&quot;d\&quot;,V(xt))}else s();else!nt||o&lt;Math.min(Math.max(.6*i,A),M)?i&lt;A||!rt?s():(xt.t=0,xt.b=$,kt=\&quot;x\&quot;,At.attr(\&quot;d\&quot;,function(t,e){return\&quot;M\&quot;+(t.l-.5)+\&quot;,\&quot;+(e-M-.5)+\&quot;h-3v\&quot;+(2*M+1)+\&quot;h3ZM\&quot;+(t.r+.5)+\&quot;,\&quot;+(e-M-.5)+\&quot;h3v\&quot;+(2*M+1)+\&quot;h-3Z\&quot;}(xt,yt))):!rt||i&lt;Math.min(.6*o,M)?(xt.l=0,xt.r=Q,kt=\&quot;y\&quot;,At.attr(\&quot;d\&quot;,function(t,e){return\&quot;M\&quot;+(e-M-.5)+\&quot;,\&quot;+(t.t-.5)+\&quot;v-3h\&quot;+(2*M+1)+\&quot;v3ZM\&quot;+(e-M-.5)+\&quot;,\&quot;+(t.b+.5)+\&quot;v3h\&quot;+(2*M+1)+\&quot;v-3Z\&quot;}(xt,mt))):(kt=\&quot;xy\&quot;,At.attr(\&quot;d\&quot;,V(xt)));xt.w=xt.r-xt.l,xt.h=xt.b-xt.t,kt&amp;&amp;(Mt=!0),t._dragged=Mt,R(Tt,At,xt,_t,wt,bt),Pt(),t.emit(\&quot;plotly_relayouting\&quot;,ut),wt=!0}function Pt(){ut={},\&quot;xy\&quot;!==kt&amp;&amp;\&quot;x\&quot;!==kt||(P(X,xt.l/Q,xt.r/Q,ut,tt.xaxes),Bt(\&quot;x\&quot;,ut)),\&quot;xy\&quot;!==kt&amp;&amp;\&quot;y\&quot;!==kt||(P(Z,($-xt.b)/$,($-xt.t)/$,ut,tt.yaxes),Bt(\&quot;y\&quot;,ut))}function Ot(){Pt(),B(t),jt(),N(t)}St.prepFn=function(e,r,n){var i=St.dragmode,o=t._fullLayout.dragmode;o!==i&amp;&amp;(St.dragmode=o),dt(),at||(ft?e.shiftKey?\&quot;pan\&quot;===o?o=\&quot;zoom\&quot;:j(o)||(o=\&quot;pan\&quot;):e.ctrlKey&amp;&amp;(o=\&quot;pan\&quot;):o=\&quot;pan\&quot;),St.minDrag=\&quot;lasso\&quot;===o?1:void 0,j(o)?(St.xaxes=X,St.yaxes=Z,b(e,r,n,St,o)):(St.clickFn=Ct,j(i)&amp;&amp;Et(),at||(\&quot;zoom\&quot;===o?(St.moveFn=Lt,St.doneFn=Ot,St.minDrag=1,function(e,r,n){var i=vt.getBoundingClientRect();mt=r-i.left,yt=n-i.top,xt={l:mt,r:mt,w:0,t:yt,b:yt,h:0},bt=t._hmpixcount?t._hmlumcount/t._hmpixcount:a(t._fullLayout.plot_bgcolor).getLuminance(),wt=!1,kt=\&quot;xy\&quot;,Mt=!1,Tt=I(ht,bt,J,K,_t=\&quot;M0,0H\&quot;+Q+\&quot;V\&quot;+$+\&quot;H0V0\&quot;),At=D(ht,J,K)}(0,r,n)):\&quot;pan\&quot;===o&amp;&amp;(St.moveFn=Ft,St.doneFn=jt))),t._fullLayout._redrag=function(){var e=t._dragdata;e&amp;&amp;e.element===vt&amp;&amp;(j(t._fullLayout.dragmode)||(dt(),Vt([0,0,Q,$]),St.moveFn(e.dx,e.dy)))}},d.init(St);var zt=[0,0,Q,$],It=null,Dt=T.REDRAWDELAY,Rt=e.mainplot?t._fullLayout._plots[e.mainplot]:e;function Ft(e,r){if(!t._transitioningWithDuration){if(t._fullLayout._replotting=!0,\&quot;ew\&quot;===rt||\&quot;ns\&quot;===nt)return rt&amp;&amp;(O(X,e),Bt(\&quot;x\&quot;)),nt&amp;&amp;(O(Z,r),Bt(\&quot;y\&quot;)),Vt([rt?-e:0,nt?-r:0,Q,$]),Nt(),void t.emit(\&quot;plotly_relayouting\&quot;,ut);if(tt.isSubplotConstrained&amp;&amp;rt&amp;&amp;nt){var n=\&quot;w\&quot;===rt==(\&quot;n\&quot;===nt)?1:-1,a=(e/Q+n*r/$)/2;e=a*Q,r=n*a*$}\&quot;w\&quot;===rt?e=l(X,0,e):\&quot;e\&quot;===rt?e=l(X,1,-e):rt||(e=0),\&quot;n\&quot;===nt?r=l(Z,1,r):\&quot;s\&quot;===nt?r=l(Z,0,-r):nt||(r=0);var i=\&quot;w\&quot;===rt?e:0,o=\&quot;n\&quot;===nt?r:0;if(tt.isSubplotConstrained){var s;if(!rt&amp;&amp;1===nt.length){for(s=0;s&lt;X.length;s++)X[s].range=X[s]._r.slice(),k(X[s],1-r/$);i=(e=r*Q/$)/2}if(!nt&amp;&amp;1===rt.length){for(s=0;s&lt;Z.length;s++)Z[s].range=Z[s]._r.slice(),k(Z[s],1-e/Q);o=(r=e*$/Q)/2}}Bt(\&quot;x\&quot;),Bt(\&quot;y\&quot;),Vt([i,o,Q-e,$-r]),Nt(),t.emit(\&quot;plotly_relayouting\&quot;,ut)}function l(t,e,r){for(var n,a,i=1-e,o=0;o&lt;t.length;o++){var s=t[o];if(!s.fixedrange){n=s,a=s._rl[i]+(s._rl[e]-s._rl[i])/z(r/s._length);var l=s.l2r(a);!1!==l&amp;&amp;void 0!==l&amp;&amp;(s.range[e]=l)}}return n._length*(n._rl[e]-a)/(n._rl[e]-n._rl[i])}}function Bt(t,e){for(var r=et.isSubplotConstrained?{x:Z,y:X}[t]:et[t+\&quot;axes\&quot;],n=et.isSubplotConstrained?{x:X,y:Z}[t]:[],a=0;a&lt;r.length;a++){var i=r[a],o=i._id,s=et.xLinks[o]||et.yLinks[o],l=n[0]||Y[s]||W[s];l&amp;&amp;(e?(e[i._name+\&quot;.range[0]\&quot;]=e[l._name+\&quot;.range[0]\&quot;],e[i._name+\&quot;.range[1]\&quot;]=e[l._name+\&quot;.range[1]\&quot;]):i.range=l.range.slice())}}function Nt(){var e,r=[];function n(t){for(e=0;e&lt;t.length;e++)t[e].fixedrange||r.push(t[e]._id)}for(it&amp;&amp;(n(X),n(tt.xaxes),n(et.xaxes)),ot&amp;&amp;(n(Z),n(tt.yaxes),n(et.yaxes)),ut={},e=0;e&lt;r.length;e++){var a=r[e],i=x(t,a);f.drawOne(t,i,{skipTitle:!0}),ut[i._name+\&quot;.range[0]\&quot;]=i.range[0],ut[i._name+\&quot;.range[1]\&quot;]=i.range[1]}f.redrawComponents(t,r)}function jt(){Vt([0,0,Q,$]),s.syncOrAsync([y.previousPromises,function(){t._fullLayout._replotting=!1,o.call(\&quot;_guiRelayout\&quot;,t,ut)}],t)}function Vt(e){var r,n,a,i,l=t._fullLayout,c=l._plots,h=l._subplots.cartesian;if(lt&amp;&amp;o.subplotsRegistry.splom.drag(t),st)for(r=0;r&lt;h.length;r++)if(a=(n=c[h[r]]).xaxis,i=n.yaxis,n._scene){var f=s.simpleMap(a.range,a.r2l),p=s.simpleMap(i.range,i.r2l);n._scene.update({range:[f[0],p[0],f[1],p[1]]})}if((lt||st)&amp;&amp;(v(t),m(t)),ct){var d=e[2]/F._length,g=e[3]/G._length;for(r=0;r&lt;h.length;r++){a=(n=c[h[r]]).xaxis,i=n.yaxis;var y,x,b,_,w=it&amp;&amp;!a.fixedrange&amp;&amp;Y[a._id],k=ot&amp;&amp;!i.fixedrange&amp;&amp;W[i._id];if(w?(y=d,b=E?e[0]:Ht(a,y)):et.xaHash[a._id]?(y=d,b=e[0]*a._length/F._length):et.yaHash[a._id]?(y=g,b=\&quot;ns\&quot;===nt?-e[1]*a._length/G._length:Ht(a,y,{n:\&quot;top\&quot;,s:\&quot;bottom\&quot;}[nt])):b=qt(a,y=Ut(a,d,g)),k?(x=g,_=S?e[1]:Ht(i,x)):et.yaHash[i._id]?(x=g,_=e[1]*i._length/G._length):et.xaHash[i._id]?(x=d,_=\&quot;ew\&quot;===rt?-e[0]*i._length/F._length:Ht(i,x,{e:\&quot;right\&quot;,w:\&quot;left\&quot;}[rt])):_=qt(i,x=Ut(i,d,g)),y||x){y||(y=1),x||(x=1);var T=a._offset-b/y,A=i._offset-_/x;n.clipRect.call(u.setTranslate,b,_).call(u.setScale,y,x),n.plot.call(u.setTranslate,T,A).call(u.setScale,1/y,1/x),y===n.xScaleFactor&amp;&amp;x===n.yScaleFactor||(u.setPointGroupScale(n.zoomScalePts,y,x),u.setTextPointsScale(n.zoomScaleTxt,y,x)),u.hideOutsideRangePoints(n.clipOnAxisFalseTraces,n),n.xScaleFactor=y,n.yScaleFactor=x}}}}function Ut(t,e,r){return t.fixedrange?0:it&amp;&amp;tt.xaHash[t._id]?e:ot&amp;&amp;(tt.isSubplotConstrained?tt.xaHash:tt.yaHash)[t._id]?r:0}function qt(t,e){return e?(t.range=t._r.slice(),k(t,e),Ht(t,e)):0}function Ht(t,e,r){return t._length*(1-e)*g[r||t.constraintoward||\&quot;middle\&quot;]}return S.length*E.length!=1&amp;&amp;q(vt,function(e){if(t._context._scrollZoom.cartesian||t._fullLayout._enablescrollzoom){if(Et(),t._transitioningWithDuration)return e.preventDefault(),void e.stopPropagation();dt(),clearTimeout(It);var r=-e.deltaY;if(isFinite(r)||(r=e.wheelDelta/10),isFinite(r)){var n,a=Math.exp(-Math.min(Math.max(r,-20),20)/200),i=Rt.draglayer.select(\&quot;.nsewdrag\&quot;).node().getBoundingClientRect(),o=(e.clientX-i.left)/i.width,l=(i.bottom-e.clientY)/i.height;if(it){for(E||(o=.5),n=0;n&lt;X.length;n++)c(X[n],o,a);Bt(\&quot;x\&quot;),zt[2]*=a,zt[0]+=zt[2]*o*(1/a-1)}if(ot){for(S||(l=.5),n=0;n&lt;Z.length;n++)c(Z[n],l,a);Bt(\&quot;y\&quot;),zt[3]*=a,zt[1]+=zt[3]*(1-l)*(1/a-1)}Vt(zt),Nt(),t.emit(\&quot;plotly_relayouting\&quot;,ut),It=setTimeout(function(){zt=[0,0,Q,$],jt()},Dt),e.preventDefault()}else s.log(\&quot;Did not find wheel motion attributes: \&quot;,e)}function c(t,e,r){if(!t.fixedrange){var n=s.simpleMap(t.range,t.r2l),a=n[0]+(n[1]-n[0])*e;t.range=n.map(function(e){return t.l2r(a+(e-a)*r)})}}}),vt},makeDragger:E,makeRectDragger:C,makeZoombox:I,makeCorners:D,updateZoombox:R,xyCorners:V,transitionZoombox:F,removeZoombox:B,showDoubleClickNotifier:N,attachWheelEventHandler:q}},{\&quot;../../components/color\&quot;:591,\&quot;../../components/dragelement\&quot;:609,\&quot;../../components/drawing\&quot;:612,\&quot;../../components/fx\&quot;:629,\&quot;../../constants/alignment\&quot;:685,\&quot;../../lib\&quot;:716,\&quot;../../lib/clear_gl_canvases\&quot;:701,\&quot;../../lib/setcursor\&quot;:736,\&quot;../../lib/svg_text_utils\&quot;:740,\&quot;../../plot_api/subroutines\&quot;:755,\&quot;../../registry\&quot;:845,\&quot;../plots\&quot;:825,\&quot;./axes\&quot;:764,\&quot;./axis_ids\&quot;:767,\&quot;./constants\&quot;:770,\&quot;./scale_zoom\&quot;:780,\&quot;./select\&quot;:781,d3:164,\&quot;has-passive-events\&quot;:412,tinycolor2:535}],773:[function(t,e,r){\&quot;use strict\&quot;;var n=t(\&quot;d3\&quot;),a=t(\&quot;../../components/fx\&quot;),i=t(\&quot;../../components/dragelement\&quot;),o=t(\&quot;../../lib/setcursor\&quot;),s=t(\&quot;./dragbox\&quot;).makeDragBox,l=t(\&quot;./constants\&quot;).DRAGGERSIZE;r.initInteractions=function(t){var e=t._fullLayout;if(t._context.staticPlot)n.select(t).selectAll(\&quot;.drag\&quot;).remove();else if(e._has(\&quot;cartesian\&quot;)||e._has(\&quot;splom\&quot;)){Object.keys(e._plots||{}).sort(function(t,r){if((e._plots[t].mainplot&amp;&amp;!0)===(e._plots[r].mainplot&amp;&amp;!0)){var n=t.split(\&quot;y\&quot;),a=r.split(\&quot;y\&quot;);return n[0]===a[0]?Number(n[1]||1)-Number(a[1]||1):Number(n[0]||1)-Number(a[0]||1)}return e._plots[t].mainplot?1:-1}).forEach(function(r){var n=e._plots[r],o=n.xaxis,c=n.yaxis;if(!n.mainplot){var u=s(t,n,o._offset,c._offset,o._length,c._length,\&quot;ns\&quot;,\&quot;ew\&quot;);u.onmousemove=function(e){t._fullLayout._rehover=function(){t._fullLayout._hoversubplot===r&amp;&amp;t._fullLayout._plots[r]&amp;&amp;a.hover(t,e,r)},a.hover(t,e,r),t._fullLayout._lasthover=u,t._fullLayout._hoversubplot=r},u.onmouseout=function(e){t._dragging||(t._fullLayout._hoversubplot=null,i.unhover(t,e))},t._context.showAxisDragHandles&amp;&amp;(s(t,n,o._offset-l,c._offset-l,l,l,\&quot;n\&quot;,\&quot;w\&quot;),s(t,n,o._offset+o._length,c._offset-l,l,l,\&quot;n\&quot;,\&quot;e\&quot;),s(t,n,o._offset-l,c._offset+c._length,l,l,\&quot;s\&quot;,\&quot;w\&quot;),s(t,n,o._offset+o._length,c._offset+c._length,l,l,\&quot;s\&quot;,\&quot;e\&quot;))}if(t._context.showAxisDragHandles){if(r===o._mainSubplot){var h=o._mainLinePosition;\&quot;top\&quot;===o.side&amp;&amp;(h-=l),s(t,n,o._offset+.1*o._length,h,.8*o._length,l,\&quot;\&quot;,\&quot;ew\&quot;),s(t,n,o._offset,h,.1*o._length,l,\&quot;\&quot;,\&quot;w\&quot;),s(t,n,o._offset+.9*o._length,h,.1*o._length,l,\&quot;\&quot;,\&quot;e\&quot;)}if(r===c._mainSubplot){var f=c._mainLinePosition;\&quot;right\&quot;!==c.side&amp;&amp;(f-=l),s(t,n,f,c._offset+.1*c._length,l,.8*c._length,\&quot;ns\&quot;,\&quot;\&quot;),s(t,n,f,c._offset+.9*c._length,l,.1*c._length,\&quot;s\&quot;,\&quot;\&quot;),s(t,n,f,c._offset,l,.1*c._length,\&quot;n\&quot;,\&quot;\&quot;)}}});var o=e._hoverlayer.node();o.onmousemove=function(r){r.target=t._fullLayout._lasthover,a.hover(t,r,e._hoversubplot)},o.onclick=function(e){e.target=t._fullLayout._lasthover,a.click(t,e)},o.onmousedown=function(e){t._fullLayout._lasthover.onmousedown(e)},r.updateFx(t)}},r.updateFx=function(t){var e=t._fullLayout,r=\&quot;pan\&quot;===e.dragmode?\&quot;move\&quot;:\&quot;crosshair\&quot;;o(e._draggers,r)}},{\&quot;../../components/dragelement\&quot;:609,\&quot;../../components/fx\&quot;:629,\&quot;../../lib/setcursor\&quot;:736,\&quot;./constants\&quot;:770,\&quot;./dragbox\&quot;:772,d3:164}],774:[function(t,e,r){\&quot;use strict\&quot;;var n=t(\&quot;../../registry\&quot;),a=t(\&quot;../../lib\&quot;);e.exports=function(t){return function(e,r){var i=e[t];if(Array.isArray(i))for(var o=n.subplotsRegistry.cartesian,s=o.idRegex,l=r._subplots,c=l.xaxis,u=l.yaxis,h=l.cartesian,f=r._has(\&quot;cartesian\&quot;)||r._has(\&quot;gl2d\&quot;),p=0;p&lt;i.length;p++){var d=i[p];if(a.isPlainObject(d)){var g=d.xref,v=d.yref,m=s.x.test(g),y=s.y.test(v);if(m||y){f||a.pushUnique(r._basePlotModules,o);var x=!1;m&amp;&amp;-1===c.indexOf(g)&amp;&amp;(c.push(g),x=!0),y&amp;&amp;-1===u.indexOf(v)&amp;&amp;(u.push(v),x=!0),x&amp;&amp;m&amp;&amp;y&amp;&amp;h.push(g+v)}}}}}},{\&quot;../../lib\&quot;:716,\&quot;../../registry\&quot;:845}],775:[function(t,e,r){\&quot;use strict\&quot;;var n=t(\&quot;d3\&quot;),a=t(\&quot;../../registry\&quot;),i=t(\&quot;../../lib\&quot;),o=t(\&quot;../plots\&quot;),s=t(\&quot;../../components/drawing\&quot;),l=t(\&quot;../get_data\&quot;).getModuleCalcData,c=t(\&quot;./axis_ids\&quot;),u=t(\&quot;./constants\&quot;),h=t(\&quot;../../constants/xmlns_namespaces\&quot;),f=i.ensureSingle;function p(t,e,r){return i.ensureSingle(t,e,r,function(t){t.datum(r)})}function d(t,e,r,i,o){for(var c,h,f,p=u.traceLayerClasses,d=t._fullLayout,g=d._modules,v=[],m=[],y=0;y&lt;g.length;y++){var x=(c=g[y]).name,b=a.modules[x].categories;if(b.svg){var _=c.layerName||x+\&quot;layer\&quot;,w=c.plot;f=(h=l(r,w))[0],r=h[1],f.length&amp;&amp;v.push({i:p.indexOf(_),className:_,plotMethod:w,cdModule:f}),b.zoomScale&amp;&amp;m.push(\&quot;.\&quot;+_)}}v.sort(function(t,e){return t.i-e.i});var k=e.plot.selectAll(\&quot;g.mlayer\&quot;).data(v,function(t){return t.className});if(k.enter().append(\&quot;g\&quot;).attr(\&quot;class\&quot;,function(t){return t.className}).classed(\&quot;mlayer\&quot;,!0).classed(\&quot;rangeplot\&quot;,e.isRangePlot),k.exit().remove(),k.order(),k.each(function(r){var a=n.select(this),l=r.className;r.plotMethod(t,e,r.cdModule,a,i,o),-1===u.clipOnAxisFalseQuery.indexOf(\&quot;.\&quot;+l)&amp;&amp;s.setClipUrl(a,e.layerClipId,t)}),d._has(\&quot;scattergl\&quot;)&amp;&amp;(c=a.getModule(\&quot;scattergl\&quot;),f=l(r,c)[0],c.plot(t,e,f)),!t._context.staticPlot&amp;&amp;(e._hasClipOnAxisFalse&amp;&amp;(e.clipOnAxisFalseTraces=e.plot.selectAll(u.clipOnAxisFalseQuery.join(\&quot;,\&quot;)).selectAll(\&quot;.trace\&quot;)),m.length)){var T=e.plot.selectAll(m.join(\&quot;,\&quot;)).selectAll(\&quot;.trace\&quot;);e.zoomScalePts=T.selectAll(\&quot;path.point\&quot;),e.zoomScaleTxt=T.selectAll(\&quot;.textpoint\&quot;)}}function g(t,e){var r=e.plotgroup,n=e.id,a=u.layerValue2layerClass[e.xaxis.layer],i=u.layerValue2layerClass[e.yaxis.layer],o=t._fullLayout._hasOnlyLargeSploms;if(e.mainplot){var s=e.mainplotinfo,l=s.plotgroup,h=n+\&quot;-x\&quot;,d=n+\&quot;-y\&quot;;e.gridlayer=s.gridlayer,e.zerolinelayer=s.zerolinelayer,f(s.overlinesBelow,\&quot;path\&quot;,h),f(s.overlinesBelow,\&quot;path\&quot;,d),f(s.overaxesBelow,\&quot;g\&quot;,h),f(s.overaxesBelow,\&quot;g\&quot;,d),e.plot=f(s.overplot,\&quot;g\&quot;,n),f(s.overlinesAbove,\&quot;path\&quot;,h),f(s.overlinesAbove,\&quot;path\&quot;,d),f(s.overaxesAbove,\&quot;g\&quot;,h),f(s.overaxesAbove,\&quot;g\&quot;,d),e.xlines=l.select(\&quot;.overlines-\&quot;+a).select(\&quot;.\&quot;+h),e.ylines=l.select(\&quot;.overlines-\&quot;+i).select(\&quot;.\&quot;+d),e.xaxislayer=l.select(\&quot;.overaxes-\&quot;+a).select(\&quot;.\&quot;+h),e.yaxislayer=l.select(\&quot;.overaxes-\&quot;+i).select(\&quot;.\&quot;+d)}else if(o)e.xlines=f(r,\&quot;path\&quot;,\&quot;xlines-above\&quot;),e.ylines=f(r,\&quot;path\&quot;,\&quot;ylines-above\&quot;),e.xaxislayer=f(r,\&quot;g\&quot;,\&quot;xaxislayer-above\&quot;),e.yaxislayer=f(r,\&quot;g\&quot;,\&quot;yaxislayer-above\&quot;);else{var g=f(r,\&quot;g\&quot;,\&quot;layer-subplot\&quot;);e.shapelayer=f(g,\&quot;g\&quot;,\&quot;shapelayer\&quot;),e.imagelayer=f(g,\&quot;g\&quot;,\&quot;imagelayer\&quot;),e.gridlayer=f(r,\&quot;g\&quot;,\&quot;gridlayer\&quot;),e.zerolinelayer=f(r,\&quot;g\&quot;,\&quot;zerolinelayer\&quot;),f(r,\&quot;path\&quot;,\&quot;xlines-below\&quot;),f(r,\&quot;path\&quot;,\&quot;ylines-below\&quot;),e.overlinesBelow=f(r,\&quot;g\&quot;,\&quot;overlines-below\&quot;),f(r,\&quot;g\&quot;,\&quot;xaxislayer-below\&quot;),f(r,\&quot;g\&quot;,\&quot;yaxislayer-below\&quot;),e.overaxesBelow=f(r,\&quot;g\&quot;,\&quot;overaxes-below\&quot;),e.plot=f(r,\&quot;g\&quot;,\&quot;plot\&quot;),e.overplot=f(r,\&quot;g\&quot;,\&quot;overplot\&quot;),e.xlines=f(r,\&quot;path\&quot;,\&quot;xlines-above\&quot;),e.ylines=f(r,\&quot;path\&quot;,\&quot;ylines-above\&quot;),e.overlinesAbove=f(r,\&quot;g\&quot;,\&quot;overlines-above\&quot;),f(r,\&quot;g\&quot;,\&quot;xaxislayer-above\&quot;),f(r,\&quot;g\&quot;,\&quot;yaxislayer-above\&quot;),e.overaxesAbove=f(r,\&quot;g\&quot;,\&quot;overaxes-above\&quot;),e.xlines=r.select(\&quot;.xlines-\&quot;+a),e.ylines=r.select(\&quot;.ylines-\&quot;+i),e.xaxislayer=r.select(\&quot;.xaxislayer-\&quot;+a),e.yaxislayer=r.select(\&quot;.yaxislayer-\&quot;+i)}o||(p(e.gridlayer,\&quot;g\&quot;,e.xaxis._id),p(e.gridlayer,\&quot;g\&quot;,e.yaxis._id),e.gridlayer.selectAll(\&quot;g\&quot;).map(function(t){return t[0]}).sort(c.idSort)),e.xlines.style(\&quot;fill\&quot;,\&quot;none\&quot;).classed(\&quot;crisp\&quot;,!0),e.ylines.style(\&quot;fill\&quot;,\&quot;none\&quot;).classed(\&quot;crisp\&quot;,!0)}function v(t,e){if(t){var r={};for(var a in t.each(function(t){var a=t[0];n.select(this).remove(),m(a,e),r[a]=!0}),e._plots)for(var i=e._plots[a].overlays||[],o=0;o&lt;i.length;o++){var s=i[o];r[s.id]&amp;&amp;s.plot.selectAll(\&quot;.trace\&quot;).remove()}}}function m(t,e){e._draggers.selectAll(\&quot;g.\&quot;+t).remove(),e._defs.select(\&quot;#clip\&quot;+e._uid+t+\&quot;plot\&quot;).remove()}r.name=\&quot;cartesian\&quot;,r.attr=[\&quot;xaxis\&quot;,\&quot;yaxis\&quot;],r.idRoot=[\&quot;x\&quot;,\&quot;y\&quot;],r.idRegex=u.idRegex,r.attrRegex=u.attrRegex,r.attributes=t(\&quot;./attributes\&quot;),r.layoutAttributes=t(\&quot;./layout_attributes\&quot;),r.supplyLayoutDefaults=t(\&quot;./layout_defaults\&quot;),r.transitionAxes=t(\&quot;./transition_axes\&quot;),r.finalizeSubplots=function(t,e){var r,n,a,o=e._subplots,s=o.xaxis,l=o.yaxis,h=o.cartesian,f=h.concat(o.gl2d||[]),p={},d={};for(r=0;r&lt;f.length;r++){var g=f[r].split(\&quot;y\&quot;);p[g[0]]=1,d[\&quot;y\&quot;+g[1]]=1}for(r=0;r&lt;s.length;r++)p[n=s[r]]||(a=(t[c.id2name(n)]||{}).anchor,u.idRegex.y.test(a)||(a=\&quot;y\&quot;),h.push(n+a),f.push(n+a),d[a]||(d[a]=1,i.pushUnique(l,a)));for(r=0;r&lt;l.length;r++)d[a=l[r]]||(n=(t[c.id2name(a)]||{}).anchor,u.idRegex.x.test(n)||(n=\&quot;x\&quot;),h.push(n+a),f.push(n+a),p[n]||(p[n]=1,i.pushUnique(s,n)));if(!f.length){for(var v in n=\&quot;\&quot;,a=\&quot;\&quot;,t){if(u.attrRegex.test(v))\&quot;x\&quot;===v.charAt(0)?(!n||+v.substr(5)&lt;+n.substr(5))&amp;&amp;(n=v):(!a||+v.substr(5)&lt;+a.substr(5))&amp;&amp;(a=v)}n=n?c.name2id(n):\&quot;x\&quot;,a=a?c.name2id(a):\&quot;y\&quot;,s.push(n),l.push(a),h.push(n+a)}},r.plot=function(t,e,r,n){var a,i=t._fullLayout,o=i._subplots.cartesian,s=t.calcdata;if(!Array.isArray(e))for(e=[],a=0;a&lt;s.length;a++)e.push(a);for(a=0;a&lt;o.length;a++){for(var l,c=o[a],u=i._plots[c],h=[],f=0;f&lt;s.length;f++){var p=s[f],g=p[0].trace;g.xaxis+g.yaxis===c&amp;&amp;((-1!==e.indexOf(g.index)||g.carpet)&amp;&amp;(l&amp;&amp;l[0].trace.xaxis+l[0].trace.yaxis===c&amp;&amp;-1!==[\&quot;tonextx\&quot;,\&quot;tonexty\&quot;,\&quot;tonext\&quot;].indexOf(g.fill)&amp;&amp;-1===h.indexOf(l)&amp;&amp;h.push(l),h.push(p)),l=p)}d(t,u,h,r,n)}},r.clean=function(t,e,r,n){var a,i,o,s=n._plots||{},l=e._plots||{},u=n._subplots||{};if(n._hasOnlyLargeSploms&amp;&amp;!e._hasOnlyLargeSploms)for(o in s)(a=s[o]).plotgroup&amp;&amp;a.plotgroup.remove();var h=n._has&amp;&amp;n._has(\&quot;gl\&quot;),f=e._has&amp;&amp;e._has(\&quot;gl\&quot;);if(h&amp;&amp;!f)for(o in s)(a=s[o])._scene&amp;&amp;a._scene.destroy();if(u.xaxis&amp;&amp;u.yaxis){var p=c.listIds({_fullLayout:n});for(i=0;i&lt;p.length;i++){var d=p[i];e[c.id2name(d)]||n._infolayer.selectAll(\&quot;.g-\&quot;+d+\&quot;title\&quot;).remove()}}var g=n._has&amp;&amp;n._has(\&quot;cartesian\&quot;),y=e._has&amp;&amp;e._has(\&quot;cartesian\&quot;);if(g&amp;&amp;!y)v(n._cartesianlayer.selectAll(\&quot;.subplot\&quot;),n),n._defs.selectAll(\&quot;.axesclip\&quot;).remove(),delete n._axisConstraintGroups;else if(u.cartesian)for(i=0;i&lt;u.cartesian.length;i++){var x=u.cartesian[i];if(!l[x]){var b=\&quot;.\&quot;+x+\&quot;,.\&quot;+x+\&quot;-x,.\&quot;+x+\&quot;-y\&quot;;n._cartesianlayer.selectAll(b).remove(),m(x,n)}}},r.drawFramework=function(t){var e=t._fullLayout,r=function(t){var e,r,n,a,i,o,s=t._fullLayout,l=s._subplots.cartesian,c=l.length,u=[],h=[];for(e=0;e&lt;c;e++){n=l[e],a=s._plots[n],i=a.xaxis,o=a.yaxis;var f=i._mainAxis,p=o._mainAxis,d=f._id+p._id,g=s._plots[d];a.overlays=[],d!==n&amp;&amp;g?(a.mainplot=d,a.mainplotinfo=g,h.push(n)):(a.mainplot=void 0,a.mainPlotinfo=void 0,u.push(n))}for(e=0;e&lt;h.length;e++)n=h[e],(a=s._plots[n]).mainplotinfo.overlays.push(a);var v=u.concat(h),m=new Array(c);for(e=0;e&lt;c;e++){n=v[e],a=s._plots[n],i=a.xaxis,o=a.yaxis;var y=[n,i.layer,o.layer,i.overlaying||\&quot;\&quot;,o.overlaying||\&quot;\&quot;];for(r=0;r&lt;a.overlays.length;r++)y.push(a.overlays[r].id);m[e]=y}return m}(t),a=e._cartesianlayer.selectAll(\&quot;.subplot\&quot;).data(r,String);a.enter().append(\&quot;g\&quot;).attr(\&quot;class\&quot;,function(t){return\&quot;subplot \&quot;+t[0]}),a.order(),a.exit().call(v,e),a.each(function(r){var a=r[0],i=e._plots[a];i.plotgroup=n.select(this),g(t,i),i.draglayer=f(e._draggers,\&quot;g\&quot;,a)})},r.rangePlot=function(t,e,r){g(t,e),d(t,e,r),o.style(t)},r.toSVG=function(t){var e=t._fullLayout._glimages,r=n.select(t).selectAll(\&quot;.svg-container\&quot;);r.filter(function(t,e){return e===r.size()-1}).selectAll(\&quot;.gl-canvas-context, .gl-canvas-focus\&quot;).each(function(){var t=this.toDataURL(\&quot;image/png\&quot;);e.append(\&quot;svg:image\&quot;).attr({xmlns:h.svg,\&quot;xlink:href\&quot;:t,preserveAspectRatio:\&quot;none\&quot;,x:0,y:0,width:this.width,height:this.height})})},r.updateFx=t(\&quot;./graph_interact\&quot;).updateFx},{\&quot;../../components/drawing\&quot;:612,\&quot;../../constants/xmlns_namespaces\&quot;:693,\&quot;../../lib\&quot;:716,\&quot;../../registry\&quot;:845,\&quot;../get_data\&quot;:799,\&quot;../plots\&quot;:825,\&quot;./attributes\&quot;:762,\&quot;./axis_ids\&quot;:767,\&quot;./constants\&quot;:770,\&quot;./graph_interact\&quot;:773,\&quot;./layout_attributes\&quot;:776,\&quot;./layout_defaults\&quot;:777,\&quot;./transition_axes\&quot;:786,d3:164}],776:[function(t,e,r){\&quot;use strict\&quot;;var n=t(\&quot;../font_attributes\&quot;),a=t(\&quot;../../components/color/attributes\&quot;),i=t(\&quot;../../components/drawing/attributes\&quot;).dash,o=t(\&quot;../../lib/extend\&quot;).extendFlat,s=t(\&quot;../../plot_api/plot_template\&quot;).templatedArray,l=(t(\&quot;../../constants/docs\&quot;).FORMAT_LINK,t(\&quot;../../constants/docs\&quot;).DATE_FORMAT_LINK,t(\&quot;./constants\&quot;));e.exports={visible:{valType:\&quot;boolean\&quot;,editType:\&quot;plot\&quot;},color:{valType:\&quot;color\&quot;,dflt:a.defaultLine,editType:\&quot;ticks\&quot;},title:{text:{valType:\&quot;string\&quot;,editType:\&quot;ticks\&quot;},font:n({editType:\&quot;ticks\&quot;}),standoff:{valType:\&quot;number\&quot;,min:0,editType:\&quot;ticks\&quot;},editType:\&quot;ticks\&quot;},type:{valType:\&quot;enumerated\&quot;,values:[\&quot;-\&quot;,\&quot;linear\&quot;,\&quot;log\&quot;,\&quot;date\&quot;,\&quot;category\&quot;,\&quot;multicategory\&quot;],dflt:\&quot;-\&quot;,editType:\&quot;calc\&quot;,_noTemplating:!0},autorange:{valType:\&quot;enumerated\&quot;,values:[!0,!1,\&quot;reversed\&quot;],dflt:!0,editType:\&quot;axrange\&quot;,impliedEdits:{\&quot;range[0]\&quot;:void 0,\&quot;range[1]\&quot;:void 0}},rangemode:{valType:\&quot;enumerated\&quot;,values:[\&quot;normal\&quot;,\&quot;tozero\&quot;,\&quot;nonnegative\&quot;],dflt:\&quot;normal\&quot;,editType:\&quot;plot\&quot;},range:{valType:\&quot;info_array\&quot;,items:[{valType:\&quot;any\&quot;,editType:\&quot;axrange\&quot;,impliedEdits:{\&quot;^autorange\&quot;:!1},anim:!0},{valType:\&quot;any\&quot;,editType:\&quot;axrange\&quot;,impliedEdits:{\&quot;^autorange\&quot;:!1},anim:!0}],editType:\&quot;axrange\&quot;,impliedEdits:{autorange:!1},anim:!0},fixedrange:{valType:\&quot;boolean\&quot;,dflt:!1,editType:\&quot;calc\&quot;},scaleanchor:{valType:\&quot;enumerated\&quot;,values:[l.idRegex.x.toString(),l.idRegex.y.toString()],editType:\&quot;plot\&quot;},scaleratio:{valType:\&quot;number\&quot;,min:0,dflt:1,editType:\&quot;plot\&quot;},constrain:{valType:\&quot;enumerated\&quot;,values:[\&quot;range\&quot;,\&quot;domain\&quot;],dflt:\&quot;range\&quot;,editType:\&quot;plot\&quot;},constraintoward:{valType:\&quot;enumerated\&quot;,values:[\&quot;left\&quot;,\&quot;center\&quot;,\&quot;right\&quot;,\&quot;top\&quot;,\&quot;middle\&quot;,\&quot;bottom\&quot;],editType:\&quot;plot\&quot;},matches:{valType:\&quot;enumerated\&quot;,values:[l.idRegex.x.toString(),l.idRegex.y.toString()],editType:\&quot;calc\&quot;},tickmode:{valType:\&quot;enumerated\&quot;,values:[\&quot;auto\&quot;,\&quot;linear\&quot;,\&quot;array\&quot;],editType:\&quot;ticks\&quot;,impliedEdits:{tick0:void 0,dtick:void 0}},nticks:{valType:\&quot;integer\&quot;,min:0,dflt:0,editType:\&quot;ticks\&quot;},tick0:{valType:\&quot;any\&quot;,editType:\&quot;ticks\&quot;,impliedEdits:{tickmode:\&quot;linear\&quot;}},dtick:{valType:\&quot;any\&quot;,editType:\&quot;ticks\&quot;,impliedEdits:{tickmode:\&quot;linear\&quot;}},tickvals:{valType:\&quot;data_array\&quot;,editType:\&quot;ticks\&quot;},ticktext:{valType:\&quot;data_array\&quot;,editType:\&quot;ticks\&quot;},ticks:{valType:\&quot;enumerated\&quot;,values:[\&quot;outside\&quot;,\&quot;inside\&quot;,\&quot;\&quot;],editType:\&quot;ticks\&quot;},tickson:{valType:\&quot;enumerated\&quot;,values:[\&quot;labels\&quot;,\&quot;boundaries\&quot;],dflt:\&quot;labels\&quot;,editType:\&quot;ticks\&quot;},mirror:{valType:\&quot;enumerated\&quot;,values:[!0,\&quot;ticks\&quot;,!1,\&quot;all\&quot;,\&quot;allticks\&quot;],dflt:!1,editType:\&quot;ticks+layoutstyle\&quot;},ticklen:{valType:\&quot;number\&quot;,min:0,dflt:5,editType:\&quot;ticks\&quot;},tickwidth:{valType:\&quot;number\&quot;,min:0,dflt:1,editType:\&quot;ticks\&quot;},tickcolor:{valType:\&quot;color\&quot;,dflt:a.defaultLine,editType:\&quot;ticks\&quot;},showticklabels:{valType:\&quot;boolean\&quot;,dflt:!0,editType:\&quot;ticks\&quot;},automargin:{valType:\&quot;boolean\&quot;,dflt:!1,editType:\&quot;ticks\&quot;},showspikes:{valType:\&quot;boolean\&quot;,dflt:!1,editType:\&quot;modebar\&quot;},spikecolor:{valType:\&quot;color\&quot;,dflt:null,editType:\&quot;none\&quot;},spikethickness:{valType:\&quot;number\&quot;,dflt:3,editType:\&quot;none\&quot;},spikedash:o({},i,{dflt:\&quot;dash\&quot;,editType:\&quot;none\&quot;}),spikemode:{valType:\&quot;flaglist\&quot;,flags:[\&quot;toaxis\&quot;,\&quot;across\&quot;,\&quot;marker\&quot;],dflt:\&quot;toaxis\&quot;,editType:\&quot;none\&quot;},spikesnap:{valType:\&quot;enumerated\&quot;,values:[\&quot;data\&quot;,\&quot;cursor\&quot;],dflt:\&quot;data\&quot;,editType:\&quot;none\&quot;},tickfont:n({editType:\&quot;ticks\&quot;}),tickangle:{valType:\&quot;angle\&quot;,dflt:\&quot;auto\&quot;,editType:\&quot;ticks\&quot;},tickprefix:{valType:\&quot;string\&quot;,dflt:\&quot;\&quot;,editType:\&quot;ticks\&quot;},showtickprefix:{valType:\&quot;enumerated\&quot;,values:[\&quot;all\&quot;,\&quot;first\&quot;,\&quot;last\&quot;,\&quot;none\&quot;],dflt:\&quot;all\&quot;,editType:\&quot;ticks\&quot;},ticksuffix:{valType:\&quot;string\&quot;,dflt:\&quot;\&quot;,editType:\&quot;ticks\&quot;},showticksuffix:{valType:\&quot;enumerated\&quot;,values:[\&quot;all\&quot;,\&quot;first\&quot;,\&quot;last\&quot;,\&quot;none\&quot;],dflt:\&quot;all\&quot;,editType:\&quot;ticks\&quot;},showexponent:{valType:\&quot;enumerated\&quot;,values:[\&quot;all\&quot;,\&quot;first\&quot;,\&quot;last\&quot;,\&quot;none\&quot;],dflt:\&quot;all\&quot;,editType:\&quot;ticks\&quot;},exponentformat:{valType:\&quot;enumerated\&quot;,values:[\&quot;none\&quot;,\&quot;e\&quot;,\&quot;E\&quot;,\&quot;power\&quot;,\&quot;SI\&quot;,\&quot;B\&quot;],dflt:\&quot;B\&quot;,editType:\&quot;ticks\&quot;},separatethousands:{valType:\&quot;boolean\&quot;,dflt:!1,editType:\&quot;ticks\&quot;},tickformat:{valType:\&quot;string\&quot;,dflt:\&quot;\&quot;,editType:\&quot;ticks\&quot;},tickformatstops:s(\&quot;tickformatstop\&quot;,{enabled:{valType:\&quot;boolean\&quot;,dflt:!0,editType:\&quot;ticks\&quot;},dtickrange:{valType:\&quot;info_array\&quot;,items:[{valType:\&quot;any\&quot;,editType:\&quot;ticks\&quot;},{valType:\&quot;any\&quot;,editType:\&quot;ticks\&quot;}],editType:\&quot;ticks\&quot;},value:{valType:\&quot;string\&quot;,dflt:\&quot;\&quot;,editType:\&quot;ticks\&quot;},editType:\&quot;ticks\&quot;}),hoverformat:{valType:\&quot;string\&quot;,dflt:\&quot;\&quot;,editType:\&quot;none\&quot;},showline:{valType:\&quot;boolean\&quot;,dflt:!1,editType:\&quot;ticks+layoutstyle\&quot;},linecolor:{valType:\&quot;color\&quot;,dflt:a.defaultLine,editType:\&quot;layoutstyle\&quot;},linewidth:{valType:\&quot;number\&quot;,min:0,dflt:1,editType:\&quot;ticks+layoutstyle\&quot;},showgrid:{valType:\&quot;boolean\&quot;,editType:\&quot;ticks\&quot;},gridcolor:{valType:\&quot;color\&quot;,dflt:a.lightLine,editType:\&quot;ticks\&quot;},gridwidth:{valType:\&quot;number\&quot;,min:0,dflt:1,editType:\&quot;ticks\&quot;},zeroline:{valType:\&quot;boolean\&quot;,editType:\&quot;ticks\&quot;},zerolinecolor:{valType:\&quot;color\&quot;,dflt:a.defaultLine,editType:\&quot;ticks\&quot;},zerolinewidth:{valType:\&quot;number\&quot;,dflt:1,editType:\&quot;ticks\&quot;},showdividers:{valType:\&quot;boolean\&quot;,dflt:!0,editType:\&quot;ticks\&quot;},dividercolor:{valType:\&quot;color\&quot;,dflt:a.defaultLine,editType:\&quot;ticks\&quot;},dividerwidth:{valType:\&quot;number\&quot;,dflt:1,editType:\&quot;ticks\&quot;},anchor:{valType:\&quot;enumerated\&quot;,values:[\&quot;free\&quot;,l.idRegex.x.toString(),l.idRegex.y.toString()],editType:\&quot;plot\&quot;},side:{valType:\&quot;enumerated\&quot;,values:[\&quot;top\&quot;,\&quot;bottom\&quot;,\&quot;left\&quot;,\&quot;right\&quot;],editType:\&quot;plot\&quot;},overlaying:{valType:\&quot;enumerated\&quot;,values:[\&quot;free\&quot;,l.idRegex.x.toString(),l.idRegex.y.toString()],editType:\&quot;plot\&quot;},layer:{valType:\&quot;enumerated\&quot;,values:[\&quot;above traces\&quot;,\&quot;below traces\&quot;],dflt:\&quot;above traces\&quot;,editType:\&quot;plot\&quot;},domain:{valType:\&quot;info_array\&quot;,items:[{valType:\&quot;number\&quot;,min:0,max:1,editType:\&quot;plot\&quot;},{valType:\&quot;number\&quot;,min:0,max:1,editType:\&quot;plot\&quot;}],dflt:[0,1],editType:\&quot;plot\&quot;},position:{valType:\&quot;number\&quot;,min:0,max:1,dflt:0,editType:\&quot;plot\&quot;},categoryorder:{valType:\&quot;enumerated\&quot;,values:[\&quot;trace\&quot;,\&quot;category ascending\&quot;,\&quot;category descending\&quot;,\&quot;array\&quot;,\&quot;total ascending\&quot;,\&quot;total descending\&quot;,\&quot;min ascending\&quot;,\&quot;min descending\&quot;,\&quot;max ascending\&quot;,\&quot;max descending\&quot;,\&quot;sum ascending\&quot;,\&quot;sum descending\&quot;,\&quot;mean ascending\&quot;,\&quot;mean descending\&quot;,\&quot;median ascending\&quot;,\&quot;median descending\&quot;],dflt:\&quot;trace\&quot;,editType:\&quot;calc\&quot;},categoryarray:{valType:\&quot;data_array\&quot;,editType:\&quot;calc\&quot;},uirevision:{valType:\&quot;any\&quot;,editType:\&quot;none\&quot;},editType:\&quot;calc\&quot;,_deprecated:{autotick:{valType:\&quot;boolean\&quot;,editType:\&quot;ticks\&quot;},title:{valType:\&quot;string\&quot;,editType:\&quot;ticks\&quot;},titlefont:n({editType:\&quot;ticks\&quot;})}}},{\&quot;../../components/color/attributes\&quot;:590,\&quot;../../components/drawing/attributes\&quot;:611,\&quot;../../constants/docs\&quot;:687,\&quot;../../lib/extend\&quot;:707,\&quot;../../plot_api/plot_template\&quot;:754,\&quot;../font_attributes\&quot;:790,\&quot;./constants\&quot;:770}],777:[function(t,e,r){\&quot;use strict\&quot;;var n=t(\&quot;../../lib\&quot;),a=t(\&quot;../../components/color\&quot;),i=t(\&quot;../../plot_api/plot_template\&quot;),o=t(\&quot;../layout_attributes\&quot;),s=t(\&quot;./layout_attributes\&quot;),l=t(\&quot;./type_defaults\&quot;),c=t(\&quot;./axis_defaults\&quot;),u=t(\&quot;./constraints\&quot;).handleConstraintDefaults,h=t(\&quot;./position_defaults\&quot;),f=t(\&quot;./axis_ids\&quot;),p=f.id2name,d=f.name2id,g=t(\&quot;../../registry\&quot;),v=g.traceIs,m=g.getComponentMethod;function y(t,e,r){Array.isArray(t[e])?t[e].push(r):t[e]=[r]}e.exports=function(t,e,r){var f,g,x={},b={},_={},w={},k={},T={},A={},M={},S={},E={};for(f=0;f&lt;r.length;f++){var C=r[f];if(v(C,\&quot;cartesian\&quot;)||v(C,\&quot;gl2d\&quot;)){var L,P;if(C.xaxis)y(x,L=p(C.xaxis),C);else if(C.xaxes)for(g=0;g&lt;C.xaxes.length;g++)y(x,p(C.xaxes[g]),C);if(C.yaxis)y(x,P=p(C.yaxis),C);else if(C.yaxes)for(g=0;g&lt;C.yaxes.length;g++)y(x,p(C.yaxes[g]),C);if(\&quot;funnel\&quot;===C.type?\&quot;h\&quot;===C.orientation?(L&amp;&amp;(b[L]=!0),P&amp;&amp;(A[P]=!0)):P&amp;&amp;(_[P]=!0):\&quot;image\&quot;===C.type?(P&amp;&amp;(M[P]=!0),L&amp;&amp;(M[L]=!0)):(P&amp;&amp;(k[P]=!0,T[P]=!0),v(C,\&quot;carpet\&quot;)&amp;&amp;(\&quot;carpet\&quot;!==C.type||C._cheater)||L&amp;&amp;(w[L]=!0)),\&quot;carpet\&quot;===C.type&amp;&amp;C._cheater&amp;&amp;L&amp;&amp;(b[L]=!0),v(C,\&quot;2dMap\&quot;)&amp;&amp;(S[L]=!0,S[P]=!0),v(C,\&quot;oriented\&quot;))E[\&quot;h\&quot;===C.orientation?P:L]=!0}}var O=e._subplots,z=O.xaxis,I=O.yaxis,D=n.simpleMap(z,p),R=n.simpleMap(I,p),F=D.concat(R),B=a.background;z.length&amp;&amp;I.length&amp;&amp;(B=n.coerce(t,e,o,\&quot;plot_bgcolor\&quot;));var N,j,V,U,q=a.combine(B,e.paper_bgcolor);function H(t,e){return n.coerce(V,U,s,t,e)}function G(t,e){return n.coerce2(V,U,s,t,e)}function Y(t){return\&quot;x\&quot;===t?I:z}var W={x:Y(\&quot;x\&quot;),y:Y(\&quot;y\&quot;)},X=W.x.concat(W.y);function Z(e,r){for(var n=\&quot;x\&quot;===e?D:R,a=[],i=0;i&lt;n.length;i++){var o=n[i];o===r||(t[o]||{}).overlaying||a.push(d(o))}return a}for(f=0;f&lt;F.length;f++){j=(N=F[f]).charAt(0),n.isPlainObject(t[N])||(t[N]={}),V=t[N],U=i.newContainer(e,N,j+\&quot;axis\&quot;);var J=x[N]||[];U._traceIndices=J.map(function(t){return t._expandedIndex}),U._annIndices=[],U._shapeIndices=[],U._imgIndices=[],U._subplotsWith=[],U._counterAxes=[],U._name=U._attr=N;var K=U._id=d(N),Q=Z(j,N),$=\&quot;x\&quot;===j&amp;&amp;!w[N]&amp;&amp;b[N]||\&quot;y\&quot;===j&amp;&amp;!k[N]&amp;&amp;_[N],tt=\&quot;y\&quot;===j&amp;&amp;(!T[N]&amp;&amp;A[N]||M[N]),et={letter:j,font:e.font,outerTicks:S[N],showGrid:!E[N],data:J,bgColor:q,calendar:e.calendar,automargin:!0,visibleDflt:$,reverseDflt:tt,splomStash:((e._splomAxes||{})[j]||{})[K]};H(\&quot;uirevision\&quot;,e.uirevision),l(V,U,H,et),c(V,U,H,et,e);var rt=G(\&quot;spikecolor\&quot;),nt=G(\&quot;spikethickness\&quot;),at=G(\&quot;spikedash\&quot;),it=G(\&quot;spikemode\&quot;),ot=G(\&quot;spikesnap\&quot;);H(\&quot;showspikes\&quot;,!!(rt||nt||at||it||ot))||(delete U.spikecolor,delete U.spikethickness,delete U.spikedash,delete U.spikemode,delete U.spikesnap),h(V,U,H,{letter:j,counterAxes:W[j],overlayableAxes:Q,grid:e.grid}),H(\&quot;title.standoff\&quot;),U._input=V}var st=m(\&quot;rangeslider\&quot;,\&quot;handleDefaults\&quot;),lt=m(\&quot;rangeselector\&quot;,\&quot;handleDefaults\&quot;);for(f=0;f&lt;D.length;f++)N=D[f],V=t[N],U=e[N],st(t,e,N),\&quot;date\&quot;===U.type&amp;&amp;lt(V,U,e,R,U.calendar),H(\&quot;fixedrange\&quot;);for(f=0;f&lt;R.length;f++){N=R[f],V=t[N],U=e[N];var ct=e[p(U.anchor)];H(\&quot;fixedrange\&quot;,m(\&quot;rangeslider\&quot;,\&quot;isVisible\&quot;)(ct))}var ut=e._axisConstraintGroups=[],ht=e._axisMatchGroups=[];for(f=0;f&lt;F.length;f++){var ft,pt;j=(N=F[f]).charAt(0),V=t[N],U=e[N],ft=\&quot;y\&quot;===j&amp;&amp;!V.hasOwnProperty(\&quot;scaleanchor\&quot;)&amp;&amp;M[N]?U.anchor:void 0,pt=!V.hasOwnProperty(\&quot;constrain\&quot;)&amp;&amp;M[N]?\&quot;domain\&quot;:void 0,u(V,U,H,{allAxisIds:X,layoutOut:e,scaleanchorDflt:ft,constrainDflt:pt})}for(f=0;f&lt;ht.length;f++){var dt,gt=ht[f],vt=null,mt=null;for(dt in gt)(U=e[p(dt)]).matches||(vt=U.range,mt=U.autorange);if(null===vt||null===mt)for(dt in gt){vt=(U=e[p(dt)]).range,mt=U.autorange;break}for(dt in gt)(U=e[p(dt)]).matches&amp;&amp;(U.range=vt.slice(),U.autorange=mt),U._matchGroup=gt;if(ut.length)for(dt in gt)for(g=0;g&lt;ut.length;g++){var yt=ut[g];for(var xt in yt)dt===xt&amp;&amp;(n.warn(\&quot;Axis \&quot;+xt+\&quot; is set with both a *scaleanchor* and *matches* constraint; ignoring the scale constraint.\&quot;),delete yt[xt],Object.keys(yt).length&lt;2&amp;&amp;ut.splice(g,1))}}}},{\&quot;../../components/color\&quot;:591,\&quot;../../lib\&quot;:716,\&quot;../../plot_api/plot_template\&quot;:754,\&quot;../../registry\&quot;:845,\&quot;../layout_attributes\&quot;:816,\&quot;./axis_defaults\&quot;:766,\&quot;./axis_ids\&quot;:767,\&quot;./constraints\&quot;:771,\&quot;./layout_attributes\&quot;:776,\&quot;./position_defaults\&quot;:779,\&quot;./type_defaults\&quot;:787}],778:[function(t,e,r){\&quot;use strict\&quot;;var n=t(\&quot;tinycolor2\&quot;).mix,a=t(\&quot;../../components/color/attributes\&quot;).lightFraction,i=t(\&quot;../../lib\&quot;);e.exports=function(t,e,r,o){var s=(o=o||{}).dfltColor;function l(r,n){return i.coerce2(t,e,o.attributes,r,n)}var c=l(\&quot;linecolor\&quot;,s),u=l(\&quot;linewidth\&quot;);r(\&quot;showline\&quot;,o.showLine||!!c||!!u)||(delete e.linecolor,delete e.linewidth);var h=l(\&quot;gridcolor\&quot;,n(s,o.bgColor,o.blend||a).toRgbString()),f=l(\&quot;gridwidth\&quot;);if(r(\&quot;showgrid\&quot;,o.showGrid||!!h||!!f)||(delete e.gridcolor,delete e.gridwidth),!o.noZeroLine){var p=l(\&quot;zerolinecolor\&quot;,s),d=l(\&quot;zerolinewidth\&quot;);r(\&quot;zeroline\&quot;,o.showGrid||!!p||!!d)||(delete e.zerolinecolor,delete e.zerolinewidth)}}},{\&quot;../../components/color/attributes\&quot;:590,\&quot;../../lib\&quot;:716,tinycolor2:535}],779:[function(t,e,r){\&quot;use strict\&quot;;var n=t(\&quot;fast-isnumeric\&quot;),a=t(\&quot;../../lib\&quot;);e.exports=function(t,e,r,i){var o,s,l,c,u=i.counterAxes||[],h=i.overlayableAxes||[],f=i.letter,p=i.grid;p&amp;&amp;(s=p._domains[f][p._axisMap[e._id]],o=p._anchors[e._id],s&amp;&amp;(l=p[f+\&quot;side\&quot;].split(\&quot; \&quot;)[0],c=p.domain[f][\&quot;right\&quot;===l||\&quot;top\&quot;===l?1:0])),s=s||[0,1],o=o||(n(t.position)?\&quot;free\&quot;:u[0]||\&quot;free\&quot;),l=l||(\&quot;x\&quot;===f?\&quot;bottom\&quot;:\&quot;left\&quot;),c=c||0,\&quot;free\&quot;===a.coerce(t,e,{anchor:{valType:\&quot;enumerated\&quot;,values:[\&quot;free\&quot;].concat(u),dflt:o}},\&quot;anchor\&quot;)&amp;&amp;r(\&quot;position\&quot;,c),a.coerce(t,e,{side:{valType:\&quot;enumerated\&quot;,values:\&quot;x\&quot;===f?[\&quot;bottom\&quot;,\&quot;top\&quot;]:[\&quot;left\&quot;,\&quot;right\&quot;],dflt:l}},\&quot;side\&quot;);var d=!1;if(h.length&amp;&amp;(d=a.coerce(t,e,{overlaying:{valType:\&quot;enumerated\&quot;,values:[!1].concat(h),dflt:!1}},\&quot;overlaying\&quot;)),!d){var g=r(\&quot;domain\&quot;,s);g[0]&gt;g[1]-1/4096&amp;&amp;(e.domain=s),a.noneOrAll(t.domain,e.domain,s)}return r(\&quot;layer\&quot;),e}},{\&quot;../../lib\&quot;:716,\&quot;fast-isnumeric\&quot;:227}],780:[function(t,e,r){\&quot;use strict\&quot;;var n=t(\&quot;../../constants/alignment\&quot;).FROM_BL;e.exports=function(t,e,r){void 0===r&amp;&amp;(r=n[t.constraintoward||\&quot;center\&quot;]);var a=[t.r2l(t.range[0]),t.r2l(t.range[1])],i=a[0]+(a[1]-a[0])*r;t.range=t._input.range=[t.l2r(i+(a[0]-i)*e),t.l2r(i+(a[1]-i)*e)]}},{\&quot;../../constants/alignment\&quot;:685}],781:[function(t,e,r){\&quot;use strict\&quot;;var n=t(\&quot;polybooljs\&quot;),a=t(\&quot;../../registry\&quot;),i=t(\&quot;../../components/color\&quot;),o=t(\&quot;../../components/fx\&quot;),s=t(\&quot;../../lib\&quot;),l=t(\&quot;../../lib/polygon\&quot;),c=t(\&quot;../../lib/throttle\&quot;),u=t(\&quot;../../components/fx/helpers\&quot;).makeEventData,h=t(\&quot;./axis_ids\&quot;).getFromId,f=t(\&quot;../../lib/clear_gl_canvases\&quot;),p=t(\&quot;../../plot_api/subroutines\&quot;).redrawReglTraces,d=t(\&quot;./constants\&quot;),g=d.MINSELECT,v=l.filter,m=l.tester;function y(t){return t._id}function x(t,e,r,n,a,i,o){var s,l,c,u,h,f,p,d,g,v=e._hoverdata,m=e._fullLayout.clickmode.indexOf(\&quot;event\&quot;)&gt;-1,y=[];if(function(t){return t&amp;&amp;Array.isArray(t)&amp;&amp;!0!==t[0].hoverOnBox}(v)){k(t,e,i);var x=function(t,e){var r,n,a=t[0],i=-1,o=[];for(n=0;n&lt;e.length;n++)if(r=e[n],a.fullData._expandedIndex===r.cd[0].trace._expandedIndex){if(!0===a.hoverOnBox)break;void 0!==a.pointNumber?i=a.pointNumber:void 0!==a.binNumber&amp;&amp;(i=a.binNumber,o=a.pointNumbers);break}return{pointNumber:i,pointNumbers:o,searchInfo:r}}(v,s=A(e,r,n,a));if(x.pointNumbers.length&gt;0?function(t,e){var r,n,a,i=[];for(a=0;a&lt;t.length;a++)(r=t[a]).cd[0].trace.selectedpoints&amp;&amp;r.cd[0].trace.selectedpoints.length&gt;0&amp;&amp;i.push(r);if(1===i.length&amp;&amp;i[0]===e.searchInfo&amp;&amp;(n=e.searchInfo.cd[0].trace).selectedpoints.length===e.pointNumbers.length){for(a=0;a&lt;e.pointNumbers.length;a++)if(n.selectedpoints.indexOf(e.pointNumbers[a])&lt;0)return!1;return!0}return!1}(s,x):function(t){var e,r,n,a=0;for(n=0;n&lt;t.length;n++)if(e=t[n],(r=e.cd[0].trace).selectedpoints){if(r.selectedpoints.length&gt;1)return!1;if((a+=r.selectedpoints.length)&gt;1)return!1}return 1===a}(s)&amp;&amp;(f=S(x))){for(o&amp;&amp;o.remove(),g=0;g&lt;s.length;g++)(l=s[g])._module.selectPoints(l,!1);E(e,s),T(i),m&amp;&amp;e.emit(\&quot;plotly_deselect\&quot;,null)}else{for(p=t.shiftKey&amp;&amp;(void 0!==f?f:S(x)),c=function(t,e,r){return{pointNumber:t,searchInfo:e,subtract:r}}(x.pointNumber,x.searchInfo,p),u=w(i.selectionDefs.concat([c])),g=0;g&lt;s.length;g++)if(h=C(s[g]._module.selectPoints(s[g],u),s[g]),y.length)for(var b=0;b&lt;h.length;b++)y.push(h[b]);else y=h;E(e,s,d={points:y}),c&amp;&amp;i&amp;&amp;i.selectionDefs.push(c),o&amp;&amp;M(i.mergedPolygons,o),m&amp;&amp;e.emit(\&quot;plotly_selected\&quot;,d)}}}function b(t){return\&quot;pointNumber\&quot;in t&amp;&amp;\&quot;searchInfo\&quot;in t}function _(t){return{xmin:0,xmax:0,ymin:0,ymax:0,pts:[],contains:function(e,r,n,a){var i=t.searchInfo.cd[0].trace._expandedIndex;return a.cd[0].trace._expandedIndex===i&amp;&amp;n===t.pointNumber},isRect:!1,degenerate:!1,subtract:t.subtract}}function w(t){for(var e=[],r=b(t[0])?0:t[0][0][0],n=r,a=b(t[0])?0:t[0][0][1],i=a,o=0;o&lt;t.length;o++)if(b(t[o]))e.push(_(t[o]));else{var s=l.tester(t[o]);s.subtract=t[o].subtract,e.push(s),r=Math.min(r,s.xmin),n=Math.max(n,s.xmax),a=Math.min(a,s.ymin),i=Math.max(i,s.ymax)}return{xmin:r,xmax:n,ymin:a,ymax:i,pts:[],contains:function(t,r,n,a){for(var i=!1,o=0;o&lt;e.length;o++)e[o].contains(t,r,n,a)&amp;&amp;(i=!1===e[o].subtract);return i},isRect:!1,degenerate:!1}}function k(t,e,r){var n=e._fullLayout,a=r.plotinfo,i=n._lastSelectedSubplot&amp;&amp;n._lastSelectedSubplot===a.id,o=t.shiftKey||t.altKey;i&amp;&amp;o&amp;&amp;a.selection&amp;&amp;a.selection.selectionDefs&amp;&amp;!r.selectionDefs?(r.selectionDefs=a.selection.selectionDefs,r.mergedPolygons=a.selection.mergedPolygons):o&amp;&amp;a.selection||T(r),i||(L(e),n._lastSelectedSubplot=a.id)}function T(t){var e=t.plotinfo;e.selection={},e.selection.selectionDefs=t.selectionDefs=[],e.selection.mergedPolygons=t.mergedPolygons=[]}function A(t,e,r,n){var a,i,o,s=[],l=e.map(y),c=r.map(y);for(o=0;o&lt;t.calcdata.length;o++)if(!0===(i=(a=t.calcdata[o])[0].trace).visible&amp;&amp;i._module&amp;&amp;i._module.selectPoints)if(!n||i.subplot!==n&amp;&amp;i.geo!==n)if(\&quot;splom\&quot;===i.type&amp;&amp;i._xaxes[l[0]]&amp;&amp;i._yaxes[c[0]]){var u=p(i._module,a,e[0],r[0]);u.scene=t._fullLayout._splomScenes[i.uid],s.push(u)}else if(\&quot;sankey\&quot;===i.type){var f=p(i._module,a,e[0],r[0]);s.push(f)}else{if(-1===l.indexOf(i.xaxis))continue;if(-1===c.indexOf(i.yaxis))continue;s.push(p(i._module,a,h(t,i.xaxis),h(t,i.yaxis)))}else s.push(p(i._module,a,e[0],r[0]));return s;function p(t,e,r,n){return{_module:t,cd:e,xaxis:r,yaxis:n}}}function M(t,e){var r,n,a=[];for(r=0;r&lt;t.length;r++){var i=t[r];a.push(i.join(\&quot;L\&quot;)+\&quot;L\&quot;+i[0])}n=t.length&gt;0?\&quot;M\&quot;+a.join(\&quot;M\&quot;)+\&quot;Z\&quot;:\&quot;M0,0Z\&quot;,e.attr(\&quot;d\&quot;,n)}function S(t){var e=t.searchInfo.cd[0].trace,r=t.pointNumber,n=t.pointNumbers,a=n.length&gt;0?n[0]:r;return!!e.selectedpoints&amp;&amp;e.selectedpoints.indexOf(a)&gt;-1}function E(t,e,r){var n,i,o,s;for(n=0;n&lt;e.length;n++){var l=e[n].cd[0].trace._fullInput,c=t._fullLayout._tracePreGUI[l.uid]||{};void 0===c.selectedpoints&amp;&amp;(c.selectedpoints=l._input.selectedpoints||null)}if(r){var u=r.points||[];for(n=0;n&lt;e.length;n++)(s=e[n].cd[0].trace)._input.selectedpoints=s._fullInput.selectedpoints=[],s._fullInput!==s&amp;&amp;(s.selectedpoints=[]);for(n=0;n&lt;u.length;n++){var h=u[n],d=h.data,g=h.fullData;h.pointIndices?([].push.apply(d.selectedpoints,h.pointIndices),s._fullInput!==s&amp;&amp;[].push.apply(g.selectedpoints,h.pointIndices)):(d.selectedpoints.push(h.pointIndex),s._fullInput!==s&amp;&amp;g.selectedpoints.push(h.pointIndex))}}else for(n=0;n&lt;e.length;n++)delete(s=e[n].cd[0].trace).selectedpoints,delete s._input.selectedpoints,s._fullInput!==s&amp;&amp;delete s._fullInput.selectedpoints;var v=!1;for(n=0;n&lt;e.length;n++){s=(o=(i=e[n]).cd)[0].trace,a.traceIs(s,\&quot;regl\&quot;)&amp;&amp;(v=!0);var m=i._module,y=m.styleOnSelect||m.style;y&amp;&amp;(y(t,o,o[0].node3),o[0].nodeRangePlot3&amp;&amp;y(t,o,o[0].nodeRangePlot3))}v&amp;&amp;(f(t),p(t))}function C(t,e){if(Array.isArray(t))for(var r=e.cd,n=e.cd[0].trace,a=0;a&lt;t.length;a++)t[a]=u(t[a],n,r);return t}function L(t){var e=(t._fullLayout||{})._zoomlayer;e&amp;&amp;e.selectAll(\&quot;.select-outline\&quot;).remove()}e.exports={prepSelect:function(t,e,r,a,l){var u,h,f,p,y,b,_,S=a.gd,L=S._fullLayout,P=L._zoomlayer,O=a.element.getBoundingClientRect(),z=a.plotinfo,I=z.xaxis._offset,D=z.yaxis._offset,R=e-O.left,F=r-O.top,B=R,N=F,j=\&quot;M\&quot;+R+\&quot;,\&quot;+F,V=a.xaxes[0]._length,U=a.yaxes[0]._length,q=a.xaxes.concat(a.yaxes),H=t.altKey;k(t,S,a),\&quot;lasso\&quot;===l&amp;&amp;(u=v([[R,F]],d.BENDPX));var G=P.selectAll(\&quot;path.select-outline-\&quot;+z.id).data([1,2]);G.enter().append(\&quot;path\&quot;).attr(\&quot;class\&quot;,function(t){return\&quot;select-outline select-outline-\&quot;+t+\&quot; select-outline-\&quot;+z.id}).attr(\&quot;transform\&quot;,\&quot;translate(\&quot;+I+\&quot;, \&quot;+D+\&quot;)\&quot;).attr(\&quot;d\&quot;,j+\&quot;Z\&quot;);var Y,W=P.append(\&quot;path\&quot;).attr(\&quot;class\&quot;,\&quot;zoombox-corners\&quot;).style({fill:i.background,stroke:i.defaultLine,\&quot;stroke-width\&quot;:1}).attr(\&quot;transform\&quot;,\&quot;translate(\&quot;+I+\&quot;, \&quot;+D+\&quot;)\&quot;).attr(\&quot;d\&quot;,\&quot;M0,0Z\&quot;),X=L._uid+d.SELECTID,Z=[],J=A(S,a.xaxes,a.yaxes,a.subplot);function K(t,e){return\&quot;log\&quot;===t.type?t.p2d(e):t.p2r(e)}function Q(t){var e=\&quot;y\&quot;===t._id.charAt(0)?1:0;return function(r){return K(t,r[e])}}function $(t,e){return t-e}Y=z.fillRangeItems?z.fillRangeItems:\&quot;select\&quot;===l?function(t,e){var r=t.range={};for(y=0;y&lt;q.length;y++){var n=q[y],a=n._id.charAt(0);r[n._id]=[K(n,e[a+\&quot;min\&quot;]),K(n,e[a+\&quot;max\&quot;])].sort($)}}:function(t,e,r){var n=t.lassoPoints={};for(y=0;y&lt;q.length;y++){var a=q[y];n[a._id]=r.filtered.map(Q(a))}},a.moveFn=function(t,e){B=Math.max(0,Math.min(V,t+R)),N=Math.max(0,Math.min(U,e+F));var r=Math.abs(B-R),i=Math.abs(N-F);if(\&quot;select\&quot;===l){var o=L.selectdirection;\&quot;h\&quot;===(o=\&quot;any\&quot;===L.selectdirection?i&lt;Math.min(.6*r,g)?\&quot;h\&quot;:r&lt;Math.min(.6*i,g)?\&quot;v\&quot;:\&quot;d\&quot;:L.selectdirection)?((p=[[R,0],[R,U],[B,U],[B,0]]).xmin=Math.min(R,B),p.xmax=Math.max(R,B),p.ymin=Math.min(0,U),p.ymax=Math.max(0,U),W.attr(\&quot;d\&quot;,\&quot;M\&quot;+p.xmin+\&quot;,\&quot;+(F-g)+\&quot;h-4v\&quot;+2*g+\&quot;h4ZM\&quot;+(p.xmax-1)+\&quot;,\&quot;+(F-g)+\&quot;h4v\&quot;+2*g+\&quot;h-4Z\&quot;)):\&quot;v\&quot;===o?((p=[[0,F],[0,N],[V,N],[V,F]]).xmin=Math.min(0,V),p.xmax=Math.max(0,V),p.ymin=Math.min(F,N),p.ymax=Math.max(F,N),W.attr(\&quot;d\&quot;,\&quot;M\&quot;+(R-g)+\&quot;,\&quot;+p.ymin+\&quot;v-4h\&quot;+2*g+\&quot;v4ZM\&quot;+(R-g)+\&quot;,\&quot;+(p.ymax-1)+\&quot;v4h\&quot;+2*g+\&quot;v-4Z\&quot;)):\&quot;d\&quot;===o&amp;&amp;((p=[[R,F],[R,N],[B,N],[B,F]]).xmin=Math.min(R,B),p.xmax=Math.max(R,B),p.ymin=Math.min(F,N),p.ymax=Math.max(F,N),W.attr(\&quot;d\&quot;,\&quot;M0,0Z\&quot;))}else\&quot;lasso\&quot;===l&amp;&amp;(u.addPt([B,N]),p=u.filtered);a.selectionDefs&amp;&amp;a.selectionDefs.length?(f=function(t,e,r){return r?n.difference({regions:t,inverted:!1},{regions:[e],inverted:!1}).regions:n.union({regions:t,inverted:!1},{regions:[e],inverted:!1}).regions}(a.mergedPolygons,p,H),p.subtract=H,h=w(a.selectionDefs.concat([p]))):(f=[p],h=m(p)),M(f,G),c.throttle(X,d.SELECTDELAY,function(){var t;Z=[];var e,r=[];for(y=0;y&lt;J.length;y++)if(e=(b=J[y])._module.selectPoints(b,h),r.push(e),t=C(e,b),Z.length)for(var n=0;n&lt;t.length;n++)Z.push(t[n]);else Z=t;E(S,J,_={points:Z}),Y(_,p,u),a.gd.emit(\&quot;plotly_selecting\&quot;,_)})},a.clickFn=function(t,e){var r=L.clickmode;W.remove(),c.done(X).then(function(){if(c.clear(X),2===t){for(G.remove(),y=0;y&lt;J.length;y++)(b=J[y])._module.selectPoints(b,!1);E(S,J),T(a),S.emit(\&quot;plotly_deselect\&quot;,null)}else r.indexOf(\&quot;select\&quot;)&gt;-1&amp;&amp;x(e,S,a.xaxes,a.yaxes,a.subplot,a,G),\&quot;event\&quot;===r&amp;&amp;S.emit(\&quot;plotly_selected\&quot;,void 0);o.click(S,e)}).catch(s.error)},a.doneFn=function(){W.remove(),c.done(X).then(function(){c.clear(X),a.gd.emit(\&quot;plotly_selected\&quot;,_),p&amp;&amp;a.selectionDefs&amp;&amp;(p.subtract=H,a.selectionDefs.push(p),a.mergedPolygons.length=0,[].push.apply(a.mergedPolygons,f)),a.doneFnCompleted&amp;&amp;a.doneFnCompleted(Z)}).catch(s.error)}},clearSelect:L,selectOnClick:x}},{\&quot;../../components/color\&quot;:591,\&quot;../../components/fx\&quot;:629,\&quot;../../components/fx/helpers\&quot;:626,\&quot;../../lib\&quot;:716,\&quot;../../lib/clear_gl_canvases\&quot;:701,\&quot;../../lib/polygon\&quot;:728,\&quot;../../lib/throttle\&quot;:741,\&quot;../../plot_api/subroutines\&quot;:755,\&quot;../../registry\&quot;:845,\&quot;./axis_ids\&quot;:767,\&quot;./constants\&quot;:770,polybooljs:474}],782:[function(t,e,r){\&quot;use strict\&quot;;var n=t(\&quot;d3\&quot;),a=t(\&quot;fast-isnumeric\&quot;),i=t(\&quot;../../lib\&quot;),o=i.cleanNumber,s=i.ms2DateTime,l=i.dateTime2ms,c=i.ensureNumber,u=i.isArrayOrTypedArray,h=t(\&quot;../../constants/numerical\&quot;),f=h.FP_SAFE,p=h.BADNUM,d=h.LOG_CLIP,g=t(\&quot;./constants\&quot;),v=t(\&quot;./axis_ids\&quot;);function m(t){return Math.pow(10,t)}function y(t){return null!=t}e.exports=function(t,e){e=e||{};var r=t._id||\&quot;x\&quot;,h=r.charAt(0);function x(e,r){if(e&gt;0)return Math.log(e)/Math.LN10;if(e&lt;=0&amp;&amp;r&amp;&amp;t.range&amp;&amp;2===t.range.length){var n=t.range[0],a=t.range[1];return.5*(n+a-2*d*Math.abs(n-a))}return p}function b(e,r,n){var o=l(e,n||t.calendar);if(o===p){if(!a(e))return p;e=+e;var s=Math.floor(10*i.mod(e+.05,1)),c=Math.round(e-s/10);o=l(new Date(c))+s/10}return o}function _(e,r,n){return s(e,r,n||t.calendar)}function w(e){return t._categories[Math.round(e)]}function k(e){if(y(e)){if(void 0===t._categoriesMap&amp;&amp;(t._categoriesMap={}),void 0!==t._categoriesMap[e])return t._categoriesMap[e];t._categories.push(\&quot;number\&quot;==typeof e?String(e):e);var r=t._categories.length-1;return t._categoriesMap[e]=r,r}return p}function T(e){if(t._categoriesMap)return t._categoriesMap[e]}function A(t){var e=T(t);return void 0!==e?e:a(t)?+t:void 0}function M(e){return a(e)?n.round(t._b+t._m*e,2):p}function S(e){return(e-t._b)/t._m}t.c2l=\&quot;log\&quot;===t.type?x:c,t.l2c=\&quot;log\&quot;===t.type?m:c,t.l2p=M,t.p2l=S,t.c2p=\&quot;log\&quot;===t.type?function(t,e){return M(x(t,e))}:M,t.p2c=\&quot;log\&quot;===t.type?function(t){return m(S(t))}:S,-1!==[\&quot;linear\&quot;,\&quot;-\&quot;].indexOf(t.type)?(t.d2r=t.r2d=t.d2c=t.r2c=t.d2l=t.r2l=o,t.c2d=t.c2r=t.l2d=t.l2r=c,t.d2p=t.r2p=function(e){return t.l2p(o(e))},t.p2d=t.p2r=S,t.cleanPos=c):\&quot;log\&quot;===t.type?(t.d2r=t.d2l=function(t,e){return x(o(t),e)},t.r2d=t.r2c=function(t){return m(o(t))},t.d2c=t.r2l=o,t.c2d=t.l2r=c,t.c2r=x,t.l2d=m,t.d2p=function(e,r){return t.l2p(t.d2r(e,r))},t.p2d=function(t){return m(S(t))},t.r2p=function(e){return t.l2p(o(e))},t.p2r=S,t.cleanPos=c):\&quot;date\&quot;===t.type?(t.d2r=t.r2d=i.identity,t.d2c=t.r2c=t.d2l=t.r2l=b,t.c2d=t.c2r=t.l2d=t.l2r=_,t.d2p=t.r2p=function(e,r,n){return t.l2p(b(e,0,n))},t.p2d=t.p2r=function(t,e,r){return _(S(t),e,r)},t.cleanPos=function(e){return i.cleanDate(e,p,t.calendar)}):\&quot;category\&quot;===t.type?(t.d2c=t.d2l=k,t.r2d=t.c2d=t.l2d=w,t.d2r=t.d2l_noadd=A,t.r2c=function(e){var r=A(e);return void 0!==r?r:t.fraction2r(.5)},t.l2r=t.c2r=c,t.r2l=A,t.d2p=function(e){return t.l2p(t.r2c(e))},t.p2d=function(t){return w(S(t))},t.r2p=t.d2p,t.p2r=S,t.cleanPos=function(t){return\&quot;string\&quot;==typeof t&amp;&amp;\&quot;\&quot;!==t?t:c(t)}):\&quot;multicategory\&quot;===t.type&amp;&amp;(t.r2d=t.c2d=t.l2d=w,t.d2r=t.d2l_noadd=A,t.r2c=function(e){var r=A(e);return void 0!==r?r:t.fraction2r(.5)},t.r2c_just_indices=T,t.l2r=t.c2r=c,t.r2l=A,t.d2p=function(e){return t.l2p(t.r2c(e))},t.p2d=function(t){return w(S(t))},t.r2p=t.d2p,t.p2r=S,t.cleanPos=function(t){return Array.isArray(t)||\&quot;string\&quot;==typeof t&amp;&amp;\&quot;\&quot;!==t?t:c(t)},t.setupMultiCategory=function(n){var a,o,s=t._traceIndices,l=e._axisMatchGroups;if(l&amp;&amp;l.length&amp;&amp;0===t._categories.length)for(a=0;a&lt;l.length;a++){var c=l[a];if(c[r])for(var f in c)if(f!==r){var p=e[v.id2name(f)];s=s.concat(p._traceIndices)}}var d=[[0,{}],[0,{}]],g=[];for(a=0;a&lt;s.length;a++){var m=n[s[a]];if(h in m){var x=m[h],b=m._length||i.minRowLength(x);if(u(x[0])&amp;&amp;u(x[1]))for(o=0;o&lt;b;o++){var _=x[0][o],w=x[1][o];y(_)&amp;&amp;y(w)&amp;&amp;(g.push([_,w]),_ in d[0][1]||(d[0][1][_]=d[0][0]++),w in d[1][1]||(d[1][1][w]=d[1][0]++))}}}for(g.sort(function(t,e){var r=d[0][1],n=r[t[0]]-r[e[0]];if(n)return n;var a=d[1][1];return a[t[1]]-a[e[1]]}),a=0;a&lt;g.length;a++)k(g[a])}),t.fraction2r=function(e){var r=t.r2l(t.range[0]),n=t.r2l(t.range[1]);return t.l2r(r+e*(n-r))},t.r2fraction=function(e){var r=t.r2l(t.range[0]),n=t.r2l(t.range[1]);return(t.r2l(e)-r)/(n-r)},t.cleanRange=function(e,r){r||(r={}),e||(e=\&quot;range\&quot;);var n,o,s=i.nestedProperty(t,e).get();if(o=(o=\&quot;date\&quot;===t.type?i.dfltRange(t.calendar):\&quot;y\&quot;===h?g.DFLTRANGEY:r.dfltRange||g.DFLTRANGEX).slice(),\&quot;tozero\&quot;!==t.rangemode&amp;&amp;\&quot;nonnegative\&quot;!==t.rangemode||(o[0]=0),s&amp;&amp;2===s.length)for(\&quot;date\&quot;!==t.type||t.autorange||(s[0]=i.cleanDate(s[0],p,t.calendar),s[1]=i.cleanDate(s[1],p,t.calendar)),n=0;n&lt;2;n++)if(\&quot;date\&quot;===t.type){if(!i.isDateTime(s[n],t.calendar)){t[e]=o;break}if(t.r2l(s[0])===t.r2l(s[1])){var l=i.constrain(t.r2l(s[0]),i.MIN_MS+1e3,i.MAX_MS-1e3);s[0]=t.l2r(l-1e3),s[1]=t.l2r(l+1e3);break}}else{if(!a(s[n])){if(!a(s[1-n])){t[e]=o;break}s[n]=s[1-n]*(n?10:.1)}if(s[n]&lt;-f?s[n]=-f:s[n]&gt;f&amp;&amp;(s[n]=f),s[0]===s[1]){var c=Math.max(1,Math.abs(1e-6*s[0]));s[0]-=c,s[1]+=c}}else i.nestedProperty(t,e).set(o)},t.setScale=function(r){var n=e._size;if(t.overlaying){var a=v.getFromId({_fullLayout:e},t.overlaying);t.domain=a.domain}var i=r&amp;&amp;t._r?\&quot;_r\&quot;:\&quot;range\&quot;,o=t.calendar;t.cleanRange(i);var s=t.r2l(t[i][0],o),l=t.r2l(t[i][1],o);if(\&quot;y\&quot;===h?(t._offset=n.t+(1-t.domain[1])*n.h,t._length=n.h*(t.domain[1]-t.domain[0]),t._m=t._length/(s-l),t._b=-t._m*l):(t._offset=n.l+t.domain[0]*n.w,t._length=n.w*(t.domain[1]-t.domain[0]),t._m=t._length/(l-s),t._b=-t._m*s),!isFinite(t._m)||!isFinite(t._b)||t._length&lt;0)throw e._replotting=!1,new Error(\&quot;Something went wrong with axis scaling\&quot;)},t.makeCalcdata=function(e,r){var n,a,o,s,l=t.type,c=\&quot;date\&quot;===l&amp;&amp;e[r+\&quot;calendar\&quot;];if(r in e){if(n=e[r],s=e._length||i.minRowLength(n),i.isTypedArray(n)&amp;&amp;(\&quot;linear\&quot;===l||\&quot;log\&quot;===l)){if(s===n.length)return n;if(n.subarray)return n.subarray(0,s)}if(\&quot;multicategory\&quot;===l)return function(t,e){for(var r=new Array(e),n=0;n&lt;e;n++){var a=(t[0]||[])[n],i=(t[1]||[])[n];r[n]=T([a,i])}return r}(n,s);for(a=new Array(s),o=0;o&lt;s;o++)a[o]=t.d2c(n[o],0,c)}else{var u=r+\&quot;0\&quot;in e?t.d2c(e[r+\&quot;0\&quot;],0,c):0,h=e[\&quot;d\&quot;+r]?Number(e[\&quot;d\&quot;+r]):1;for(n=e[{x:\&quot;y\&quot;,y:\&quot;x\&quot;}[r]],s=e._length||n.length,a=new Array(s),o=0;o&lt;s;o++)a[o]=u+o*h}return a},t.isValidRange=function(e){return Array.isArray(e)&amp;&amp;2===e.length&amp;&amp;a(t.r2l(e[0]))&amp;&amp;a(t.r2l(e[1]))},t.isPtWithinRange=function(e,r){var n=t.c2l(e[h],null,r),a=t.r2l(t.range[0]),i=t.r2l(t.range[1]);return a&lt;i?a&lt;=n&amp;&amp;n&lt;=i:i&lt;=n&amp;&amp;n&lt;=a},t.clearCalc=function(){var n=function(){t._categories=[],t._categoriesMap={}},a=e._axisMatchGroups;if(a&amp;&amp;a.length){for(var i=!1,o=0;o&lt;a.length;o++){var s=a[o];if(s[r]){i=!0;var l=null,c=null;for(var u in s){var h=e[v.id2name(u)];if(h._categories){l=h._categories,c=h._categoriesMap;break}}l&amp;&amp;c?(t._categories=l,t._categoriesMap=c):n();break}}i||n()}else n();if(t._initialCategories)for(var f=0;f&lt;t._initialCategories.length;f++)k(t._initialCategories[f])},t.sortByInitialCategories=function(){var n=[];if(t._categories=[],t._categoriesMap={},t._initialCategories)for(var a=0;a&lt;t._initialCategories.length;a++)k(t._initialCategories[a]);n=n.concat(t._traceIndices);var i=t._matchGroup;for(var o in i)if(r!==o){var s=e[v.id2name(o)];s._categories=t._categories,s._categoriesMap=t._categoriesMap,n=n.concat(s._traceIndices)}return n};var E=e._d3locale;\&quot;date\&quot;===t.type&amp;&amp;(t._dateFormat=E?E.timeFormat.utc:n.time.format.utc,t._extraFormat=e._extraFormat),t._separators=e.separators,t._numFormat=E?E.numberFormat:n.format,delete t._minDtick,delete t._forceTick0}},{\&quot;../../constants/numerical\&quot;:692,\&quot;../../lib\&quot;:716,\&quot;./axis_ids\&quot;:767,\&quot;./constants\&quot;:770,d3:164,\&quot;fast-isnumeric\&quot;:227}],783:[function(t,e,r){\&quot;use strict\&quot;;var n=t(\&quot;../../lib\&quot;),a=t(\&quot;./layout_attributes\&quot;),i=t(\&quot;../array_container_defaults\&quot;);function o(t){var e=[\&quot;showexponent\&quot;,\&quot;showtickprefix\&quot;,\&quot;showticksuffix\&quot;].filter(function(e){return void 0!==t[e]});if(e.every(function(r){return t[r]===t[e[0]]})||1===e.length)return t[e[0]]}function s(t,e){function r(r,i){return n.coerce(t,e,a.tickformatstops,r,i)}r(\&quot;enabled\&quot;)&amp;&amp;(r(\&quot;dtickrange\&quot;),r(\&quot;value\&quot;))}e.exports=function(t,e,r,l,c,u){u&amp;&amp;1!==u.pass||function(t,e,r,n,a){var i=o(t);r(\&quot;tickprefix\&quot;)&amp;&amp;r(\&quot;showtickprefix\&quot;,i);r(\&quot;ticksuffix\&quot;,a.tickSuffixDflt)&amp;&amp;r(\&quot;showticksuffix\&quot;,i)}(t,0,r,0,c),u&amp;&amp;2!==u.pass||function(t,e,r,l,c){var u=o(t);r(\&quot;tickprefix\&quot;)&amp;&amp;r(\&quot;showtickprefix\&quot;,u);r(\&quot;ticksuffix\&quot;,c.tickSuffixDflt)&amp;&amp;r(\&quot;showticksuffix\&quot;,u);if(r(\&quot;showticklabels\&quot;)){var h=c.font||{},f=e.color,p=f&amp;&amp;f!==a.color.dflt?f:h.color;if(n.coerceFont(r,\&quot;tickfont\&quot;,{family:h.family,size:h.size,color:p}),r(\&quot;tickangle\&quot;),\&quot;category\&quot;!==l){var d=r(\&quot;tickformat\&quot;),g=t.tickformatstops;Array.isArray(g)&amp;&amp;g.length&amp;&amp;i(t,e,{name:\&quot;tickformatstops\&quot;,inclusionAttr:\&quot;enabled\&quot;,handleItemDefaults:s}),d||\&quot;date\&quot;===l||(r(\&quot;showexponent\&quot;,u),r(\&quot;exponentformat\&quot;),r(\&quot;separatethousands\&quot;))}}}(t,e,r,l,c)}},{\&quot;../../lib\&quot;:716,\&quot;../array_container_defaults\&quot;:760,\&quot;./layout_attributes\&quot;:776}],784:[function(t,e,r){\&quot;use strict\&quot;;var n=t(\&quot;../../lib\&quot;),a=t(\&quot;./layout_attributes\&quot;);e.exports=function(t,e,r,i){var o=n.coerce2(t,e,a,\&quot;ticklen\&quot;),s=n.coerce2(t,e,a,\&quot;tickwidth\&quot;),l=n.coerce2(t,e,a,\&quot;tickcolor\&quot;,e.color);r(\&quot;ticks\&quot;,i.outerTicks||o||s||l?\&quot;outside\&quot;:\&quot;\&quot;)||(delete e.ticklen,delete e.tickwidth,delete e.tickcolor)}},{\&quot;../../lib\&quot;:716,\&quot;./layout_attributes\&quot;:776}],785:[function(t,e,r){\&quot;use strict\&quot;;var n=t(\&quot;./clean_ticks\&quot;);e.exports=function(t,e,r,a){var i;\&quot;array\&quot;!==t.tickmode||\&quot;log\&quot;!==a&amp;&amp;\&quot;date\&quot;!==a?i=r(\&quot;tickmode\&quot;,Array.isArray(t.tickvals)?\&quot;array\&quot;:t.dtick?\&quot;linear\&quot;:\&quot;auto\&quot;):i=e.tickmode=\&quot;auto\&quot;;if(\&quot;auto\&quot;===i)r(\&quot;nticks\&quot;);else if(\&quot;linear\&quot;===i){var o=e.dtick=n.dtick(t.dtick,a);e.tick0=n.tick0(t.tick0,a,e.calendar,o)}else if(\&quot;multicategory\&quot;!==a){void 0===r(\&quot;tickvals\&quot;)?e.tickmode=\&quot;auto\&quot;:r(\&quot;ticktext\&quot;)}}},{\&quot;./clean_ticks\&quot;:769}],786:[function(t,e,r){\&quot;use strict\&quot;;var n=t(\&quot;d3\&quot;),a=t(\&quot;../../registry\&quot;),i=t(\&quot;../../lib\&quot;),o=t(\&quot;../../components/drawing\&quot;),s=t(\&quot;./axes\&quot;);e.exports=function(t,e,r,l){var c=t._fullLayout;if(0!==e.length){var u,h,f,p;l&amp;&amp;(u=l());var d=n.ease(r.easing);return t._transitionData._interruptCallbacks.push(function(){return window.cancelAnimationFrame(p),p=null,function(){for(var r={},n=0;n&lt;e.length;n++){var i=e[n],o=i.plotinfo.xaxis,s=i.plotinfo.yaxis;i.xr0&amp;&amp;(r[o._name+\&quot;.range\&quot;]=i.xr0.slice()),i.yr0&amp;&amp;(r[s._name+\&quot;.range\&quot;]=i.yr0.slice())}return a.call(\&quot;relayout\&quot;,t,r).then(function(){for(var t=0;t&lt;e.length;t++)g(e[t].plotinfo)})}()}),h=Date.now(),p=window.requestAnimationFrame(function n(){f=Date.now();for(var i=Math.min(1,(f-h)/r.duration),o=d(i),s=0;s&lt;e.length;s++)v(e[s],o);f-h&gt;r.duration?(function(){for(var r={},n=0;n&lt;e.length;n++){var i=e[n],o=i.plotinfo.xaxis,s=i.plotinfo.yaxis;i.xr1&amp;&amp;(r[o._name+\&quot;.range\&quot;]=i.xr1.slice()),i.yr1&amp;&amp;(r[s._name+\&quot;.range\&quot;]=i.yr1.slice())}u&amp;&amp;u(),a.call(\&quot;relayout\&quot;,t,r).then(function(){for(var t=0;t&lt;e.length;t++)g(e[t].plotinfo)})}(),p=window.cancelAnimationFrame(n)):p=window.requestAnimationFrame(n)}),Promise.resolve()}function g(t){var e=t.xaxis,r=t.yaxis;c._defs.select(\&quot;#\&quot;+t.clipId+\&quot;&gt; rect\&quot;).call(o.setTranslate,0,0).call(o.setScale,1,1),t.plot.call(o.setTranslate,e._offset,r._offset).call(o.setScale,1,1);var n=t.plot.selectAll(\&quot;.scatterlayer .trace\&quot;);n.selectAll(\&quot;.point\&quot;).call(o.setPointGroupScale,1,1),n.selectAll(\&quot;.textpoint\&quot;).call(o.setTextPointsScale,1,1),n.call(o.hideOutsideRangePoints,t)}function v(e,r){var n=e.plotinfo,a=n.xaxis,l=n.yaxis,c=a._length,u=l._length,h=!!e.xr1,f=!!e.yr1,p=[];if(h){var d=i.simpleMap(e.xr0,a.r2l),g=i.simpleMap(e.xr1,a.r2l),v=d[1]-d[0],m=g[1]-g[0];p[0]=(d[0]*(1-r)+r*g[0]-d[0])/(d[1]-d[0])*c,p[2]=c*(1-r+r*m/v),a.range[0]=a.l2r(d[0]*(1-r)+r*g[0]),a.range[1]=a.l2r(d[1]*(1-r)+r*g[1])}else p[0]=0,p[2]=c;if(f){var y=i.simpleMap(e.yr0,l.r2l),x=i.simpleMap(e.yr1,l.r2l),b=y[1]-y[0],_=x[1]-x[0];p[1]=(y[1]*(1-r)+r*x[1]-y[1])/(y[0]-y[1])*u,p[3]=u*(1-r+r*_/b),l.range[0]=a.l2r(y[0]*(1-r)+r*x[0]),l.range[1]=l.l2r(y[1]*(1-r)+r*x[1])}else p[1]=0,p[3]=u;s.drawOne(t,a,{skipTitle:!0}),s.drawOne(t,l,{skipTitle:!0}),s.redrawComponents(t,[a._id,l._id]);var w=h?c/p[2]:1,k=f?u/p[3]:1,T=h?p[0]:0,A=f?p[1]:0,M=h?p[0]/p[2]*c:0,S=f?p[1]/p[3]*u:0,E=a._offset-M,C=l._offset-S;n.clipRect.call(o.setTranslate,T,A).call(o.setScale,1/w,1/k),n.plot.call(o.setTranslate,E,C).call(o.setScale,w,k),o.setPointGroupScale(n.zoomScalePts,1/w,1/k),o.setTextPointsScale(n.zoomScaleTxt,1/w,1/k)}s.redrawComponents(t)}},{\&quot;../../components/drawing\&quot;:612,\&quot;../../lib\&quot;:716,\&quot;../../registry\&quot;:845,\&quot;./axes\&quot;:764,d3:164}],787:[function(t,e,r){\&quot;use strict\&quot;;var n=t(\&quot;../../registry\&quot;).traceIs,a=t(\&quot;./axis_autotype\&quot;);function i(t){return{v:\&quot;x\&quot;,h:\&quot;y\&quot;}[t.orientation||\&quot;v\&quot;]}function o(t,e){var r=i(t),a=n(t,\&quot;box-violin\&quot;),o=n(t._fullInput||{},\&quot;candlestick\&quot;);return a&amp;&amp;!o&amp;&amp;e===r&amp;&amp;void 0===t[r]&amp;&amp;void 0===t[r+\&quot;0\&quot;]}e.exports=function(t,e,r,s){\&quot;-\&quot;===r(\&quot;type\&quot;,(s.splomStash||{}).type)&amp;&amp;(!function(t,e){if(\&quot;-\&quot;!==t.type)return;var r=t._id,s=r.charAt(0);-1!==r.indexOf(\&quot;scene\&quot;)&amp;&amp;(r=s);var l=function(t,e,r){for(var n=0;n&lt;t.length;n++){var a=t[n];if(\&quot;splom\&quot;===a.type&amp;&amp;a._length&gt;0&amp;&amp;(a[\&quot;_\&quot;+r+\&quot;axes\&quot;]||{})[e])return a;if((a[r+\&quot;axis\&quot;]||r)===e){if(o(a,r))return a;if((a[r]||[]).length||a[r+\&quot;0\&quot;])return a}}}(e,r,s);if(!l)return;if(\&quot;histogram\&quot;===l.type&amp;&amp;s==={v:\&quot;y\&quot;,h:\&quot;x\&quot;}[l.orientation||\&quot;v\&quot;])return void(t.type=\&quot;linear\&quot;);var c,u=s+\&quot;calendar\&quot;,h=l[u],f={noMultiCategory:!n(l,\&quot;cartesian\&quot;)||n(l,\&quot;noMultiCategory\&quot;)};if(o(l,s)){var p=i(l),d=[];for(c=0;c&lt;e.length;c++){var g=e[c];n(g,\&quot;box-violin\&quot;)&amp;&amp;(g[s+\&quot;axis\&quot;]||s)===r&amp;&amp;(void 0!==g[p]?d.push(g[p][0]):void 0!==g.name?d.push(g.name):d.push(\&quot;text\&quot;),g[u]!==h&amp;&amp;(h=void 0))}t.type=a(d,h,f)}else if(\&quot;splom\&quot;===l.type){var v=l.dimensions,m=v[l._axesDim[r]];m.visible&amp;&amp;(t.type=a(m.values,h,f))}else t.type=a(l[s]||[l[s+\&quot;0\&quot;]],h,f)}(e,s.data),\&quot;-\&quot;===e.type?e.type=\&quot;linear\&quot;:t.type=e.type)}},{\&quot;../../registry\&quot;:845,\&quot;./axis_autotype\&quot;:765}],788:[function(t,e,r){\&quot;use strict\&quot;;var n=t(\&quot;../registry\&quot;),a=t(\&quot;../lib\&quot;);function i(t,e,r){var n,i,o,s=!1;if(\&quot;data\&quot;===e.type)n=t._fullData[null!==e.traces?e.traces[0]:0];else{if(\&quot;layout\&quot;!==e.type)return!1;n=t._fullLayout}return i=a.nestedProperty(n,e.prop).get(),(o=r[e.type]=r[e.type]||{}).hasOwnProperty(e.prop)&amp;&amp;o[e.prop]!==i&amp;&amp;(s=!0),o[e.prop]=i,{changed:s,value:i}}function o(t,e){var r=[],n=e[0],i={};if(\&quot;string\&quot;==typeof n)i[n]=e[1];else{if(!a.isPlainObject(n))return r;i=n}return l(i,function(t,e,n){r.push({type:\&quot;layout\&quot;,prop:t,value:n})},\&quot;\&quot;,0),r}function s(t,e){var r,n,i,o,s=[];if(n=e[0],i=e[1],r=e[2],o={},\&quot;string\&quot;==typeof n)o[n]=i;else{if(!a.isPlainObject(n))return s;o=n,void 0===r&amp;&amp;(r=i)}return void 0===r&amp;&amp;(r=null),l(o,function(e,n,a){var i,o;if(Array.isArray(a)){o=a.slice();var l=Math.min(o.length,t.data.length);r&amp;&amp;(l=Math.min(l,r.length)),i=[];for(var c=0;c&lt;l;c++)i[c]=r?r[c]:c}else o=a,i=r?r.slice():null;if(null===i)Array.isArray(o)&amp;&amp;(o=o[0]);else if(Array.isArray(i)){if(!Array.isArray(o)){var u=o;o=[];for(var h=0;h&lt;i.length;h++)o[h]=u}o.length=Math.min(i.length,o.length)}s.push({type:\&quot;data\&quot;,prop:e,traces:i,value:o})},\&quot;\&quot;,0),s}function l(t,e,r,n){Object.keys(t).forEach(function(i){var o=t[i];if(\&quot;_\&quot;!==i[0]){var s=r+(n&gt;0?\&quot;.\&quot;:\&quot;\&quot;)+i;a.isPlainObject(o)?l(o,e,s,n+1):e(s,i,o)}})}r.manageCommandObserver=function(t,e,n,o){var s={},l=!0;e&amp;&amp;e._commandObserver&amp;&amp;(s=e._commandObserver),s.cache||(s.cache={}),s.lookupTable={};var c=r.hasSimpleAPICommandBindings(t,n,s.lookupTable);if(e&amp;&amp;e._commandObserver){if(c)return s;if(e._commandObserver.remove)return e._commandObserver.remove(),e._commandObserver=null,s}if(c){i(t,c,s.cache),s.check=function(){if(l){var e=i(t,c,s.cache);return e.changed&amp;&amp;o&amp;&amp;void 0!==s.lookupTable[e.value]&amp;&amp;(s.disable(),Promise.resolve(o({value:e.value,type:c.type,prop:c.prop,traces:c.traces,index:s.lookupTable[e.value]})).then(s.enable,s.enable)),e.changed}};for(var u=[\&quot;plotly_relayout\&quot;,\&quot;plotly_redraw\&quot;,\&quot;plotly_restyle\&quot;,\&quot;plotly_update\&quot;,\&quot;plotly_animatingframe\&quot;,\&quot;plotly_afterplot\&quot;],h=0;h&lt;u.length;h++)t._internalOn(u[h],s.check);s.remove=function(){for(var e=0;e&lt;u.length;e++)t._removeInternalListener(u[e],s.check)}}else a.log(\&quot;Unable to automatically bind plot updates to API command\&quot;),s.lookupTable={},s.remove=function(){};return s.disable=function(){l=!1},s.enable=function(){l=!0},e&amp;&amp;(e._commandObserver=s),s},r.hasSimpleAPICommandBindings=function(t,e,n){var a,i,o=e.length;for(a=0;a&lt;o;a++){var s,l=e[a],c=l.method,u=l.args;if(Array.isArray(u)||(u=[]),!c)return!1;var h=r.computeAPICommandBindings(t,c,u);if(1!==h.length)return!1;if(i){if((s=h[0]).type!==i.type)return!1;if(s.prop!==i.prop)return!1;if(Array.isArray(i.traces)){if(!Array.isArray(s.traces))return!1;s.traces.sort();for(var f=0;f&lt;i.traces.length;f++)if(i.traces[f]!==s.traces[f])return!1}else if(s.prop!==i.prop)return!1}else i=h[0],Array.isArray(i.traces)&amp;&amp;i.traces.sort();var p=(s=h[0]).value;if(Array.isArray(p)){if(1!==p.length)return!1;p=p[0]}n&amp;&amp;(n[p]=a)}return i},r.executeAPICommand=function(t,e,r){if(\&quot;skip\&quot;===e)return Promise.resolve();var i=n.apiMethodRegistry[e],o=[t];Array.isArray(r)||(r=[]);for(var s=0;s&lt;r.length;s++)o.push(r[s]);return i.apply(null,o).catch(function(t){return a.warn(\&quot;API call to Plotly.\&quot;+e+\&quot; rejected.\&quot;,t),Promise.reject(t)})},r.computeAPICommandBindings=function(t,e,r){var n;switch(Array.isArray(r)||(r=[]),e){case\&quot;restyle\&quot;:n=s(t,r);break;case\&quot;relayout\&quot;:n=o(t,r);break;case\&quot;update\&quot;:n=s(t,[r[0],r[2]]).concat(o(t,[r[1]]));break;case\&quot;animate\&quot;:n=function(t,e){return Array.isArray(e[0])&amp;&amp;1===e[0].length&amp;&amp;-1!==[\&quot;string\&quot;,\&quot;number\&quot;].indexOf(typeof e[0][0])?[{type:\&quot;layout\&quot;,prop:\&quot;_currentFrame\&quot;,value:e[0][0].toString()}]:[]}(0,r);break;default:n=[]}return n}},{\&quot;../lib\&quot;:716,\&quot;../registry\&quot;:845}],789:[function(t,e,r){\&quot;use strict\&quot;;var n=t(\&quot;../lib/extend\&quot;).extendFlat;r.attributes=function(t,e){e=e||{};var r={valType:\&quot;info_array\&quot;,editType:(t=t||{}).editType,items:[{valType:\&quot;number\&quot;,min:0,max:1,editType:t.editType},{valType:\&quot;number\&quot;,min:0,max:1,editType:t.editType}],dflt:[0,1]},a=(t.name&amp;&amp;t.name,t.trace,e.description&amp;&amp;e.description,{x:n({},r,{}),y:n({},r,{}),editType:t.editType});return t.noGridCell||(a.row={valType:\&quot;integer\&quot;,min:0,dflt:0,editType:t.editType},a.column={valType:\&quot;integer\&quot;,min:0,dflt:0,editType:t.editType}),a},r.defaults=function(t,e,r,n){var a=n&amp;&amp;n.x||[0,1],i=n&amp;&amp;n.y||[0,1],o=e.grid;if(o){var s=r(\&quot;domain.column\&quot;);void 0!==s&amp;&amp;(s&lt;o.columns?a=o._domains.x[s]:delete t.domain.column);var l=r(\&quot;domain.row\&quot;);void 0!==l&amp;&amp;(l&lt;o.rows?i=o._domains.y[l]:delete t.domain.row)}var c=r(\&quot;domain.x\&quot;,a),u=r(\&quot;domain.y\&quot;,i);c[0]&lt;c[1]||(t.domain.x=a.slice()),u[0]&lt;u[1]||(t.domain.y=i.slice())}},{\&quot;../lib/extend\&quot;:707}],790:[function(t,e,r){\&quot;use strict\&quot;;e.exports=function(t){var e=t.editType,r=t.colorEditType;void 0===r&amp;&amp;(r=e);var n={family:{valType:\&quot;string\&quot;,noBlank:!0,strict:!0,editType:e},size:{valType:\&quot;number\&quot;,min:1,editType:e},color:{valType:\&quot;color\&quot;,editType:r},editType:e};return t.arrayOk&amp;&amp;(n.family.arrayOk=!0,n.size.arrayOk=!0,n.color.arrayOk=!0),n}},{}],791:[function(t,e,r){\&quot;use strict\&quot;;e.exports={_isLinkedToArray:\&quot;frames_entry\&quot;,group:{valType:\&quot;string\&quot;},name:{valType:\&quot;string\&quot;},traces:{valType:\&quot;any\&quot;},baseframe:{valType:\&quot;string\&quot;},data:{valType:\&quot;any\&quot;},layout:{valType:\&quot;any\&quot;}}},{}],792:[function(t,e,r){\&quot;use strict\&quot;;r.projNames={equirectangular:\&quot;equirectangular\&quot;,mercator:\&quot;mercator\&quot;,orthographic:\&quot;orthographic\&quot;,\&quot;natural earth\&quot;:\&quot;naturalEarth\&quot;,kavrayskiy7:\&quot;kavrayskiy7\&quot;,miller:\&quot;miller\&quot;,robinson:\&quot;robinson\&quot;,eckert4:\&quot;eckert4\&quot;,\&quot;azimuthal equal area\&quot;:\&quot;azimuthalEqualArea\&quot;,\&quot;azimuthal equidistant\&quot;:\&quot;azimuthalEquidistant\&quot;,\&quot;conic equal area\&quot;:\&quot;conicEqualArea\&quot;,\&quot;conic conformal\&quot;:\&quot;conicConformal\&quot;,\&quot;conic equidistant\&quot;:\&quot;conicEquidistant\&quot;,gnomonic:\&quot;gnomonic\&quot;,stereographic:\&quot;stereographic\&quot;,mollweide:\&quot;mollweide\&quot;,hammer:\&quot;hammer\&quot;,\&quot;transverse mercator\&quot;:\&quot;transverseMercator\&quot;,\&quot;albers usa\&quot;:\&quot;albersUsa\&quot;,\&quot;winkel tripel\&quot;:\&quot;winkel3\&quot;,aitoff:\&quot;aitoff\&quot;,sinusoidal:\&quot;sinusoidal\&quot;},r.axesNames=[\&quot;lonaxis\&quot;,\&quot;lataxis\&quot;],r.lonaxisSpan={orthographic:180,\&quot;azimuthal equal area\&quot;:360,\&quot;azimuthal equidistant\&quot;:360,\&quot;conic conformal\&quot;:180,gnomonic:160,stereographic:180,\&quot;transverse mercator\&quot;:180,\&quot;*\&quot;:360},r.lataxisSpan={\&quot;conic conformal\&quot;:150,stereographic:179.5,\&quot;*\&quot;:180},r.scopeDefaults={world:{lonaxisRange:[-180,180],lataxisRange:[-90,90],projType:\&quot;equirectangular\&quot;,projRotate:[0,0,0]},usa:{lonaxisRange:[-180,-50],lataxisRange:[15,80],projType:\&quot;albers usa\&quot;},europe:{lonaxisRange:[-30,60],lataxisRange:[30,85],projType:\&quot;conic conformal\&quot;,projRotate:[15,0,0],projParallels:[0,60]},asia:{lonaxisRange:[22,160],lataxisRange:[-15,55],projType:\&quot;mercator\&quot;,projRotate:[0,0,0]},africa:{lonaxisRange:[-30,60],lataxisRange:[-40,40],projType:\&quot;mercator\&quot;,projRotate:[0,0,0]},\&quot;north america\&quot;:{lonaxisRange:[-180,-45],lataxisRange:[5,85],projType:\&quot;conic conformal\&quot;,projRotate:[-100,0,0],projParallels:[29.5,45.5]},\&quot;south america\&quot;:{lonaxisRange:[-100,-30],lataxisRange:[-60,15],projType:\&quot;mercator\&quot;,projRotate:[0,0,0]}},r.clipPad=.001,r.precision=.1,r.landColor=\&quot;#F0DC82\&quot;,r.waterColor=\&quot;#3399FF\&quot;,r.locationmodeToLayer={\&quot;ISO-3\&quot;:\&quot;countries\&quot;,\&quot;USA-states\&quot;:\&quot;subunits\&quot;,\&quot;country names\&quot;:\&quot;countries\&quot;},r.sphereSVG={type:\&quot;Sphere\&quot;},r.fillLayers={ocean:1,land:1,lakes:1},r.lineLayers={subunits:1,countries:1,coastlines:1,rivers:1,frame:1},r.layers=[\&quot;bg\&quot;,\&quot;ocean\&quot;,\&quot;land\&quot;,\&quot;lakes\&quot;,\&quot;subunits\&quot;,\&quot;countries\&quot;,\&quot;coastlines\&quot;,\&quot;rivers\&quot;,\&quot;lataxis\&quot;,\&quot;lonaxis\&quot;,\&quot;frame\&quot;,\&quot;backplot\&quot;,\&quot;frontplot\&quot;],r.layersForChoropleth=[\&quot;bg\&quot;,\&quot;ocean\&quot;,\&quot;land\&quot;,\&quot;subunits\&quot;,\&quot;countries\&quot;,\&quot;coastlines\&quot;,\&quot;lataxis\&quot;,\&quot;lonaxis\&quot;,\&quot;frame\&quot;,\&quot;backplot\&quot;,\&quot;rivers\&quot;,\&quot;lakes\&quot;,\&quot;frontplot\&quot;],r.layerNameToAdjective={ocean:\&quot;ocean\&quot;,land:\&quot;land\&quot;,lakes:\&quot;lake\&quot;,subunits:\&quot;subunit\&quot;,countries:\&quot;country\&quot;,coastlines:\&quot;coastline\&quot;,rivers:\&quot;river\&quot;,frame:\&quot;frame\&quot;}},{}],793:[function(t,e,r){\&quot;use strict\&quot;;var n=t(\&quot;d3\&quot;),a=t(\&quot;../../registry\&quot;),i=t(\&quot;../../lib\&quot;),o=t(\&quot;../../components/color\&quot;),s=t(\&quot;../../components/drawing\&quot;),l=t(\&quot;../../components/fx\&quot;),c=t(\&quot;../plots\&quot;),u=t(\&quot;../cartesian/axes\&quot;),h=t(\&quot;../../components/dragelement\&quot;),f=t(\&quot;../cartesian/select\&quot;).prepSelect,p=t(\&quot;../cartesian/select\&quot;).selectOnClick,d=t(\&quot;./zoom\&quot;),g=t(\&quot;./constants\&quot;),v=t(\&quot;../../lib/topojson_utils\&quot;),m=t(\&quot;topojson-client\&quot;).feature;function y(t){this.id=t.id,this.graphDiv=t.graphDiv,this.container=t.container,this.topojsonURL=t.topojsonURL,this.isStatic=t.staticPlot,this.topojsonName=null,this.topojson=null,this.projection=null,this.scope=null,this.viewInitial=null,this.fitScale=null,this.bounds=null,this.midPt=null,this.hasChoropleth=!1,this.traceHash={},this.layers={},this.basePaths={},this.dataPaths={},this.dataPoints={},this.clipDef=null,this.clipRect=null,this.bgRect=null,this.makeFramework()}t(\&quot;./projections\&quot;)(n);var x=y.prototype;e.exports=function(t){return new y(t)},x.plot=function(t,e,r){var n=this,a=e[this.id],i=!1;for(var o in g.layerNameToAdjective)if(\&quot;frame\&quot;!==o&amp;&amp;a[\&quot;show\&quot;+o]){i=!0;break}for(var s=0;s&lt;t.length;s++)if(t[0][0].trace.locationmode){i=!0;break}if(!i)return n.update(t,e);var l=v.getTopojsonName(a);null===n.topojson||l!==n.topojsonName?(n.topojsonName=l,void 0===PlotlyGeoAssets.topojson[n.topojsonName]?r.push(n.fetchTopojson().then(function(r){PlotlyGeoAssets.topojson[n.topojsonName]=r,n.topojson=r,n.update(t,e)})):(n.topojson=PlotlyGeoAssets.topojson[n.topojsonName],n.update(t,e))):n.update(t,e)},x.fetchTopojson=function(){var t=v.getTopojsonPath(this.topojsonURL,this.topojsonName);return new Promise(function(e,r){n.json(t,function(n,a){if(n)return 404===n.status?r(new Error([\&quot;plotly.js could not find topojson file at\&quot;,t,\&quot;.\&quot;,\&quot;Make sure the *topojsonURL* plot config option\&quot;,\&quot;is set properly.\&quot;].join(\&quot; \&quot;))):r(new Error([\&quot;unexpected error while fetching topojson file at\&quot;,t].join(\&quot; \&quot;)));e(a)})})},x.update=function(t,e){var r=e[this.id];if(!this.updateProjection(e,r)){this.hasChoropleth=!1;for(var n=0;n&lt;t.length;n++)if(\&quot;choropleth\&quot;===t[n][0].trace.type){this.hasChoropleth=!0;break}this.viewInitial&amp;&amp;this.scope===r.scope||this.saveViewInitial(r),this.scope=r.scope,this.updateBaseLayers(e,r),this.updateDims(e,r),this.updateFx(e,r),c.generalUpdatePerTraceModule(this.graphDiv,this,t,r);var a=this.layers.frontplot.select(\&quot;.scatterlayer\&quot;);this.dataPoints.point=a.selectAll(\&quot;.point\&quot;),this.dataPoints.text=a.selectAll(\&quot;text\&quot;),this.dataPaths.line=a.selectAll(\&quot;.js-line\&quot;);var i=this.layers.backplot.select(\&quot;.choroplethlayer\&quot;);this.dataPaths.choropleth=i.selectAll(\&quot;path\&quot;),this.render()}},x.updateProjection=function(t,e){var r=t._size,o=e.domain,s=e.projection,l=s.rotation||{},c=e.center||{},u=this.projection=function(t){for(var e=t.projection.type,r=n.geo[g.projNames[e]](),a=t._isClipped?g.lonaxisSpan[e]/2:null,i=[\&quot;center\&quot;,\&quot;rotate\&quot;,\&quot;parallels\&quot;,\&quot;clipExtent\&quot;],o=function(t){return t?r:[]},s=0;s&lt;i.length;s++){var l=i[s];\&quot;function\&quot;!=typeof r[l]&amp;&amp;(r[l]=o)}r.isLonLatOverEdges=function(t){if(null===r(t))return!0;if(a){var e=r.rotate();return n.geo.distance(t,[-e[0],-e[1]])&gt;a*Math.PI/180}return!1},r.getPath=function(){return n.geo.path().projection(r)},r.getBounds=function(t){return r.getPath().bounds(t)},r.fitExtent=function(t,e){var n=t[1][0]-t[0][0],a=t[1][1]-t[0][1],i=r.clipExtent&amp;&amp;r.clipExtent();r.scale(150).translate([0,0]),i&amp;&amp;r.clipExtent(null);var o=r.getBounds(e),s=Math.min(n/(o[1][0]-o[0][0]),a/(o[1][1]-o[0][1])),l=+t[0][0]+(n-s*(o[1][0]+o[0][0]))/2,c=+t[0][1]+(a-s*(o[1][1]+o[0][1]))/2;return i&amp;&amp;r.clipExtent(i),r.scale(150*s).translate([l,c])},r.precision(g.precision),a&amp;&amp;r.clipAngle(a-g.clipPad);return r}(e);u.center([c.lon-l.lon,c.lat-l.lat]).rotate([-l.lon,-l.lat,l.roll]).parallels(s.parallels);var h=[[r.l+r.w*o.x[0],r.t+r.h*(1-o.y[1])],[r.l+r.w*o.x[1],r.t+r.h*(1-o.y[0])]],f=e.lonaxis,p=e.lataxis,d=function(t,e){var r=g.clipPad,n=t[0]+r,a=t[1]-r,i=e[0]+r,o=e[1]-r;n&gt;0&amp;&amp;a&lt;0&amp;&amp;(a+=360);var s=(a-n)/4;return{type:\&quot;Polygon\&quot;,coordinates:[[[n,i],[n,o],[n+s,o],[n+2*s,o],[n+3*s,o],[a,o],[a,i],[a-s,i],[a-2*s,i],[a-3*s,i],[n,i]]]}}(f.range,p.range);u.fitExtent(h,d);var v=this.bounds=u.getBounds(d),m=this.fitScale=u.scale(),y=u.translate();if(!isFinite(v[0][0])||!isFinite(v[0][1])||!isFinite(v[1][0])||!isFinite(v[1][1])||isNaN(y[0])||isNaN(y[0])){for(var x=this.graphDiv,b=[\&quot;projection.rotation\&quot;,\&quot;center\&quot;,\&quot;lonaxis.range\&quot;,\&quot;lataxis.range\&quot;],_=\&quot;Invalid geo settings, relayout'ing to default view.\&quot;,w={},k=0;k&lt;b.length;k++)w[this.id+\&quot;.\&quot;+b[k]]=null;return this.viewInitial=null,i.warn(_),x._promises.push(a.call(\&quot;relayout\&quot;,x,w)),_}var T=this.midPt=[(v[0][0]+v[1][0])/2,(v[0][1]+v[1][1])/2];if(u.scale(s.scale*m).translate([y[0]+(T[0]-y[0]),y[1]+(T[1]-y[1])]).clipExtent(v),e._isAlbersUsa){var A=u([c.lon,c.lat]),M=u.translate();u.translate([M[0]-(A[0]-M[0]),M[1]-(A[1]-M[1])])}},x.updateBaseLayers=function(t,e){var r=this,a=r.topojson,i=r.layers,l=r.basePaths;function c(t){return\&quot;lonaxis\&quot;===t||\&quot;lataxis\&quot;===t}function h(t){return Boolean(g.lineLayers[t])}function f(t){return Boolean(g.fillLayers[t])}var p=(this.hasChoropleth?g.layersForChoropleth:g.layers).filter(function(t){return h(t)||f(t)?e[\&quot;show\&quot;+t]:!c(t)||e[t].showgrid}),d=r.framework.selectAll(\&quot;.layer\&quot;).data(p,String);d.exit().each(function(t){delete i[t],delete l[t],n.select(this).remove()}),d.enter().append(\&quot;g\&quot;).attr(\&quot;class\&quot;,function(t){return\&quot;layer \&quot;+t}).each(function(t){var e=i[t]=n.select(this);\&quot;bg\&quot;===t?r.bgRect=e.append(\&quot;rect\&quot;).style(\&quot;pointer-events\&quot;,\&quot;all\&quot;):c(t)?l[t]=e.append(\&quot;path\&quot;).style(\&quot;fill\&quot;,\&quot;none\&quot;):\&quot;backplot\&quot;===t?e.append(\&quot;g\&quot;).classed(\&quot;choroplethlayer\&quot;,!0):\&quot;frontplot\&quot;===t?e.append(\&quot;g\&quot;).classed(\&quot;scatterlayer\&quot;,!0):h(t)?l[t]=e.append(\&quot;path\&quot;).style(\&quot;fill\&quot;,\&quot;none\&quot;).style(\&quot;stroke-miterlimit\&quot;,2):f(t)&amp;&amp;(l[t]=e.append(\&quot;path\&quot;).style(\&quot;stroke\&quot;,\&quot;none\&quot;))}),d.order(),d.each(function(r){var n=l[r],i=g.layerNameToAdjective[r];\&quot;frame\&quot;===r?n.datum(g.sphereSVG):h(r)||f(r)?n.datum(m(a,a.objects[r])):c(r)&amp;&amp;n.datum(function(t,e,r){var n,a,i,o=e[t],s=g.scopeDefaults[e.scope];\&quot;lonaxis\&quot;===t?(n=s.lonaxisRange,a=s.lataxisRange,i=function(t,e){return[t,e]}):\&quot;lataxis\&quot;===t&amp;&amp;(n=s.lataxisRange,a=s.lonaxisRange,i=function(t,e){return[e,t]});var l={type:\&quot;linear\&quot;,range:[n[0],n[1]-1e-6],tick0:o.tick0,dtick:o.dtick};u.setConvert(l,r);var c=u.calcTicks(l);e.isScoped||\&quot;lonaxis\&quot;!==t||c.pop();for(var h=c.length,f=new Array(h),p=0;p&lt;h;p++)for(var d=c[p].x,v=f[p]=[],m=a[0];m&lt;a[1]+2.5;m+=2.5)v.push(i(d,m));return{type:\&quot;MultiLineString\&quot;,coordinates:f}}(r,e,t)).call(o.stroke,e[r].gridcolor).call(s.dashLine,\&quot;\&quot;,e[r].gridwidth),h(r)?n.call(o.stroke,e[i+\&quot;color\&quot;]).call(s.dashLine,\&quot;\&quot;,e[i+\&quot;width\&quot;]):f(r)&amp;&amp;n.call(o.fill,e[i+\&quot;color\&quot;])})},x.updateDims=function(t,e){var r=this.bounds,n=(e.framewidth||0)/2,a=r[0][0]-n,i=r[0][1]-n,l=r[1][0]-a+n,c=r[1][1]-i+n;s.setRect(this.clipRect,a,i,l,c),this.bgRect.call(s.setRect,a,i,l,c).call(o.fill,e.bgcolor),this.xaxis._offset=a,this.xaxis._length=l,this.yaxis._offset=i,this.yaxis._length=c},x.updateFx=function(t,e){var r=this,i=r.graphDiv,o=r.bgRect,s=t.dragmode,c=t.clickmode;if(!r.isStatic){var u;\&quot;select\&quot;===s?u=function(t,e){(t.range={})[r.id]=[v([e.xmin,e.ymin]),v([e.xmax,e.ymax])]}:\&quot;lasso\&quot;===s&amp;&amp;(u=function(t,e,n){(t.lassoPoints={})[r.id]=n.filtered.map(v)});var g={element:r.bgRect.node(),gd:i,plotinfo:{id:r.id,xaxis:r.xaxis,yaxis:r.yaxis,fillRangeItems:u},xaxes:[r.xaxis],yaxes:[r.yaxis],subplot:r.id,clickFn:function(e){2===e&amp;&amp;t._zoomlayer.selectAll(\&quot;.select-outline\&quot;).remove()}};\&quot;pan\&quot;===s?(o.node().onmousedown=null,o.call(d(r,e)),o.on(\&quot;dblclick.zoom\&quot;,function(){var t=r.viewInitial,e={};for(var n in t)e[r.id+\&quot;.\&quot;+n]=t[n];a.call(\&quot;_guiRelayout\&quot;,i,e),i.emit(\&quot;plotly_doubleclick\&quot;,null)}),i._context._scrollZoom.geo||o.on(\&quot;wheel.zoom\&quot;,null)):\&quot;select\&quot;!==s&amp;&amp;\&quot;lasso\&quot;!==s||(o.on(\&quot;.zoom\&quot;,null),g.prepFn=function(t,e,r){f(t,e,r,g,s)},h.init(g)),o.on(\&quot;mousemove\&quot;,function(){var t=r.projection.invert(n.mouse(this));if(!t||isNaN(t[0])||isNaN(t[1]))return h.unhover(i,n.event);r.xaxis.p2c=function(){return t[0]},r.yaxis.p2c=function(){return t[1]},l.hover(i,n.event,r.id)}),o.on(\&quot;mouseout\&quot;,function(){i._dragging||h.unhover(i,n.event)}),o.on(\&quot;click\&quot;,function(){\&quot;select\&quot;!==s&amp;&amp;\&quot;lasso\&quot;!==s&amp;&amp;(c.indexOf(\&quot;select\&quot;)&gt;-1&amp;&amp;p(n.event,i,[r.xaxis],[r.yaxis],r.id,g),c.indexOf(\&quot;event\&quot;)&gt;-1&amp;&amp;l.click(i,n.event))})}function v(t){return r.projection.invert([t[0]+r.xaxis._offset,t[1]+r.yaxis._offset])}},x.makeFramework=function(){var t=this,e=t.graphDiv,r=e._fullLayout,a=\&quot;clip\&quot;+r._uid+t.id;t.clipDef=r._clips.append(\&quot;clipPath\&quot;).attr(\&quot;id\&quot;,a),t.clipRect=t.clipDef.append(\&quot;rect\&quot;),t.framework=n.select(t.container).append(\&quot;g\&quot;).attr(\&quot;class\&quot;,\&quot;geo \&quot;+t.id).call(s.setClipUrl,a,e),t.project=function(e){var r=t.projection(e);return r?[r[0]-t.xaxis._offset,r[1]-t.yaxis._offset]:[null,null]},t.xaxis={_id:\&quot;x\&quot;,c2p:function(e){return t.project(e)[0]}},t.yaxis={_id:\&quot;y\&quot;,c2p:function(e){return t.project(e)[1]}},t.mockAxis={type:\&quot;linear\&quot;,showexponent:\&quot;all\&quot;,exponentformat:\&quot;B\&quot;},u.setConvert(t.mockAxis,r)},x.saveViewInitial=function(t){var e=t.center||{},r=t.projection,n=r.rotation||{};t._isScoped?this.viewInitial={\&quot;center.lon\&quot;:e.lon,\&quot;center.lat\&quot;:e.lat,\&quot;projection.scale\&quot;:r.scale}:t._isClipped?this.viewInitial={\&quot;projection.scale\&quot;:r.scale,\&quot;projection.rotation.lon\&quot;:n.lon,\&quot;projection.rotation.lat\&quot;:n.lat}:this.viewInitial={\&quot;center.lon\&quot;:e.lon,\&quot;center.lat\&quot;:e.lat,\&quot;projection.scale\&quot;:r.scale,\&quot;projection.rotation.lon\&quot;:n.lon}},x.render=function(){var t,e=this.projection,r=e.getPath();function n(t){var r=e(t.lonlat);return r?\&quot;translate(\&quot;+r[0]+\&quot;,\&quot;+r[1]+\&quot;)\&quot;:null}function a(t){return e.isLonLatOverEdges(t.lonlat)?\&quot;none\&quot;:null}for(t in this.basePaths)this.basePaths[t].attr(\&quot;d\&quot;,r);for(t in this.dataPaths)this.dataPaths[t].attr(\&quot;d\&quot;,function(t){return r(t.geojson)});for(t in this.dataPoints)this.dataPoints[t].attr(\&quot;display\&quot;,a).attr(\&quot;transform\&quot;,n)}},{\&quot;../../components/color\&quot;:591,\&quot;../../components/dragelement\&quot;:609,\&quot;../../components/drawing\&quot;:612,\&quot;../../components/fx\&quot;:629,\&quot;../../lib\&quot;:716,\&quot;../../lib/topojson_utils\&quot;:743,\&quot;../../registry\&quot;:845,\&quot;../cartesian/axes\&quot;:764,\&quot;../cartesian/select\&quot;:781,\&quot;../plots\&quot;:825,\&quot;./constants\&quot;:792,\&quot;./projections\&quot;:797,\&quot;./zoom\&quot;:798,d3:164,\&quot;topojson-client\&quot;:538}],794:[function(t,e,r){\&quot;use strict\&quot;;var n=t(\&quot;../../plots/get_data\&quot;).getSubplotCalcData,a=t(\&quot;../../lib\&quot;).counterRegex,i=t(\&quot;./geo\&quot;),o=\&quot;geo\&quot;,s=a(o),l={};l[o]={valType:\&quot;subplotid\&quot;,dflt:o,editType:\&quot;calc\&quot;},e.exports={attr:o,name:o,idRoot:o,idRegex:s,attrRegex:s,attributes:l,layoutAttributes:t(\&quot;./layout_attributes\&quot;),supplyLayoutDefaults:t(\&quot;./layout_defaults\&quot;),plot:function(t){for(var e=t._fullLayout,r=t.calcdata,a=e._subplots[o],s=0;s&lt;a.length;s++){var l=a[s],c=n(r,o,l),u=e[l]._subplot;u||(u=i({id:l,graphDiv:t,container:e._geolayer.node(),topojsonURL:t._context.topojsonURL,staticPlot:t._context.staticPlot}),e[l]._subplot=u),u.plot(c,e,t._promises)}},updateFx:function(t){for(var e=t._fullLayout,r=e._subplots[o],n=0;n&lt;r.length;n++){var a=e[r[n]];a._subplot.updateFx(e,a)}},clean:function(t,e,r,n){for(var a=n._subplots[o]||[],i=0;i&lt;a.length;i++){var s=a[i],l=n[s]._subplot;!e[s]&amp;&amp;l&amp;&amp;(l.framework.remove(),l.clipDef.remove())}}}},{\&quot;../../lib\&quot;:716,\&quot;../../plots/get_data\&quot;:799,\&quot;./geo\&quot;:793,\&quot;./layout_attributes\&quot;:795,\&quot;./layout_defaults\&quot;:796}],795:[function(t,e,r){\&quot;use strict\&quot;;var n=t(\&quot;../../components/color/attributes\&quot;),a=t(\&quot;../domain\&quot;).attributes,i=t(\&quot;./constants\&quot;),o=t(\&quot;../../plot_api/edit_types\&quot;).overrideAll,s={range:{valType:\&quot;info_array\&quot;,items:[{valType:\&quot;number\&quot;},{valType:\&quot;number\&quot;}]},showgrid:{valType:\&quot;boolean\&quot;,dflt:!1},tick0:{valType:\&quot;number\&quot;,dflt:0},dtick:{valType:\&quot;number\&quot;},gridcolor:{valType:\&quot;color\&quot;,dflt:n.lightLine},gridwidth:{valType:\&quot;number\&quot;,min:0,dflt:1}};(e.exports=o({domain:a({name:\&quot;geo\&quot;},{}),resolution:{valType:\&quot;enumerated\&quot;,values:[110,50],dflt:110,coerceNumber:!0},scope:{valType:\&quot;enumerated\&quot;,values:Object.keys(i.scopeDefaults),dflt:\&quot;world\&quot;},projection:{type:{valType:\&quot;enumerated\&quot;,values:Object.keys(i.projNames)},rotation:{lon:{valType:\&quot;number\&quot;},lat:{valType:\&quot;number\&quot;},roll:{valType:\&quot;number\&quot;}},parallels:{valType:\&quot;info_array\&quot;,items:[{valType:\&quot;number\&quot;},{valType:\&quot;number\&quot;}]},scale:{valType:\&quot;number\&quot;,min:0,dflt:1}},center:{lon:{valType:\&quot;number\&quot;},lat:{valType:\&quot;number\&quot;}},showcoastlines:{valType:\&quot;boolean\&quot;},coastlinecolor:{valType:\&quot;color\&quot;,dflt:n.defaultLine},coastlinewidth:{valType:\&quot;number\&quot;,min:0,dflt:1},showland:{valType:\&quot;boolean\&quot;,dflt:!1},landcolor:{valType:\&quot;color\&quot;,dflt:i.landColor},showocean:{valType:\&quot;boolean\&quot;,dflt:!1},oceancolor:{valType:\&quot;color\&quot;,dflt:i.waterColor},showlakes:{valType:\&quot;boolean\&quot;,dflt:!1},lakecolor:{valType:\&quot;color\&quot;,dflt:i.waterColor},showrivers:{valType:\&quot;boolean\&quot;,dflt:!1},rivercolor:{valType:\&quot;color\&quot;,dflt:i.waterColor},riverwidth:{valType:\&quot;number\&quot;,min:0,dflt:1},showcountries:{valType:\&quot;boolean\&quot;},countrycolor:{valType:\&quot;color\&quot;,dflt:n.defaultLine},countrywidth:{valType:\&quot;number\&quot;,min:0,dflt:1},showsubunits:{valType:\&quot;boolean\&quot;},subunitcolor:{valType:\&quot;color\&quot;,dflt:n.defaultLine},subunitwidth:{valType:\&quot;number\&quot;,min:0,dflt:1},showframe:{valType:\&quot;boolean\&quot;},framecolor:{valType:\&quot;color\&quot;,dflt:n.defaultLine},framewidth:{valType:\&quot;number\&quot;,min:0,dflt:1},bgcolor:{valType:\&quot;color\&quot;,dflt:n.background},lonaxis:s,lataxis:s},\&quot;plot\&quot;,\&quot;from-root\&quot;)).uirevision={valType:\&quot;any\&quot;,editType:\&quot;none\&quot;}},{\&quot;../../components/color/attributes\&quot;:590,\&quot;../../plot_api/edit_types\&quot;:747,\&quot;../domain\&quot;:789,\&quot;./constants\&quot;:792}],796:[function(t,e,r){\&quot;use strict\&quot;;var n=t(\&quot;../subplot_defaults\&quot;),a=t(\&quot;./constants\&quot;),i=t(\&quot;./layout_attributes\&quot;),o=a.axesNames;function s(t,e,r){var n=r(\&quot;resolution\&quot;),i=r(\&quot;scope\&quot;),s=a.scopeDefaults[i],l=r(\&quot;projection.type\&quot;,s.projType),c=e._isAlbersUsa=\&quot;albers usa\&quot;===l;c&amp;&amp;(i=e.scope=\&quot;usa\&quot;);var u=e._isScoped=\&quot;world\&quot;!==i,h=e._isConic=-1!==l.indexOf(\&quot;conic\&quot;);e._isClipped=!!a.lonaxisSpan[l];for(var f=0;f&lt;o.length;f++){var p,d=o[f],g=[30,10][f];if(u)p=s[d+\&quot;Range\&quot;];else{var v=a[d+\&quot;Span\&quot;],m=(v[l]||v[\&quot;*\&quot;])/2,y=r(\&quot;projection.rotation.\&quot;+d.substr(0,3),s.projRotate[f]);p=[y-m,y+m]}r(d+\&quot;.range\&quot;,p),r(d+\&quot;.tick0\&quot;),r(d+\&quot;.dtick\&quot;,g),r(d+\&quot;.showgrid\&quot;)&amp;&amp;(r(d+\&quot;.gridcolor\&quot;),r(d+\&quot;.gridwidth\&quot;))}var x=e.lonaxis.range,b=e.lataxis.range,_=x[0],w=x[1];_&gt;0&amp;&amp;w&lt;0&amp;&amp;(w+=360);var k,T,A,M=(_+w)/2;if(!c){var S=u?s.projRotate:[M,0,0];k=r(\&quot;projection.rotation.lon\&quot;,S[0]),r(\&quot;projection.rotation.lat\&quot;,S[1]),r(\&quot;projection.rotation.roll\&quot;,S[2]),r(\&quot;showcoastlines\&quot;,!u)&amp;&amp;(r(\&quot;coastlinecolor\&quot;),r(\&quot;coastlinewidth\&quot;)),r(\&quot;showocean\&quot;)&amp;&amp;r(\&quot;oceancolor\&quot;)}(c?(T=-96.6,A=38.7):(T=u?M:k,A=(b[0]+b[1])/2),r(\&quot;center.lon\&quot;,T),r(\&quot;center.lat\&quot;,A),h)&amp;&amp;r(\&quot;projection.parallels\&quot;,s.projParallels||[0,60]);r(\&quot;projection.scale\&quot;),r(\&quot;showland\&quot;)&amp;&amp;r(\&quot;landcolor\&quot;),r(\&quot;showlakes\&quot;)&amp;&amp;r(\&quot;lakecolor\&quot;),r(\&quot;showrivers\&quot;)&amp;&amp;(r(\&quot;rivercolor\&quot;),r(\&quot;riverwidth\&quot;)),r(\&quot;showcountries\&quot;,u&amp;&amp;\&quot;usa\&quot;!==i)&amp;&amp;(r(\&quot;countrycolor\&quot;),r(\&quot;countrywidth\&quot;)),(\&quot;usa\&quot;===i||\&quot;north america\&quot;===i&amp;&amp;50===n)&amp;&amp;(r(\&quot;showsubunits\&quot;,!0),r(\&quot;subunitcolor\&quot;),r(\&quot;subunitwidth\&quot;)),u||r(\&quot;showframe\&quot;,!0)&amp;&amp;(r(\&quot;framecolor\&quot;),r(\&quot;framewidth\&quot;)),r(\&quot;bgcolor\&quot;)}e.exports=function(t,e,r){n(t,e,r,{type:\&quot;geo\&quot;,attributes:i,handleDefaults:s,partition:\&quot;y\&quot;})}},{\&quot;../subplot_defaults\&quot;:839,\&quot;./constants\&quot;:792,\&quot;./layout_attributes\&quot;:795}],797:[function(t,e,r){\&quot;use strict\&quot;;e.exports=function(t){function e(t,e){return{type:\&quot;Feature\&quot;,id:t.id,properties:t.properties,geometry:r(t.geometry,e)}}function r(e,n){if(!e)return null;if(\&quot;GeometryCollection\&quot;===e.type)return{type:\&quot;GeometryCollection\&quot;,geometries:object.geometries.map(function(t){return r(t,n)})};if(!c.hasOwnProperty(e.type))return null;var a=c[e.type];return t.geo.stream(e,n(a)),a.result()}t.geo.project=function(t,e){var a=e.stream;if(!a)throw new Error(\&quot;not yet supported\&quot;);return(t&amp;&amp;n.hasOwnProperty(t.type)?n[t.type]:r)(t,a)};var n={Feature:e,FeatureCollection:function(t,r){return{type:\&quot;FeatureCollection\&quot;,features:t.features.map(function(t){return e(t,r)})}}},a=[],i=[],o={point:function(t,e){a.push([t,e])},result:function(){var t=a.length?a.length&lt;2?{type:\&quot;Point\&quot;,coordinates:a[0]}:{type:\&quot;MultiPoint\&quot;,coordinates:a}:null;return a=[],t}},s={lineStart:u,point:function(t,e){a.push([t,e])},lineEnd:function(){a.length&amp;&amp;(i.push(a),a=[])},result:function(){var t=i.length?i.length&lt;2?{type:\&quot;LineString\&quot;,coordinates:i[0]}:{type:\&quot;MultiLineString\&quot;,coordinates:i}:null;return i=[],t}},l={polygonStart:u,lineStart:u,point:function(t,e){a.push([t,e])},lineEnd:function(){var t=a.length;if(t){do{a.push(a[0].slice())}while(++t&lt;4);i.push(a),a=[]}},polygonEnd:u,result:function(){if(!i.length)return null;var t=[],e=[];return i.forEach(function(r){!function(t){if((e=t.length)&lt;4)return!1;for(var e,r=0,n=t[e-1][1]*t[0][0]-t[e-1][0]*t[0][1];++r&lt;e;)n+=t[r-1][1]*t[r][0]-t[r-1][0]*t[r][1];return n&lt;=0}(r)?e.push(r):t.push([r])}),e.forEach(function(e){var r=e[0];t.some(function(t){if(function(t,e){for(var r=e[0],n=e[1],a=!1,i=0,o=t.length,s=o-1;i&lt;o;s=i++){var l=t[i],c=l[0],u=l[1],h=t[s],f=h[0],p=h[1];u&gt;n^p&gt;n&amp;&amp;r&lt;(f-c)*(n-u)/(p-u)+c&amp;&amp;(a=!a)}return a}(t[0],r))return t.push(e),!0})||t.push([e])}),i=[],t.length?t.length&gt;1?{type:\&quot;MultiPolygon\&quot;,coordinates:t}:{type:\&quot;Polygon\&quot;,coordinates:t[0]}:null}},c={Point:o,MultiPoint:o,LineString:s,MultiLineString:s,Polygon:l,MultiPolygon:l,Sphere:l};function u(){}var h=1e-6,f=h*h,p=Math.PI,d=p/2,g=(Math.sqrt(p),p/180),v=180/p;function m(t){return t&gt;1?d:t&lt;-1?-d:Math.asin(t)}function y(t){return t&gt;1?0:t&lt;-1?p:Math.acos(t)}var x=t.geo.projection,b=t.geo.projectionMutator;function _(t,e){var r=(2+d)*Math.sin(e);e/=2;for(var n=0,a=1/0;n&lt;10&amp;&amp;Math.abs(a)&gt;h;n++){var i=Math.cos(e);e-=a=(e+Math.sin(e)*(i+2)-r)/(2*i*(1+i))}return[2/Math.sqrt(p*(4+p))*t*(1+Math.cos(e)),2*Math.sqrt(p/(4+p))*Math.sin(e)]}t.geo.interrupt=function(e){var r,n=[[[[-p,0],[0,d],[p,0]]],[[[-p,0],[0,-d],[p,0]]]];function a(t,r){for(var a=r&lt;0?-1:1,i=n[+(r&lt;0)],o=0,s=i.length-1;o&lt;s&amp;&amp;t&gt;i[o][2][0];++o);var l=e(t-i[o][1][0],r);return l[0]+=e(i[o][1][0],a*r&gt;a*i[o][0][1]?i[o][0][1]:r)[0],l}e.invert&amp;&amp;(a.invert=function(t,i){for(var o=r[+(i&lt;0)],s=n[+(i&lt;0)],c=0,u=o.length;c&lt;u;++c){var h=o[c];if(h[0][0]&lt;=t&amp;&amp;t&lt;h[1][0]&amp;&amp;h[0][1]&lt;=i&amp;&amp;i&lt;h[1][1]){var f=e.invert(t-e(s[c][1][0],0)[0],i);return f[0]+=s[c][1][0],l(a(f[0],f[1]),[t,i])?f:null}}});var i=t.geo.projection(a),o=i.stream;function s(t,e){for(var r,n,a,i=-1,o=t.length,s=t[0],l=[];++i&lt;o;){n=((r=t[i])[0]-s[0])/e,a=(r[1]-s[1])/e;for(var c=0;c&lt;e;++c)l.push([s[0]+c*n,s[1]+c*a]);s=r}return l.push(r),l}function l(t,e){return Math.abs(t[0]-e[0])&lt;h&amp;&amp;Math.abs(t[1]-e[1])&lt;h}return i.stream=function(e){var r=i.rotate(),a=o(e),l=(i.rotate([0,0]),o(e));return i.rotate(r),a.sphere=function(){t.geo.stream(function(){for(var e=1e-6,r=[],a=0,i=n[0].length;a&lt;i;++a){var o=n[0][a],l=180*o[0][0]/p,c=180*o[0][1]/p,u=180*o[1][1]/p,h=180*o[2][0]/p,f=180*o[2][1]/p;r.push(s([[l+e,c+e],[l+e,u-e],[h-e,u-e],[h-e,f+e]],30))}for(var a=n[1].length-1;a&gt;=0;--a){var o=n[1][a],l=180*o[0][0]/p,c=180*o[0][1]/p,u=180*o[1][1]/p,h=180*o[2][0]/p,f=180*o[2][1]/p;r.push(s([[h-e,f-e],[h-e,u+e],[l+e,u+e],[l+e,c-e]],30))}return{type:\&quot;Polygon\&quot;,coordinates:[t.merge(r)]}}(),l)},a},i.lobes=function(t){return arguments.length?(n=t.map(function(t){return t.map(function(t){return[[t[0][0]*p/180,t[0][1]*p/180],[t[1][0]*p/180,t[1][1]*p/180],[t[2][0]*p/180,t[2][1]*p/180]]})}),r=n.map(function(t){return t.map(function(t){var r,n=e(t[0][0],t[0][1])[0],a=e(t[2][0],t[2][1])[0],i=e(t[1][0],t[0][1])[1],o=e(t[1][0],t[1][1])[1];return i&gt;o&amp;&amp;(r=i,i=o,o=r),[[n,i],[a,o]]})}),i):n.map(function(t){return t.map(function(t){return[[180*t[0][0]/p,180*t[0][1]/p],[180*t[1][0]/p,180*t[1][1]/p],[180*t[2][0]/p,180*t[2][1]/p]]})})},i},_.invert=function(t,e){var r=.5*e*Math.sqrt((4+p)/p),n=m(r),a=Math.cos(n);return[t/(2/Math.sqrt(p*(4+p))*(1+a)),m((n+r*(a+2))/(2+d))]},(t.geo.eckert4=function(){return x(_)}).raw=_;var w=t.geo.azimuthalEqualArea.raw;function k(t,e){if(arguments.length&lt;2&amp;&amp;(e=t),1===e)return w;if(e===1/0)return T;function r(r,n){var a=w(r/e,n);return a[0]*=t,a}return r.invert=function(r,n){var a=w.invert(r/t,n);return a[0]*=e,a},r}function T(t,e){return[t*Math.cos(e)/Math.cos(e/=2),2*Math.sin(e)]}function A(t,e){return[3*t/(2*p)*Math.sqrt(p*p/3-e*e),e]}function M(t,e){return[t,1.25*Math.log(Math.tan(p/4+.4*e))]}function S(t){return function(e){var r,n=t*Math.sin(e),a=30;do{e-=r=(e+Math.sin(e)-n)/(1+Math.cos(e))}while(Math.abs(r)&gt;h&amp;&amp;--a&gt;0);return e/2}}T.invert=function(t,e){var r=2*m(e/2);return[t*Math.cos(r/2)/Math.cos(r),r]},(t.geo.hammer=function(){var t=2,e=b(k),r=e(t);return r.coefficient=function(r){return arguments.length?e(t=+r):t},r}).raw=k,A.invert=function(t,e){return[2/3*p*t/Math.sqrt(p*p/3-e*e),e]},(t.geo.kavrayskiy7=function(){return x(A)}).raw=A,M.invert=function(t,e){return[t,2.5*Math.atan(Math.exp(.8*e))-.625*p]},(t.geo.miller=function(){return x(M)}).raw=M,S(p);var E=function(t,e,r){var n=S(r);function a(r,a){return[t*r*Math.cos(a=n(a)),e*Math.sin(a)]}return a.invert=function(n,a){var i=m(a/e);return[n/(t*Math.cos(i)),m((2*i+Math.sin(2*i))/r)]},a}(Math.SQRT2/d,Math.SQRT2,p);function C(t,e){var r=e*e,n=r*r;return[t*(.8707-.131979*r+n*(n*(.003971*r-.001529*n)-.013791)),e*(1.007226+r*(.015085+n*(.028874*r-.044475-.005916*n)))]}(t.geo.mollweide=function(){return x(E)}).raw=E,C.invert=function(t,e){var r,n=e,a=25;do{var i=n*n,o=i*i;n-=r=(n*(1.007226+i*(.015085+o*(.028874*i-.044475-.005916*o)))-e)/(1.007226+i*(.045255+o*(.259866*i-.311325-.005916*11*o)))}while(Math.abs(r)&gt;h&amp;&amp;--a&gt;0);return[t/(.8707+(i=n*n)*(i*(i*i*i*(.003971-.001529*i)-.013791)-.131979)),n]},(t.geo.naturalEarth=function(){return x(C)}).raw=C;var L=[[.9986,-.062],[1,0],[.9986,.062],[.9954,.124],[.99,.186],[.9822,.248],[.973,.31],[.96,.372],[.9427,.434],[.9216,.4958],[.8962,.5571],[.8679,.6176],[.835,.6769],[.7986,.7346],[.7597,.7903],[.7186,.8435],[.6732,.8936],[.6213,.9394],[.5722,.9761],[.5322,1]];function P(t,e){var r,n=Math.min(18,36*Math.abs(e)/p),a=Math.floor(n),i=n-a,o=(r=L[a])[0],s=r[1],l=(r=L[++a])[0],c=r[1],u=(r=L[Math.min(19,++a)])[0],h=r[1];return[t*(l+i*(u-o)/2+i*i*(u-2*l+o)/2),(e&gt;0?d:-d)*(c+i*(h-s)/2+i*i*(h-2*c+s)/2)]}function O(t,e){return[t*Math.cos(e),e]}function z(t,e){var r,n=Math.cos(e),a=(r=y(n*Math.cos(t/=2)))?r/Math.sin(r):1;return[2*n*Math.sin(t)*a,Math.sin(e)*a]}function I(t,e){var r=z(t,e);return[(r[0]+t/d)/2,(r[1]+e)/2]}L.forEach(function(t){t[1]*=1.0144}),P.invert=function(t,e){var r=e/d,n=90*r,a=Math.min(18,Math.abs(n/5)),i=Math.max(0,Math.floor(a));do{var o=L[i][1],s=L[i+1][1],l=L[Math.min(19,i+2)][1],c=l-o,u=l-2*s+o,h=2*(Math.abs(r)-s)/c,p=u/c,m=h*(1-p*h*(1-2*p*h));if(m&gt;=0||1===i){n=(e&gt;=0?5:-5)*(m+a);var y,x=50;do{m=(a=Math.min(18,Math.abs(n)/5))-(i=Math.floor(a)),o=L[i][1],s=L[i+1][1],l=L[Math.min(19,i+2)][1],n-=(y=(e&gt;=0?d:-d)*(s+m*(l-o)/2+m*m*(l-2*s+o)/2)-e)*v}while(Math.abs(y)&gt;f&amp;&amp;--x&gt;0);break}}while(--i&gt;=0);var b=L[i][0],_=L[i+1][0],w=L[Math.min(19,i+2)][0];return[t/(_+m*(w-b)/2+m*m*(w-2*_+b)/2),n*g]},(t.geo.robinson=function(){return x(P)}).raw=P,O.invert=function(t,e){return[t/Math.cos(e),e]},(t.geo.sinusoidal=function(){return x(O)}).raw=O,z.invert=function(t,e){if(!(t*t+4*e*e&gt;p*p+h)){var r=t,n=e,a=25;do{var i,o=Math.sin(r),s=Math.sin(r/2),l=Math.cos(r/2),c=Math.sin(n),u=Math.cos(n),f=Math.sin(2*n),d=c*c,g=u*u,v=s*s,m=1-g*l*l,x=m?y(u*l)*Math.sqrt(i=1/m):i=0,b=2*x*u*s-t,_=x*c-e,w=i*(g*v+x*u*l*d),k=i*(.5*o*f-2*x*c*s),T=.25*i*(f*s-x*c*g*o),A=i*(d*l+x*v*u),M=k*T-A*w;if(!M)break;var S=(_*k-b*A)/M,E=(b*T-_*w)/M;r-=S,n-=E}while((Math.abs(S)&gt;h||Math.abs(E)&gt;h)&amp;&amp;--a&gt;0);return[r,n]}},(t.geo.aitoff=function(){return x(z)}).raw=z,I.invert=function(t,e){var r=t,n=e,a=25;do{var i,o=Math.cos(n),s=Math.sin(n),l=Math.sin(2*n),c=s*s,u=o*o,f=Math.sin(r),p=Math.cos(r/2),g=Math.sin(r/2),v=g*g,m=1-u*p*p,x=m?y(o*p)*Math.sqrt(i=1/m):i=0,b=.5*(2*x*o*g+r/d)-t,_=.5*(x*s+n)-e,w=.5*i*(u*v+x*o*p*c)+.5/d,k=i*(f*l/4-x*s*g),T=.125*i*(l*g-x*s*u*f),A=.5*i*(c*p+x*v*o)+.5,M=k*T-A*w,S=(_*k-b*A)/M,E=(b*T-_*w)/M;r-=S,n-=E}while((Math.abs(S)&gt;h||Math.abs(E)&gt;h)&amp;&amp;--a&gt;0);return[r,n]},(t.geo.winkel3=function(){return x(I)}).raw=I}},{}],798:[function(t,e,r){\&quot;use strict\&quot;;var n=t(\&quot;d3\&quot;),a=t(\&quot;../../lib\&quot;),i=t(\&quot;../../registry\&quot;),o=Math.PI/180,s=180/Math.PI,l={cursor:\&quot;pointer\&quot;},c={cursor:\&quot;auto\&quot;};function u(t,e){return n.behavior.zoom().translate(e.translate()).scale(e.scale())}function h(t,e,r){var n=t.id,o=t.graphDiv,s=o.layout,l=s[n],c=o._fullLayout,u=c[n],h={},f={};function p(t,e){h[n+\&quot;.\&quot;+t]=a.nestedProperty(l,t).get(),i.call(\&quot;_storeDirectGUIEdit\&quot;,s,c._preGUI,h);var r=a.nestedProperty(u,t);r.get()!==e&amp;&amp;(r.set(e),a.nestedProperty(l,t).set(e),f[n+\&quot;.\&quot;+t]=e)}r(p),p(\&quot;projection.scale\&quot;,e.scale()/t.fitScale),o.emit(\&quot;plotly_relayout\&quot;,f)}function f(t,e){var r=u(0,e);function a(r){var n=e.invert(t.midPt);r(\&quot;center.lon\&quot;,n[0]),r(\&quot;center.lat\&quot;,n[1])}return r.on(\&quot;zoomstart\&quot;,function(){n.select(this).style(l)}).on(\&quot;zoom\&quot;,function(){e.scale(n.event.scale).translate(n.event.translate),t.render();var r=e.invert(t.midPt);t.graphDiv.emit(\&quot;plotly_relayouting\&quot;,{\&quot;geo.projection.scale\&quot;:e.scale()/t.fitScale,\&quot;geo.center.lon\&quot;:r[0],\&quot;geo.center.lat\&quot;:r[1]})}).on(\&quot;zoomend\&quot;,function(){n.select(this).style(c),h(t,e,a)}),r}function p(t,e){var r,a,i,o,s,f,p,d,g,v=u(0,e),m=2;function y(t){return e.invert(t)}function x(r){var n=e.rotate(),a=e.invert(t.midPt);r(\&quot;projection.rotation.lon\&quot;,-n[0]),r(\&quot;center.lon\&quot;,a[0]),r(\&quot;center.lat\&quot;,a[1])}return v.on(\&quot;zoomstart\&quot;,function(){n.select(this).style(l),r=n.mouse(this),a=e.rotate(),i=e.translate(),o=a,s=y(r)}).on(\&quot;zoom\&quot;,function(){if(f=n.mouse(this),function(t){var r=y(t);if(!r)return!0;var n=e(r);return Math.abs(n[0]-t[0])&gt;m||Math.abs(n[1]-t[1])&gt;m}(r))return v.scale(e.scale()),void v.translate(e.translate());e.scale(n.event.scale),e.translate([i[0],n.event.translate[1]]),s?y(f)&amp;&amp;(d=y(f),p=[o[0]+(d[0]-s[0]),a[1],a[2]],e.rotate(p),o=p):s=y(r=f),g=!0,t.render();var l=e.rotate(),c=e.invert(t.midPt);t.graphDiv.emit(\&quot;plotly_relayouting\&quot;,{\&quot;geo.projection.scale\&quot;:e.scale()/t.fitScale,\&quot;geo.center.lon\&quot;:c[0],\&quot;geo.center.lat\&quot;:c[1],\&quot;geo.projection.rotation.lon\&quot;:-l[0]})}).on(\&quot;zoomend\&quot;,function(){n.select(this).style(c),g&amp;&amp;h(t,e,x)}),v}function d(t,e){var r,a={r:e.rotate(),k:e.scale()},i=u(0,e),f=function(t){var e=0,r=arguments.length,a=[];for(;++e&lt;r;)a.push(arguments[e]);var i=n.dispatch.apply(null,a);return i.of=function(e,r){return function(a){var o;try{o=a.sourceEvent=n.event,a.target=t,n.event=a,i[a.type].apply(e,r)}finally{n.event=o}}},i}(i,\&quot;zoomstart\&quot;,\&quot;zoom\&quot;,\&quot;zoomend\&quot;),p=0,d=i.on;function m(t){var r=e.rotate();t(\&quot;projection.rotation.lon\&quot;,-r[0]),t(\&quot;projection.rotation.lat\&quot;,-r[1])}return i.on(\&quot;zoomstart\&quot;,function(){n.select(this).style(l);var t,c,u,h,m,b,_,w,k,T,A,M=n.mouse(this),S=e.rotate(),E=S,C=e.translate(),L=(c=.5*(t=S)[0]*o,u=.5*t[1]*o,h=.5*t[2]*o,m=Math.sin(c),b=Math.cos(c),_=Math.sin(u),w=Math.cos(u),k=Math.sin(h),T=Math.cos(h),[b*w*T+m*_*k,m*w*T-b*_*k,b*_*T+m*w*k,b*w*k-m*_*T]);r=g(e,M),d.call(i,\&quot;zoom\&quot;,function(){var t,i,o,l,c,u,h,p,d,m,b=n.mouse(this);if(e.scale(a.k=n.event.scale),r){if(g(e,b)){e.rotate(S).translate(C);var _=g(e,b),w=function(t,e){if(!t||!e)return;var r=function(t,e){return[t[1]*e[2]-t[2]*e[1],t[2]*e[0]-t[0]*e[2],t[0]*e[1]-t[1]*e[0]]}(t,e),n=Math.sqrt(x(r,r)),a=.5*Math.acos(Math.max(-1,Math.min(1,x(t,e)))),i=Math.sin(a)/n;return n&amp;&amp;[Math.cos(a),r[2]*i,-r[1]*i,r[0]*i]}(r,_),k=function(t){return[Math.atan2(2*(t[0]*t[1]+t[2]*t[3]),1-2*(t[1]*t[1]+t[2]*t[2]))*s,Math.asin(Math.max(-1,Math.min(1,2*(t[0]*t[2]-t[3]*t[1]))))*s,Math.atan2(2*(t[0]*t[3]+t[1]*t[2]),1-2*(t[2]*t[2]+t[3]*t[3]))*s]}((i=w,o=(t=L)[0],l=t[1],c=t[2],u=t[3],h=i[0],p=i[1],d=i[2],m=i[3],[o*h-l*p-c*d-u*m,o*p+l*h+c*m-u*d,o*d-l*m+c*h+u*p,o*m+l*d-c*p+u*h])),T=a.r=function(t,e,r){var n=y(e,2,t[0]);n=y(n,1,t[1]),n=y(n,0,t[2]-r[2]);var a,i,o=e[0],l=e[1],c=e[2],u=n[0],h=n[1],f=n[2],p=Math.atan2(l,o)*s,d=Math.sqrt(o*o+l*l);Math.abs(h)&gt;d?(i=(h&gt;0?90:-90)-p,a=0):(i=Math.asin(h/d)*s-p,a=Math.sqrt(d*d-h*h));var g=180-i-2*p,m=(Math.atan2(f,u)-Math.atan2(c,a))*s,x=(Math.atan2(f,u)-Math.atan2(c,-a))*s,b=v(r[0],r[1],i,m),_=v(r[0],r[1],g,x);return b&lt;=_?[i,m,r[2]]:[g,x,r[2]]}(k,r,E);isFinite(T[0])&amp;&amp;isFinite(T[1])&amp;&amp;isFinite(T[2])||(T=E),e.rotate(T),E=T}}else r=g(e,M=b);f.of(this,arguments)({type:\&quot;zoom\&quot;})}),A=f.of(this,arguments),p++||A({type:\&quot;zoomstart\&quot;})}).on(\&quot;zoomend\&quot;,function(){var r;n.select(this).style(c),d.call(i,\&quot;zoom\&quot;,null),r=f.of(this,arguments),--p||r({type:\&quot;zoomend\&quot;}),h(t,e,m)}).on(\&quot;zoom.redraw\&quot;,function(){t.render();var r=e.rotate();t.graphDiv.emit(\&quot;plotly_relayouting\&quot;,{\&quot;geo.projection.scale\&quot;:e.scale()/t.fitScale,\&quot;geo.projection.rotation.lon\&quot;:-r[0],\&quot;geo.projection.rotation.lat\&quot;:-r[1]})}),n.rebind(i,f,\&quot;on\&quot;)}function g(t,e){var r=t.invert(e);return r&amp;&amp;isFinite(r[0])&amp;&amp;isFinite(r[1])&amp;&amp;function(t){var e=t[0]*o,r=t[1]*o,n=Math.cos(r);return[n*Math.cos(e),n*Math.sin(e),Math.sin(r)]}(r)}function v(t,e,r,n){var a=m(r-t),i=m(n-e);return Math.sqrt(a*a+i*i)}function m(t){return(t%360+540)%360-180}function y(t,e,r){var n=r*o,a=t.slice(),i=0===e?1:0,s=2===e?1:2,l=Math.cos(n),c=Math.sin(n);return a[i]=t[i]*l-t[s]*c,a[s]=t[s]*l+t[i]*c,a}function x(t,e){for(var r=0,n=0,a=t.length;n&lt;a;++n)r+=t[n]*e[n];return r}e.exports=function(t,e){var r=t.projection;return(e._isScoped?f:e._isClipped?d:p)(t,r)}},{\&quot;../../lib\&quot;:716,\&quot;../../registry\&quot;:845,d3:164}],799:[function(t,e,r){\&quot;use strict\&quot;;var n=t(\&quot;../registry\&quot;),a=t(\&quot;./cartesian/constants\&quot;).SUBPLOT_PATTERN;r.getSubplotCalcData=function(t,e,r){var a=n.subplotsRegistry[e];if(!a)return[];for(var i=a.attr,o=[],s=0;s&lt;t.length;s++){var l=t[s];l[0].trace[i]===r&amp;&amp;o.push(l)}return o},r.getModuleCalcData=function(t,e){var r,a=[],i=[];if(!(r=\&quot;string\&quot;==typeof e?n.getModule(e).plot:\&quot;function\&quot;==typeof e?e:e.plot))return[a,t];for(var o=0;o&lt;t.length;o++){var s=t[o],l=s[0].trace;!0===l.visible&amp;&amp;0!==l._length&amp;&amp;(l._module.plot===r?a.push(s):i.push(s))}return[a,i]},r.getSubplotData=function(t,e,r){if(!n.subplotsRegistry[e])return[];var i,o,s,l=n.subplotsRegistry[e].attr,c=[];if(\&quot;gl2d\&quot;===e){var u=r.match(a);o=\&quot;x\&quot;+u[1],s=\&quot;y\&quot;+u[2]}for(var h=0;h&lt;t.length;h++)i=t[h],\&quot;gl2d\&quot;===e&amp;&amp;n.traceIs(i,\&quot;gl2d\&quot;)?i[l[0]]===o&amp;&amp;i[l[1]]===s&amp;&amp;c.push(i):i[l]===r&amp;&amp;c.push(i);return c}},{\&quot;../registry\&quot;:845,\&quot;./cartesian/constants\&quot;:770}],800:[function(t,e,r){\&quot;use strict\&quot;;var n=t(\&quot;mouse-change\&quot;),a=t(\&quot;mouse-wheel\&quot;),i=t(\&quot;mouse-event-offset\&quot;),o=t(\&quot;../cartesian/constants\&quot;),s=t(\&quot;has-passive-events\&quot;);function l(t,e){this.element=t,this.plot=e,this.mouseListener=null,this.wheelListener=null,this.lastInputTime=Date.now(),this.lastPos=[0,0],this.boxEnabled=!1,this.boxInited=!1,this.boxStart=[0,0],this.boxEnd=[0,0],this.dragStart=[0,0]}e.exports=function(t){var e=t.mouseContainer,r=t.glplot,c=new l(e,r);function u(){t.xaxis.autorange=!1,t.yaxis.autorange=!1}function h(e,n,a){var i,s,l=t.calcDataBox(),h=r.viewBox,f=c.lastPos[0],p=c.lastPos[1],d=o.MINDRAG*r.pixelRatio,g=o.MINZOOM*r.pixelRatio;function v(e,r,n){var a=Math.min(r,n),i=Math.max(r,n);a!==i?(l[e]=a,l[e+2]=i,c.dataBox=l,t.setRanges(l)):(t.selectBox.selectBox=[0,0,1,1],t.glplot.setDirty())}switch(n*=r.pixelRatio,a*=r.pixelRatio,a=h[3]-h[1]-a,t.fullLayout.dragmode){case\&quot;zoom\&quot;:if(e){var m=n/(h[2]-h[0])*(l[2]-l[0])+l[0],y=a/(h[3]-h[1])*(l[3]-l[1])+l[1];c.boxInited||(c.boxStart[0]=m,c.boxStart[1]=y,c.dragStart[0]=n,c.dragStart[1]=a),c.boxEnd[0]=m,c.boxEnd[1]=y,c.boxInited=!0,c.boxEnabled||c.boxStart[0]===c.boxEnd[0]&amp;&amp;c.boxStart[1]===c.boxEnd[1]||(c.boxEnabled=!0);var x=Math.abs(c.dragStart[0]-n)&lt;g,b=Math.abs(c.dragStart[1]-a)&lt;g;if(!function(){for(var e=t.graphDiv._fullLayout._axisConstraintGroups,r=t.xaxis._id,n=t.yaxis._id,a=0;a&lt;e.length;a++)if(-1!==e[a][r]){if(-1!==e[a][n])return!0;break}return!1}()||x&amp;&amp;b)x&amp;&amp;(c.boxEnd[0]=c.boxStart[0]),b&amp;&amp;(c.boxEnd[1]=c.boxStart[1]);else{i=c.boxEnd[0]-c.boxStart[0],s=c.boxEnd[1]-c.boxStart[1];var _=(l[3]-l[1])/(l[2]-l[0]);Math.abs(i*_)&gt;Math.abs(s)?(c.boxEnd[1]=c.boxStart[1]+Math.abs(i)*_*(s&gt;=0?1:-1),c.boxEnd[1]&lt;l[1]?(c.boxEnd[1]=l[1],c.boxEnd[0]=c.boxStart[0]+(l[1]-c.boxStart[1])/Math.abs(_)):c.boxEnd[1]&gt;l[3]&amp;&amp;(c.boxEnd[1]=l[3],c.boxEnd[0]=c.boxStart[0]+(l[3]-c.boxStart[1])/Math.abs(_))):(c.boxEnd[0]=c.boxStart[0]+Math.abs(s)/_*(i&gt;=0?1:-1),c.boxEnd[0]&lt;l[0]?(c.boxEnd[0]=l[0],c.boxEnd[1]=c.boxStart[1]+(l[0]-c.boxStart[0])*Math.abs(_)):c.boxEnd[0]&gt;l[2]&amp;&amp;(c.boxEnd[0]=l[2],c.boxEnd[1]=c.boxStart[1]+(l[2]-c.boxStart[0])*Math.abs(_)))}}else c.boxEnabled?(i=c.boxStart[0]!==c.boxEnd[0],s=c.boxStart[1]!==c.boxEnd[1],i||s?(i&amp;&amp;(v(0,c.boxStart[0],c.boxEnd[0]),t.xaxis.autorange=!1),s&amp;&amp;(v(1,c.boxStart[1],c.boxEnd[1]),t.yaxis.autorange=!1),t.relayoutCallback()):t.glplot.setDirty(),c.boxEnabled=!1,c.boxInited=!1):c.boxInited&amp;&amp;(c.boxInited=!1);break;case\&quot;pan\&quot;:c.boxEnabled=!1,c.boxInited=!1,e?(c.panning||(c.dragStart[0]=n,c.dragStart[1]=a),Math.abs(c.dragStart[0]-n)&lt;d&amp;&amp;(n=c.dragStart[0]),Math.abs(c.dragStart[1]-a)&lt;d&amp;&amp;(a=c.dragStart[1]),i=(f-n)*(l[2]-l[0])/(r.viewBox[2]-r.viewBox[0]),s=(p-a)*(l[3]-l[1])/(r.viewBox[3]-r.viewBox[1]),l[0]+=i,l[2]+=i,l[1]+=s,l[3]+=s,t.setRanges(l),c.panning=!0,c.lastInputTime=Date.now(),u(),t.cameraChanged(),t.handleAnnotations()):c.panning&amp;&amp;(c.panning=!1,t.relayoutCallback())}c.lastPos[0]=n,c.lastPos[1]=a}return c.mouseListener=n(e,h),e.addEventListener(\&quot;touchstart\&quot;,function(t){var r=i(t.changedTouches[0],e);h(0,r[0],r[1]),h(1,r[0],r[1]),t.preventDefault()},!!s&amp;&amp;{passive:!1}),e.addEventListener(\&quot;touchmove\&quot;,function(t){t.preventDefault();var r=i(t.changedTouches[0],e);h(1,r[0],r[1]),t.preventDefault()},!!s&amp;&amp;{passive:!1}),e.addEventListener(\&quot;touchend\&quot;,function(t){h(0,c.lastPos[0],c.lastPos[1]),t.preventDefault()},!!s&amp;&amp;{passive:!1}),c.wheelListener=a(e,function(e,n){if(!t.scrollZoom)return!1;var a=t.calcDataBox(),i=r.viewBox,o=c.lastPos[0],s=c.lastPos[1],l=Math.exp(5*n/(i[3]-i[1])),h=o/(i[2]-i[0])*(a[2]-a[0])+a[0],f=s/(i[3]-i[1])*(a[3]-a[1])+a[1];return a[0]=(a[0]-h)*l+h,a[2]=(a[2]-h)*l+h,a[1]=(a[1]-f)*l+f,a[3]=(a[3]-f)*l+f,t.setRanges(a),c.lastInputTime=Date.now(),u(),t.cameraChanged(),t.handleAnnotations(),t.relayoutCallback(),!0},!0),c}},{\&quot;../cartesian/constants\&quot;:770,\&quot;has-passive-events\&quot;:412,\&quot;mouse-change\&quot;:436,\&quot;mouse-event-offset\&quot;:437,\&quot;mouse-wheel\&quot;:439}],801:[function(t,e,r){\&quot;use strict\&quot;;var n=t(\&quot;../cartesian/axes\&quot;),a=t(\&quot;../../lib/str2rgbarray\&quot;);function i(t){this.scene=t,this.gl=t.gl,this.pixelRatio=t.pixelRatio,this.screenBox=[0,0,1,1],this.viewBox=[0,0,1,1],this.dataBox=[-1,-1,1,1],this.borderLineEnable=[!1,!1,!1,!1],this.borderLineWidth=[1,1,1,1],this.borderLineColor=[[0,0,0,1],[0,0,0,1],[0,0,0,1],[0,0,0,1]],this.ticks=[[],[]],this.tickEnable=[!0,!0,!1,!1],this.tickPad=[15,15,15,15],this.tickAngle=[0,0,0,0],this.tickColor=[[0,0,0,1],[0,0,0,1],[0,0,0,1],[0,0,0,1]],this.tickMarkLength=[0,0,0,0],this.tickMarkWidth=[0,0,0,0],this.tickMarkColor=[[0,0,0,1],[0,0,0,1],[0,0,0,1],[0,0,0,1]],this.labels=[\&quot;x\&quot;,\&quot;y\&quot;],this.labelEnable=[!0,!0,!1,!1],this.labelAngle=[0,Math.PI/2,0,3*Math.PI/2],this.labelPad=[15,15,15,15],this.labelSize=[12,12],this.labelFont=[\&quot;sans-serif\&quot;,\&quot;sans-serif\&quot;],this.labelColor=[[0,0,0,1],[0,0,0,1],[0,0,0,1],[0,0,0,1]],this.title=\&quot;\&quot;,this.titleEnable=!0,this.titleCenter=[0,0,0,0],this.titleAngle=0,this.titleColor=[0,0,0,1],this.titleFont=\&quot;sans-serif\&quot;,this.titleSize=18,this.gridLineEnable=[!0,!0],this.gridLineColor=[[0,0,0,.5],[0,0,0,.5]],this.gridLineWidth=[1,1],this.zeroLineEnable=[!0,!0],this.zeroLineWidth=[1,1],this.zeroLineColor=[[0,0,0,1],[0,0,0,1]],this.borderColor=[0,0,0,0],this.backgroundColor=[0,0,0,0],this.static=this.scene.staticPlot}var o=i.prototype,s=[\&quot;xaxis\&quot;,\&quot;yaxis\&quot;];o.merge=function(t){var e,r,n,i,o,l,c,u,h,f,p;for(this.titleEnable=!1,this.backgroundColor=a(t.plot_bgcolor),f=0;f&lt;2;++f){var d=(e=s[f]).charAt(0);for(n=(r=t[this.scene[e]._name]).title.text===this.scene.fullLayout._dfltTitle[d]?\&quot;\&quot;:r.title.text,p=0;p&lt;=2;p+=2)this.labelEnable[f+p]=!1,this.labels[f+p]=n,this.labelColor[f+p]=a(r.title.font.color),this.labelFont[f+p]=r.title.font.family,this.labelSize[f+p]=r.title.font.size,this.labelPad[f+p]=this.getLabelPad(e,r),this.tickEnable[f+p]=!1,this.tickColor[f+p]=a((r.tickfont||{}).color),this.tickAngle[f+p]=\&quot;auto\&quot;===r.tickangle?0:Math.PI*-r.tickangle/180,this.tickPad[f+p]=this.getTickPad(r),this.tickMarkLength[f+p]=0,this.tickMarkWidth[f+p]=r.tickwidth||0,this.tickMarkColor[f+p]=a(r.tickcolor),this.borderLineEnable[f+p]=!1,this.borderLineColor[f+p]=a(r.linecolor),this.borderLineWidth[f+p]=r.linewidth||0;c=this.hasSharedAxis(r),o=this.hasAxisInDfltPos(e,r)&amp;&amp;!c,l=this.hasAxisInAltrPos(e,r)&amp;&amp;!c,i=r.mirror||!1,u=c?-1!==String(i).indexOf(\&quot;all\&quot;):!!i,h=c?\&quot;allticks\&quot;===i:-1!==String(i).indexOf(\&quot;ticks\&quot;),o?this.labelEnable[f]=!0:l&amp;&amp;(this.labelEnable[f+2]=!0),o?this.tickEnable[f]=r.showticklabels:l&amp;&amp;(this.tickEnable[f+2]=r.showticklabels),(o||u)&amp;&amp;(this.borderLineEnable[f]=r.showline),(l||u)&amp;&amp;(this.borderLineEnable[f+2]=r.showline),(o||h)&amp;&amp;(this.tickMarkLength[f]=this.getTickMarkLength(r)),(l||h)&amp;&amp;(this.tickMarkLength[f+2]=this.getTickMarkLength(r)),this.gridLineEnable[f]=r.showgrid,this.gridLineColor[f]=a(r.gridcolor),this.gridLineWidth[f]=r.gridwidth,this.zeroLineEnable[f]=r.zeroline,this.zeroLineColor[f]=a(r.zerolinecolor),this.zeroLineWidth[f]=r.zerolinewidth}},o.hasSharedAxis=function(t){var e=this.scene,r=e.fullLayout._subplots.gl2d;return 0!==n.findSubplotsWithAxis(r,t).indexOf(e.id)},o.hasAxisInDfltPos=function(t,e){var r=e.side;return\&quot;xaxis\&quot;===t?\&quot;bottom\&quot;===r:\&quot;yaxis\&quot;===t?\&quot;left\&quot;===r:void 0},o.hasAxisInAltrPos=function(t,e){var r=e.side;return\&quot;xaxis\&quot;===t?\&quot;top\&quot;===r:\&quot;yaxis\&quot;===t?\&quot;right\&quot;===r:void 0},o.getLabelPad=function(t,e){var r=e.title.font.size,n=e.showticklabels;return\&quot;xaxis\&quot;===t?\&quot;top\&quot;===e.side?r*(1.5+(n?1:0))-10:r*(1.5+(n?.5:0))-10:\&quot;yaxis\&quot;===t?\&quot;right\&quot;===e.side?10+r*(1.5+(n?1:.5)):10+r*(1.5+(n?.5:0)):void 0},o.getTickPad=function(t){return\&quot;outside\&quot;===t.ticks?10+t.ticklen:15},o.getTickMarkLength=function(t){if(!t.ticks)return 0;var e=t.ticklen;return\&quot;inside\&quot;===t.ticks?-e:e},e.exports=function(t){return new i(t)}},{\&quot;../../lib/str2rgbarray\&quot;:739,\&quot;../cartesian/axes\&quot;:764}],802:[function(t,e,r){\&quot;use strict\&quot;;var n=t(\&quot;../../plot_api/edit_types\&quot;).overrideAll,a=t(\&quot;./scene2d\&quot;),i=t(\&quot;../layout_attributes\&quot;),o=t(\&quot;../../constants/xmlns_namespaces\&quot;),s=t(\&quot;../cartesian/constants\&quot;),l=t(\&quot;../cartesian\&quot;),c=t(\&quot;../../components/fx/layout_attributes\&quot;),u=t(\&quot;../get_data\&quot;).getSubplotData;r.name=\&quot;gl2d\&quot;,r.attr=[\&quot;xaxis\&quot;,\&quot;yaxis\&quot;],r.idRoot=[\&quot;x\&quot;,\&quot;y\&quot;],r.idRegex=s.idRegex,r.attrRegex=s.attrRegex,r.attributes=t(\&quot;../cartesian/attributes\&quot;),r.supplyLayoutDefaults=function(t,e,r){e._has(\&quot;cartesian\&quot;)||l.supplyLayoutDefaults(t,e,r)},r.layoutAttrOverrides=n(l.layoutAttributes,\&quot;plot\&quot;,\&quot;from-root\&quot;),r.baseLayoutAttrOverrides=n({plot_bgcolor:i.plot_bgcolor,hoverlabel:c.hoverlabel},\&quot;plot\&quot;,\&quot;nested\&quot;),r.plot=function(t){for(var e=t._fullLayout,r=t._fullData,n=e._subplots.gl2d,i=0;i&lt;n.length;i++){var o=n[i],s=e._plots[o],l=u(r,\&quot;gl2d\&quot;,o),c=s._scene2d;void 0===c&amp;&amp;(c=new a({id:o,graphDiv:t,container:t.querySelector(\&quot;.gl-container\&quot;),staticPlot:t._context.staticPlot,plotGlPixelRatio:t._context.plotGlPixelRatio},e),s._scene2d=c),c.plot(l,t.calcdata,e,t.layout)}},r.clean=function(t,e,r,n){for(var a=n._subplots.gl2d||[],i=0;i&lt;a.length;i++){var o=a[i],s=n._plots[o];if(s._scene2d)0===u(t,\&quot;gl2d\&quot;,o).length&amp;&amp;(s._scene2d.destroy(),delete n._plots[o])}l.clean.apply(this,arguments)},r.drawFramework=function(t){t._context.staticPlot||l.drawFramework(t)},r.toSVG=function(t){for(var e=t._fullLayout,r=e._subplots.gl2d,n=0;n&lt;r.length;n++){var a=e._plots[r[n]]._scene2d,i=a.toImage(\&quot;png\&quot;);e._glimages.append(\&quot;svg:image\&quot;).attr({xmlns:o.svg,\&quot;xlink:href\&quot;:i,x:0,y:0,width:\&quot;100%\&quot;,height:\&quot;100%\&quot;,preserveAspectRatio:\&quot;none\&quot;}),a.destroy()}},r.updateFx=function(t){for(var e=t._fullLayout,r=e._subplots.gl2d,n=0;n&lt;r.length;n++){e._plots[r[n]]._scene2d.updateFx(e.dragmode)}}},{\&quot;../../components/fx/layout_attributes\&quot;:630,\&quot;../../constants/xmlns_namespaces\&quot;:693,\&quot;../../plot_api/edit_types\&quot;:747,\&quot;../cartesian\&quot;:775,\&quot;../cartesian/attributes\&quot;:762,\&quot;../cartesian/constants\&quot;:770,\&quot;../get_data\&quot;:799,\&quot;../layout_attributes\&quot;:816,\&quot;./scene2d\&quot;:803}],803:[function(t,e,r){\&quot;use strict\&quot;;var n,a,i=t(\&quot;../../registry\&quot;),o=t(\&quot;../../plots/cartesian/axes\&quot;),s=t(\&quot;../../components/fx\&quot;),l=t(\&quot;gl-plot2d\&quot;),c=t(\&quot;gl-spikes2d\&quot;),u=t(\&quot;gl-select-box\&quot;),h=t(\&quot;webgl-context\&quot;),f=t(\&quot;./convert\&quot;),p=t(\&quot;./camera\&quot;),d=t(\&quot;../../lib/show_no_webgl_msg\&quot;),g=t(\&quot;../cartesian/constraints\&quot;),v=g.enforce,m=g.clean,y=t(\&quot;../cartesian/autorange\&quot;).doAutoRange,x=[\&quot;xaxis\&quot;,\&quot;yaxis\&quot;],b=t(\&quot;../cartesian/constants\&quot;).SUBPLOT_PATTERN;function _(t,e){this.container=t.container,this.graphDiv=t.graphDiv,this.pixelRatio=t.plotGlPixelRatio||window.devicePixelRatio,this.id=t.id,this.staticPlot=!!t.staticPlot,this.scrollZoom=this.graphDiv._context._scrollZoom.cartesian,this.fullData=null,this.updateRefs(e),this.makeFramework(),this.stopped||(this.glplotOptions=f(this),this.glplotOptions.merge(e),this.glplot=l(this.glplotOptions),this.camera=p(this),this.traces={},this.spikes=c(this.glplot),this.selectBox=u(this.glplot,{innerFill:!1,outerFill:!0}),this.lastButtonState=0,this.pickResult=null,this.isMouseOver=!0,this.stopped=!1,this.redraw=this.draw.bind(this),this.redraw())}e.exports=_;var w=_.prototype;w.makeFramework=function(){if(this.staticPlot){if(!(a||(n=document.createElement(\&quot;canvas\&quot;),a=h({canvas:n,preserveDrawingBuffer:!1,premultipliedAlpha:!0,antialias:!0}))))throw new Error(\&quot;Error creating static canvas/context for image server\&quot;);this.canvas=n,this.gl=a}else{var t=this.container.querySelector(\&quot;.gl-canvas-focus\&quot;),e=h({canvas:t,preserveDrawingBuffer:!0,premultipliedAlpha:!0});if(!e)return d(this),void(this.stopped=!0);this.canvas=t,this.gl=e}var r=this.canvas;r.style.width=\&quot;100%\&quot;,r.style.height=\&quot;100%\&quot;,r.style.position=\&quot;absolute\&quot;,r.style.top=\&quot;0px\&quot;,r.style.left=\&quot;0px\&quot;,r.style[\&quot;pointer-events\&quot;]=\&quot;none\&quot;,this.updateSize(r),r.className+=\&quot; user-select-none\&quot;;var i=this.svgContainer=document.createElementNS(\&quot;http://www.w3.org/2000/svg\&quot;,\&quot;svg\&quot;);i.style.position=\&quot;absolute\&quot;,i.style.top=i.style.left=\&quot;0px\&quot;,i.style.width=i.style.height=\&quot;100%\&quot;,i.style[\&quot;z-index\&quot;]=20,i.style[\&quot;pointer-events\&quot;]=\&quot;none\&quot;;var o=this.mouseContainer=document.createElement(\&quot;div\&quot;);o.style.position=\&quot;absolute\&quot;,o.style[\&quot;pointer-events\&quot;]=\&quot;auto\&quot;,this.pickCanvas=this.container.querySelector(\&quot;.gl-canvas-pick\&quot;);var s=this.container;s.appendChild(i),s.appendChild(o);var l=this;o.addEventListener(\&quot;mouseout\&quot;,function(){l.isMouseOver=!1,l.unhover()}),o.addEventListener(\&quot;mouseover\&quot;,function(){l.isMouseOver=!0})},w.toImage=function(t){t||(t=\&quot;png\&quot;),this.stopped=!0,this.staticPlot&amp;&amp;this.container.appendChild(n),this.updateSize(this.canvas);var e=this.glplot.gl,r=e.drawingBufferWidth,a=e.drawingBufferHeight;e.clearColor(1,1,1,0),e.clear(e.COLOR_BUFFER_BIT|e.DEPTH_BUFFER_BIT),this.glplot.setDirty(),this.glplot.draw(),e.bindFramebuffer(e.FRAMEBUFFER,null);var i=new Uint8Array(r*a*4);e.readPixels(0,0,r,a,e.RGBA,e.UNSIGNED_BYTE,i);for(var o=0,s=a-1;o&lt;s;++o,--s)for(var l=0;l&lt;r;++l)for(var c=0;c&lt;4;++c){var u=i[4*(r*o+l)+c];i[4*(r*o+l)+c]=i[4*(r*s+l)+c],i[4*(r*s+l)+c]=u}var h=document.createElement(\&quot;canvas\&quot;);h.width=r,h.height=a;var f,p=h.getContext(\&quot;2d\&quot;),d=p.createImageData(r,a);switch(d.data.set(i),p.putImageData(d,0,0),t){case\&quot;jpeg\&quot;:f=h.toDataURL(\&quot;image/jpeg\&quot;);break;case\&quot;webp\&quot;:f=h.toDataURL(\&quot;image/webp\&quot;);break;default:f=h.toDataURL(\&quot;image/png\&quot;)}return this.staticPlot&amp;&amp;this.container.removeChild(n),f},w.updateSize=function(t){t||(t=this.canvas);var e=this.pixelRatio,r=this.fullLayout,n=r.width,a=r.height,i=0|Math.ceil(e*n),o=0|Math.ceil(e*a);return t.width===i&amp;&amp;t.height===o||(t.width=i,t.height=o),t},w.computeTickMarks=function(){this.xaxis.setScale(),this.yaxis.setScale();for(var t=[o.calcTicks(this.xaxis),o.calcTicks(this.yaxis)],e=0;e&lt;2;++e)for(var r=0;r&lt;t[e].length;++r)t[e][r].text=t[e][r].text+\&quot;\&quot;;return t},w.updateRefs=function(t){this.fullLayout=t;var e=this.id.match(b),r=\&quot;xaxis\&quot;+e[1],n=\&quot;yaxis\&quot;+e[2];this.xaxis=this.fullLayout[r],this.yaxis=this.fullLayout[n]},w.relayoutCallback=function(){var t=this.graphDiv,e=this.xaxis,r=this.yaxis,n=t.layout,a={},o=a[e._name+\&quot;.range\&quot;]=e.range.slice(),s=a[r._name+\&quot;.range\&quot;]=r.range.slice();a[e._name+\&quot;.autorange\&quot;]=e.autorange,a[r._name+\&quot;.autorange\&quot;]=r.autorange,i.call(\&quot;_storeDirectGUIEdit\&quot;,t.layout,t._fullLayout._preGUI,a);var l=n[e._name];l.range=o,l.autorange=e.autorange;var c=n[r._name];c.range=s,c.autorange=r.autorange,a.lastInputTime=this.camera.lastInputTime,t.emit(\&quot;plotly_relayout\&quot;,a)},w.cameraChanged=function(){var t=this.camera;this.glplot.setDataBox(this.calcDataBox());var e=this.computeTickMarks();(function(t,e){for(var r=0;r&lt;2;++r){var n=t[r],a=e[r];if(n.length!==a.length)return!0;for(var i=0;i&lt;n.length;++i)if(n[i].x!==a[i].x)return!0}return!1})(e,this.glplotOptions.ticks)&amp;&amp;(this.glplotOptions.ticks=e,this.glplotOptions.dataBox=t.dataBox,this.glplot.update(this.glplotOptions),this.handleAnnotations())},w.handleAnnotations=function(){for(var t=this.graphDiv,e=this.fullLayout.annotations,r=0;r&lt;e.length;r++){var n=e[r];n.xref===this.xaxis._id&amp;&amp;n.yref===this.yaxis._id&amp;&amp;i.getComponentMethod(\&quot;annotations\&quot;,\&quot;drawOne\&quot;)(t,r)}},w.destroy=function(){if(this.glplot){var t=this.traces;t&amp;&amp;Object.keys(t).map(function(e){t[e].dispose(),delete t[e]}),this.glplot.dispose(),this.container.removeChild(this.svgContainer),this.container.removeChild(this.mouseContainer),this.fullData=null,this.glplot=null,this.stopped=!0,this.camera.mouseListener.enabled=!1,this.mouseContainer.removeEventListener(\&quot;wheel\&quot;,this.camera.wheelListener),this.camera=null}},w.plot=function(t,e,r){var n=this.glplot;this.updateRefs(r),this.xaxis.clearCalc(),this.yaxis.clearCalc(),this.updateTraces(t,e),this.updateFx(r.dragmode);var a=r.width,i=r.height;this.updateSize(this.canvas);var o=this.glplotOptions;o.merge(r),o.screenBox=[0,0,a,i];var s={_fullLayout:{_axisConstraintGroups:this.graphDiv._fullLayout._axisConstraintGroups,xaxis:this.xaxis,yaxis:this.yaxis}};m(s,this.xaxis),m(s,this.yaxis);var l,c,u=r._size,h=this.xaxis.domain,f=this.yaxis.domain;for(o.viewBox=[u.l+h[0]*u.w,u.b+f[0]*u.h,a-u.r-(1-h[1])*u.w,i-u.t-(1-f[1])*u.h],this.mouseContainer.style.width=u.w*(h[1]-h[0])+\&quot;px\&quot;,this.mouseContainer.style.height=u.h*(f[1]-f[0])+\&quot;px\&quot;,this.mouseContainer.height=u.h*(f[1]-f[0]),this.mouseContainer.style.left=u.l+h[0]*u.w+\&quot;px\&quot;,this.mouseContainer.style.top=u.t+(1-f[1])*u.h+\&quot;px\&quot;,c=0;c&lt;2;++c)(l=this[x[c]])._length=o.viewBox[c+2]-o.viewBox[c],y(this.graphDiv,l),l.setScale();v(s),o.ticks=this.computeTickMarks(),o.dataBox=this.calcDataBox(),o.merge(r),n.update(o),this.glplot.draw()},w.calcDataBox=function(){var t=this.xaxis,e=this.yaxis,r=t.range,n=e.range,a=t.r2l,i=e.r2l;return[a(r[0]),i(n[0]),a(r[1]),i(n[1])]},w.setRanges=function(t){var e=this.xaxis,r=this.yaxis,n=e.l2r,a=r.l2r;e.range=[n(t[0]),n(t[2])],r.range=[a(t[1]),a(t[3])]},w.updateTraces=function(t,e){var r,n,a,i=Object.keys(this.traces);this.fullData=t;t:for(r=0;r&lt;i.length;r++){var o=i[r],s=this.traces[o];for(n=0;n&lt;t.length;n++)if((a=t[n]).uid===o&amp;&amp;a.type===s.type)continue t;s.dispose(),delete this.traces[o]}for(r=0;r&lt;t.length;r++){a=t[r];var l=e[r],c=this.traces[a.uid];c?c.update(a,l):(c=a._module.plot(this,a,l),this.traces[a.uid]=c)}this.glplot.objects.sort(function(t,e){return t._trace.index-e._trace.index})},w.updateFx=function(t){\&quot;lasso\&quot;===t||\&quot;select\&quot;===t?(this.pickCanvas.style[\&quot;pointer-events\&quot;]=\&quot;none\&quot;,this.mouseContainer.style[\&quot;pointer-events\&quot;]=\&quot;none\&quot;):(this.pickCanvas.style[\&quot;pointer-events\&quot;]=\&quot;auto\&quot;,this.mouseContainer.style[\&quot;pointer-events\&quot;]=\&quot;auto\&quot;),this.mouseContainer.style.cursor=\&quot;pan\&quot;===t?\&quot;move\&quot;:\&quot;zoom\&quot;===t?\&quot;crosshair\&quot;:null},w.emitPointAction=function(t,e){for(var r,n=t.trace.uid,a=t.pointIndex,i=0;i&lt;this.fullData.length;i++)this.fullData[i].uid===n&amp;&amp;(r=this.fullData[i]);var o={x:t.traceCoord[0],y:t.traceCoord[1],curveNumber:r.index,pointNumber:a,data:r._input,fullData:this.fullData,xaxis:this.xaxis,yaxis:this.yaxis};s.appendArrayPointValue(o,r,a),this.graphDiv.emit(e,{points:[o]})},w.draw=function(){if(!this.stopped){requestAnimationFrame(this.redraw);var t=this.glplot,e=this.camera,r=e.mouseListener,n=1===this.lastButtonState&amp;&amp;0===r.buttons,a=this.fullLayout;this.lastButtonState=r.buttons,this.cameraChanged();var i,o=r.x*t.pixelRatio,l=this.canvas.height-t.pixelRatio*r.y;if(e.boxEnabled&amp;&amp;\&quot;zoom\&quot;===a.dragmode){this.selectBox.enabled=!0;for(var c=this.selectBox.selectBox=[Math.min(e.boxStart[0],e.boxEnd[0]),Math.min(e.boxStart[1],e.boxEnd[1]),Math.max(e.boxStart[0],e.boxEnd[0]),Math.max(e.boxStart[1],e.boxEnd[1])],u=0;u&lt;2;u++)e.boxStart[u]===e.boxEnd[u]&amp;&amp;(c[u]=t.dataBox[u],c[u+2]=t.dataBox[u+2]);t.setDirty()}else if(!e.panning&amp;&amp;this.isMouseOver){this.selectBox.enabled=!1;var h=a._size,f=this.xaxis.domain,p=this.yaxis.domain,d=(i=t.pick(o/t.pixelRatio+h.l+f[0]*h.w,l/t.pixelRatio-(h.t+(1-p[1])*h.h)))&amp;&amp;i.object._trace.handlePick(i);if(d&amp;&amp;n&amp;&amp;this.emitPointAction(d,\&quot;plotly_click\&quot;),i&amp;&amp;\&quot;skip\&quot;!==i.object._trace.hoverinfo&amp;&amp;a.hovermode&amp;&amp;d&amp;&amp;(!this.lastPickResult||this.lastPickResult.traceUid!==d.trace.uid||this.lastPickResult.dataCoord[0]!==d.dataCoord[0]||this.lastPickResult.dataCoord[1]!==d.dataCoord[1])){var g=d;this.lastPickResult={traceUid:d.trace?d.trace.uid:null,dataCoord:d.dataCoord.slice()},this.spikes.update({center:i.dataCoord}),g.screenCoord=[((t.viewBox[2]-t.viewBox[0])*(i.dataCoord[0]-t.dataBox[0])/(t.dataBox[2]-t.dataBox[0])+t.viewBox[0])/t.pixelRatio,(this.canvas.height-(t.viewBox[3]-t.viewBox[1])*(i.dataCoord[1]-t.dataBox[1])/(t.dataBox[3]-t.dataBox[1])-t.viewBox[1])/t.pixelRatio],this.emitPointAction(d,\&quot;plotly_hover\&quot;);var v=this.fullData[g.trace.index]||{},m=g.pointIndex,y=s.castHoverinfo(v,a,m);if(y&amp;&amp;\&quot;all\&quot;!==y){var x=y.split(\&quot;+\&quot;);-1===x.indexOf(\&quot;x\&quot;)&amp;&amp;(g.traceCoord[0]=void 0),-1===x.indexOf(\&quot;y\&quot;)&amp;&amp;(g.traceCoord[1]=void 0),-1===x.indexOf(\&quot;z\&quot;)&amp;&amp;(g.traceCoord[2]=void 0),-1===x.indexOf(\&quot;text\&quot;)&amp;&amp;(g.textLabel=void 0),-1===x.indexOf(\&quot;name\&quot;)&amp;&amp;(g.name=void 0)}s.loneHover({x:g.screenCoord[0],y:g.screenCoord[1],xLabel:this.hoverFormatter(\&quot;xaxis\&quot;,g.traceCoord[0]),yLabel:this.hoverFormatter(\&quot;yaxis\&quot;,g.traceCoord[1]),zLabel:g.traceCoord[2],text:g.textLabel,name:g.name,color:s.castHoverOption(v,m,\&quot;bgcolor\&quot;)||g.color,borderColor:s.castHoverOption(v,m,\&quot;bordercolor\&quot;),fontFamily:s.castHoverOption(v,m,\&quot;font.family\&quot;),fontSize:s.castHoverOption(v,m,\&quot;font.size\&quot;),fontColor:s.castHoverOption(v,m,\&quot;font.color\&quot;),nameLength:s.castHoverOption(v,m,\&quot;namelength\&quot;),textAlign:s.castHoverOption(v,m,\&quot;align\&quot;)},{container:this.svgContainer,gd:this.graphDiv})}}i||this.unhover(),t.draw()}},w.unhover=function(){this.lastPickResult&amp;&amp;(this.spikes.update({}),this.lastPickResult=null,this.graphDiv.emit(\&quot;plotly_unhover\&quot;),s.loneUnhover(this.svgContainer))},w.hoverFormatter=function(t,e){if(void 0!==e){var r=this[t];return o.tickText(r,r.c2l(e),\&quot;hover\&quot;).text}}},{\&quot;../../components/fx\&quot;:629,\&quot;../../lib/show_no_webgl_msg\&quot;:737,\&quot;../../plots/cartesian/axes\&quot;:764,\&quot;../../registry\&quot;:845,\&quot;../cartesian/autorange\&quot;:763,\&quot;../cartesian/constants\&quot;:770,\&quot;../cartesian/constraints\&quot;:771,\&quot;./camera\&quot;:800,\&quot;./convert\&quot;:801,\&quot;gl-plot2d\&quot;:289,\&quot;gl-select-box\&quot;:301,\&quot;gl-spikes2d\&quot;:310,\&quot;webgl-context\&quot;:554}],804:[function(t,e,r){\&quot;use strict\&quot;;var n=t(\&quot;../../plot_api/edit_types\&quot;).overrideAll,a=t(\&quot;../../components/fx/layout_attributes\&quot;),i=t(\&quot;./scene\&quot;),o=t(\&quot;../get_data\&quot;).getSubplotData,s=t(\&quot;../../lib\&quot;),l=t(\&quot;../../constants/xmlns_namespaces\&quot;);r.name=\&quot;gl3d\&quot;,r.attr=\&quot;scene\&quot;,r.idRoot=\&quot;scene\&quot;,r.idRegex=r.attrRegex=s.counterRegex(\&quot;scene\&quot;),r.attributes=t(\&quot;./layout/attributes\&quot;),r.layoutAttributes=t(\&quot;./layout/layout_attributes\&quot;),r.baseLayoutAttrOverrides=n({hoverlabel:a.hoverlabel},\&quot;plot\&quot;,\&quot;nested\&quot;),r.supplyLayoutDefaults=t(\&quot;./layout/defaults\&quot;),r.plot=function(t){for(var e=t._fullLayout,r=t._fullData,n=e._subplots.gl3d,a=0;a&lt;n.length;a++){var s=n[a],l=o(r,\&quot;gl3d\&quot;,s),c=e[s],u=c.camera,h=c._scene;h||(h=new i({id:s,graphDiv:t,container:t.querySelector(\&quot;.gl-container\&quot;),staticPlot:t._context.staticPlot,plotGlPixelRatio:t._context.plotGlPixelRatio,camera:u},e),c._scene=h),h.viewInitial||(h.viewInitial={up:{x:u.up.x,y:u.up.y,z:u.up.z},eye:{x:u.eye.x,y:u.eye.y,z:u.eye.z},center:{x:u.center.x,y:u.center.y,z:u.center.z}}),h.plot(l,e,t.layout)}},r.clean=function(t,e,r,n){for(var a=n._subplots.gl3d||[],i=0;i&lt;a.length;i++){var o=a[i];!e[o]&amp;&amp;n[o]._scene&amp;&amp;(n[o]._scene.destroy(),n._infolayer&amp;&amp;n._infolayer.selectAll(\&quot;.annotation-\&quot;+o).remove())}},r.toSVG=function(t){for(var e=t._fullLayout,r=e._subplots.gl3d,n=e._size,a=0;a&lt;r.length;a++){var i=e[r[a]],o=i.domain,s=i._scene,c=s.toImage(\&quot;png\&quot;);e._glimages.append(\&quot;svg:image\&quot;).attr({xmlns:l.svg,\&quot;xlink:href\&quot;:c,x:n.l+n.w*o.x[0],y:n.t+n.h*(1-o.y[1]),width:n.w*(o.x[1]-o.x[0]),height:n.h*(o.y[1]-o.y[0]),preserveAspectRatio:\&quot;none\&quot;}),s.destroy()}},r.cleanId=function(t){if(t.match(/^scene[0-9]*$/)){var e=t.substr(5);return\&quot;1\&quot;===e&amp;&amp;(e=\&quot;\&quot;),\&quot;scene\&quot;+e}},r.updateFx=function(t){for(var e=t._fullLayout,r=e._subplots.gl3d,n=0;n&lt;r.length;n++){e[r[n]]._scene.updateFx(e.dragmode,e.hovermode)}}},{\&quot;../../components/fx/layout_attributes\&quot;:630,\&quot;../../constants/xmlns_namespaces\&quot;:693,\&quot;../../lib\&quot;:716,\&quot;../../plot_api/edit_types\&quot;:747,\&quot;../get_data\&quot;:799,\&quot;./layout/attributes\&quot;:805,\&quot;./layout/defaults\&quot;:809,\&quot;./layout/layout_attributes\&quot;:810,\&quot;./scene\&quot;:814}],805:[function(t,e,r){\&quot;use strict\&quot;;e.exports={scene:{valType:\&quot;subplotid\&quot;,dflt:\&quot;scene\&quot;,editType:\&quot;calc+clearAxisTypes\&quot;}}},{}],806:[function(t,e,r){\&quot;use strict\&quot;;var n=t(\&quot;../../../components/color\&quot;),a=t(\&quot;../../cartesian/layout_attributes\&quot;),i=t(\&quot;../../../lib/extend\&quot;).extendFlat,o=t(\&quot;../../../plot_api/edit_types\&quot;).overrideAll;e.exports=o({visible:a.visible,showspikes:{valType:\&quot;boolean\&quot;,dflt:!0},spikesides:{valType:\&quot;boolean\&quot;,dflt:!0},spikethickness:{valType:\&quot;number\&quot;,min:0,dflt:2},spikecolor:{valType:\&quot;color\&quot;,dflt:n.defaultLine},showbackground:{valType:\&quot;boolean\&quot;,dflt:!1},backgroundcolor:{valType:\&quot;color\&quot;,dflt:\&quot;rgba(204, 204, 204, 0.5)\&quot;},showaxeslabels:{valType:\&quot;boolean\&quot;,dflt:!0},color:a.color,categoryorder:a.categoryorder,categoryarray:a.categoryarray,title:{text:a.title.text,font:a.title.font},type:i({},a.type,{values:[\&quot;-\&quot;,\&quot;linear\&quot;,\&quot;log\&quot;,\&quot;date\&quot;,\&quot;category\&quot;]}),autorange:a.autorange,rangemode:a.rangemode,range:i({},a.range,{items:[{valType:\&quot;any\&quot;,editType:\&quot;plot\&quot;,impliedEdits:{\&quot;^autorange\&quot;:!1}},{valType:\&quot;any\&quot;,editType:\&quot;plot\&quot;,impliedEdits:{\&quot;^autorange\&quot;:!1}}],anim:!1}),tickmode:a.tickmode,nticks:a.nticks,tick0:a.tick0,dtick:a.dtick,tickvals:a.tickvals,ticktext:a.ticktext,ticks:a.ticks,mirror:a.mirror,ticklen:a.ticklen,tickwidth:a.tickwidth,tickcolor:a.tickcolor,showticklabels:a.showticklabels,tickfont:a.tickfont,tickangle:a.tickangle,tickprefix:a.tickprefix,showtickprefix:a.showtickprefix,ticksuffix:a.ticksuffix,showticksuffix:a.showticksuffix,showexponent:a.showexponent,exponentformat:a.exponentformat,separatethousands:a.separatethousands,tickformat:a.tickformat,tickformatstops:a.tickformatstops,hoverformat:a.hoverformat,showline:a.showline,linecolor:a.linecolor,linewidth:a.linewidth,showgrid:a.showgrid,gridcolor:i({},a.gridcolor,{dflt:\&quot;rgb(204, 204, 204)\&quot;}),gridwidth:a.gridwidth,zeroline:a.zeroline,zerolinecolor:a.zerolinecolor,zerolinewidth:a.zerolinewidth,_deprecated:{title:a._deprecated.title,titlefont:a._deprecated.titlefont}},\&quot;plot\&quot;,\&quot;from-root\&quot;)},{\&quot;../../../components/color\&quot;:591,\&quot;../../../lib/extend\&quot;:707,\&quot;../../../plot_api/edit_types\&quot;:747,\&quot;../../cartesian/layout_attributes\&quot;:776}],807:[function(t,e,r){\&quot;use strict\&quot;;var n=t(\&quot;tinycolor2\&quot;).mix,a=t(\&quot;../../../lib\&quot;),i=t(\&quot;../../../plot_api/plot_template\&quot;),o=t(\&quot;./axis_attributes\&quot;),s=t(\&quot;../../cartesian/type_defaults\&quot;),l=t(\&quot;../../cartesian/axis_defaults\&quot;),c=[\&quot;xaxis\&quot;,\&quot;yaxis\&quot;,\&quot;zaxis\&quot;];e.exports=function(t,e,r){var u,h;function f(t,e){return a.coerce(u,h,o,t,e)}for(var p=0;p&lt;c.length;p++){var d=c[p];u=t[d]||{},(h=i.newContainer(e,d))._id=d[0]+r.scene,h._name=d,s(u,h,f,r),l(u,h,f,{font:r.font,letter:d[0],data:r.data,showGrid:!0,noTickson:!0,bgColor:r.bgColor,calendar:r.calendar},r.fullLayout),f(\&quot;gridcolor\&quot;,n(h.color,r.bgColor,13600/187).toRgbString()),f(\&quot;title.text\&quot;,d[0]),h.setScale=a.noop,f(\&quot;showspikes\&quot;)&amp;&amp;(f(\&quot;spikesides\&quot;),f(\&quot;spikethickness\&quot;),f(\&quot;spikecolor\&quot;,h.color)),f(\&quot;showaxeslabels\&quot;),f(\&quot;showbackground\&quot;)&amp;&amp;f(\&quot;backgroundcolor\&quot;)}}},{\&quot;../../../lib\&quot;:716,\&quot;../../../plot_api/plot_template\&quot;:754,\&quot;../../cartesian/axis_defaults\&quot;:766,\&quot;../../cartesian/type_defaults\&quot;:787,\&quot;./axis_attributes\&quot;:806,tinycolor2:535}],808:[function(t,e,r){\&quot;use strict\&quot;;var n=t(\&quot;../../../lib/str2rgbarray\&quot;),a=t(\&quot;../../../lib\&quot;),i=[\&quot;xaxis\&quot;,\&quot;yaxis\&quot;,\&quot;zaxis\&quot;];function o(){this.bounds=[[-10,-10,-10],[10,10,10]],this.ticks=[[],[],[]],this.tickEnable=[!0,!0,!0],this.tickFont=[\&quot;sans-serif\&quot;,\&quot;sans-serif\&quot;,\&quot;sans-serif\&quot;],this.tickSize=[12,12,12],this.tickAngle=[0,0,0],this.tickColor=[[0,0,0,1],[0,0,0,1],[0,0,0,1]],this.tickPad=[18,18,18],this.labels=[\&quot;x\&quot;,\&quot;y\&quot;,\&quot;z\&quot;],this.labelEnable=[!0,!0,!0],this.labelFont=[\&quot;Open Sans\&quot;,\&quot;Open Sans\&quot;,\&quot;Open Sans\&quot;],this.labelSize=[20,20,20],this.labelColor=[[0,0,0,1],[0,0,0,1],[0,0,0,1]],this.labelPad=[30,30,30],this.lineEnable=[!0,!0,!0],this.lineMirror=[!1,!1,!1],this.lineWidth=[1,1,1],this.lineColor=[[0,0,0,1],[0,0,0,1],[0,0,0,1]],this.lineTickEnable=[!0,!0,!0],this.lineTickMirror=[!1,!1,!1],this.lineTickLength=[10,10,10],this.lineTickWidth=[1,1,1],this.lineTickColor=[[0,0,0,1],[0,0,0,1],[0,0,0,1]],this.gridEnable=[!0,!0,!0],this.gridWidth=[1,1,1],this.gridColor=[[0,0,0,1],[0,0,0,1],[0,0,0,1]],this.zeroEnable=[!0,!0,!0],this.zeroLineColor=[[0,0,0,1],[0,0,0,1],[0,0,0,1]],this.zeroLineWidth=[2,2,2],this.backgroundEnable=[!0,!0,!0],this.backgroundColor=[[.8,.8,.8,.5],[.8,.8,.8,.5],[.8,.8,.8,.5]],this._defaultTickPad=this.tickPad.slice(),this._defaultLabelPad=this.labelPad.slice(),this._defaultLineTickLength=this.lineTickLength.slice()}o.prototype.merge=function(t,e){for(var r=0;r&lt;3;++r){var o=e[i[r]];o.visible?(this.labels[r]=t._meta?a.templateString(o.title.text,t._meta):o.title.text,\&quot;font\&quot;in o.title&amp;&amp;(o.title.font.color&amp;&amp;(this.labelColor[r]=n(o.title.font.color)),o.title.font.family&amp;&amp;(this.labelFont[r]=o.title.font.family),o.title.font.size&amp;&amp;(this.labelSize[r]=o.title.font.size)),\&quot;showline\&quot;in o&amp;&amp;(this.lineEnable[r]=o.showline),\&quot;linecolor\&quot;in o&amp;&amp;(this.lineColor[r]=n(o.linecolor)),\&quot;linewidth\&quot;in o&amp;&amp;(this.lineWidth[r]=o.linewidth),\&quot;showgrid\&quot;in o&amp;&amp;(this.gridEnable[r]=o.showgrid),\&quot;gridcolor\&quot;in o&amp;&amp;(this.gridColor[r]=n(o.gridcolor)),\&quot;gridwidth\&quot;in o&amp;&amp;(this.gridWidth[r]=o.gridwidth),\&quot;log\&quot;===o.type?this.zeroEnable[r]=!1:\&quot;zeroline\&quot;in o&amp;&amp;(this.zeroEnable[r]=o.zeroline),\&quot;zerolinecolor\&quot;in o&amp;&amp;(this.zeroLineColor[r]=n(o.zerolinecolor)),\&quot;zerolinewidth\&quot;in o&amp;&amp;(this.zeroLineWidth[r]=o.zerolinewidth),\&quot;ticks\&quot;in o&amp;&amp;o.ticks?this.lineTickEnable[r]=!0:this.lineTickEnable[r]=!1,\&quot;ticklen\&quot;in o&amp;&amp;(this.lineTickLength[r]=this._defaultLineTickLength[r]=o.ticklen),\&quot;tickcolor\&quot;in o&amp;&amp;(this.lineTickColor[r]=n(o.tickcolor)),\&quot;tickwidth\&quot;in o&amp;&amp;(this.lineTickWidth[r]=o.tickwidth),\&quot;tickangle\&quot;in o&amp;&amp;(this.tickAngle[r]=\&quot;auto\&quot;===o.tickangle?-3600:Math.PI*-o.tickangle/180),\&quot;showticklabels\&quot;in o&amp;&amp;(this.tickEnable[r]=o.showticklabels),\&quot;tickfont\&quot;in o&amp;&amp;(o.tickfont.color&amp;&amp;(this.tickColor[r]=n(o.tickfont.color)),o.tickfont.family&amp;&amp;(this.tickFont[r]=o.tickfont.family),o.tickfont.size&amp;&amp;(this.tickSize[r]=o.tickfont.size)),\&quot;mirror\&quot;in o?-1!==[\&quot;ticks\&quot;,\&quot;all\&quot;,\&quot;allticks\&quot;].indexOf(o.mirror)?(this.lineTickMirror[r]=!0,this.lineMirror[r]=!0):!0===o.mirror?(this.lineTickMirror[r]=!1,this.lineMirror[r]=!0):(this.lineTickMirror[r]=!1,this.lineMirror[r]=!1):this.lineMirror[r]=!1,\&quot;showbackground\&quot;in o&amp;&amp;!1!==o.showbackground?(this.backgroundEnable[r]=!0,this.backgroundColor[r]=n(o.backgroundcolor)):this.backgroundEnable[r]=!1):(this.tickEnable[r]=!1,this.labelEnable[r]=!1,this.lineEnable[r]=!1,this.lineTickEnable[r]=!1,this.gridEnable[r]=!1,this.zeroEnable[r]=!1,this.backgroundEnable[r]=!1)}},e.exports=function(t,e){var r=new o;return r.merge(t,e),r}},{\&quot;../../../lib\&quot;:716,\&quot;../../../lib/str2rgbarray\&quot;:739}],809:[function(t,e,r){\&quot;use strict\&quot;;var n=t(\&quot;../../../lib\&quot;),a=t(\&quot;../../../components/color\&quot;),i=t(\&quot;../../../registry\&quot;),o=t(\&quot;../../subplot_defaults\&quot;),s=t(\&quot;./axis_defaults\&quot;),l=t(\&quot;./layout_attributes\&quot;),c=t(\&quot;../../get_data\&quot;).getSubplotData,u=\&quot;gl3d\&quot;;function h(t,e,r,n){for(var o=r(\&quot;bgcolor\&quot;),l=a.combine(o,n.paper_bgcolor),h=[\&quot;up\&quot;,\&quot;center\&quot;,\&quot;eye\&quot;],f=0;f&lt;h.length;f++)r(\&quot;camera.\&quot;+h[f]+\&quot;.x\&quot;),r(\&quot;camera.\&quot;+h[f]+\&quot;.y\&quot;),r(\&quot;camera.\&quot;+h[f]+\&quot;.z\&quot;);r(\&quot;camera.projection.type\&quot;);var p=!!r(\&quot;aspectratio.x\&quot;)&amp;&amp;!!r(\&quot;aspectratio.y\&quot;)&amp;&amp;!!r(\&quot;aspectratio.z\&quot;),d=r(\&quot;aspectmode\&quot;,p?\&quot;manual\&quot;:\&quot;auto\&quot;);p||(t.aspectratio=e.aspectratio={x:1,y:1,z:1},\&quot;manual\&quot;===d&amp;&amp;(e.aspectmode=\&quot;auto\&quot;),t.aspectmode=e.aspectmode);var g=c(n.fullData,u,n.id);s(t,e,{font:n.font,scene:n.id,data:g,bgColor:l,calendar:n.calendar,fullLayout:n.fullLayout}),i.getComponentMethod(\&quot;annotations3d\&quot;,\&quot;handleDefaults\&quot;)(t,e,n);var v=n.getDfltFromLayout(\&quot;dragmode\&quot;);if(!1!==v&amp;&amp;!v)if(v=\&quot;orbit\&quot;,t.camera&amp;&amp;t.camera.up){var m=t.camera.up.x,y=t.camera.up.y,x=t.camera.up.z;0!==x&amp;&amp;(m&amp;&amp;y&amp;&amp;x?x/Math.sqrt(m*m+y*y+x*x)&gt;.999&amp;&amp;(v=\&quot;turntable\&quot;):v=\&quot;turntable\&quot;)}else v=\&quot;turntable\&quot;;r(\&quot;dragmode\&quot;,v),r(\&quot;hovermode\&quot;,n.getDfltFromLayout(\&quot;hovermode\&quot;))}e.exports=function(t,e,r){var a=e._basePlotModules.length&gt;1;o(t,e,r,{type:u,attributes:l,handleDefaults:h,fullLayout:e,font:e.font,fullData:r,getDfltFromLayout:function(e){if(!a)return n.validate(t[e],l[e])?t[e]:void 0},paper_bgcolor:e.paper_bgcolor,calendar:e.calendar})}},{\&quot;../../../components/color\&quot;:591,\&quot;../../../lib\&quot;:716,\&quot;../../../registry\&quot;:845,\&quot;../../get_data\&quot;:799,\&quot;../../subplot_defaults\&quot;:839,\&quot;./axis_defaults\&quot;:807,\&quot;./layout_attributes\&quot;:810}],810:[function(t,e,r){\&quot;use strict\&quot;;var n=t(\&quot;./axis_attributes\&quot;),a=t(\&quot;../../domain\&quot;).attributes,i=t(\&quot;../../../lib/extend\&quot;).extendFlat,o=t(\&quot;../../../lib\&quot;).counterRegex;function s(t,e,r){return{x:{valType:\&quot;number\&quot;,dflt:t,editType:\&quot;camera\&quot;},y:{valType:\&quot;number\&quot;,dflt:e,editType:\&quot;camera\&quot;},z:{valType:\&quot;number\&quot;,dflt:r,editType:\&quot;camera\&quot;},editType:\&quot;camera\&quot;}}e.exports={_arrayAttrRegexps:[o(\&quot;scene\&quot;,\&quot;.annotations\&quot;,!0)],bgcolor:{valType:\&quot;color\&quot;,dflt:\&quot;rgba(0,0,0,0)\&quot;,editType:\&quot;plot\&quot;},camera:{up:i(s(0,0,1),{}),center:i(s(0,0,0),{}),eye:i(s(1.25,1.25,1.25),{}),projection:{type:{valType:\&quot;enumerated\&quot;,values:[\&quot;perspective\&quot;,\&quot;orthographic\&quot;],dflt:\&quot;perspective\&quot;,editType:\&quot;calc\&quot;},editType:\&quot;calc\&quot;},editType:\&quot;camera\&quot;},domain:a({name:\&quot;scene\&quot;,editType:\&quot;plot\&quot;}),aspectmode:{valType:\&quot;enumerated\&quot;,values:[\&quot;auto\&quot;,\&quot;cube\&quot;,\&quot;data\&quot;,\&quot;manual\&quot;],dflt:\&quot;auto\&quot;,editType:\&quot;plot\&quot;,impliedEdits:{\&quot;aspectratio.x\&quot;:void 0,\&quot;aspectratio.y\&quot;:void 0,\&quot;aspectratio.z\&quot;:void 0}},aspectratio:{x:{valType:\&quot;number\&quot;,min:0,editType:\&quot;plot\&quot;,impliedEdits:{\&quot;^aspectmode\&quot;:\&quot;manual\&quot;}},y:{valType:\&quot;number\&quot;,min:0,editType:\&quot;plot\&quot;,impliedEdits:{\&quot;^aspectmode\&quot;:\&quot;manual\&quot;}},z:{valType:\&quot;number\&quot;,min:0,editType:\&quot;plot\&quot;,impliedEdits:{\&quot;^aspectmode\&quot;:\&quot;manual\&quot;}},editType:\&quot;plot\&quot;,impliedEdits:{aspectmode:\&quot;manual\&quot;}},xaxis:n,yaxis:n,zaxis:n,dragmode:{valType:\&quot;enumerated\&quot;,values:[\&quot;orbit\&quot;,\&quot;turntable\&quot;,\&quot;zoom\&quot;,\&quot;pan\&quot;,!1],editType:\&quot;plot\&quot;},hovermode:{valType:\&quot;enumerated\&quot;,values:[\&quot;closest\&quot;,!1],dflt:\&quot;closest\&quot;,editType:\&quot;modebar\&quot;},uirevision:{valType:\&quot;any\&quot;,editType:\&quot;none\&quot;},editType:\&quot;plot\&quot;,_deprecated:{cameraposition:{valType:\&quot;info_array\&quot;,editType:\&quot;camera\&quot;}}}},{\&quot;../../../lib\&quot;:716,\&quot;../../../lib/extend\&quot;:707,\&quot;../../domain\&quot;:789,\&quot;./axis_attributes\&quot;:806}],811:[function(t,e,r){\&quot;use strict\&quot;;var n=t(\&quot;../../../lib/str2rgbarray\&quot;),a=[\&quot;xaxis\&quot;,\&quot;yaxis\&quot;,\&quot;zaxis\&quot;];function i(){this.enabled=[!0,!0,!0],this.colors=[[0,0,0,1],[0,0,0,1],[0,0,0,1]],this.drawSides=[!0,!0,!0],this.lineWidth=[1,1,1]}i.prototype.merge=function(t){for(var e=0;e&lt;3;++e){var r=t[a[e]];r.visible?(this.enabled[e]=r.showspikes,this.colors[e]=n(r.spikecolor),this.drawSides[e]=r.spikesides,this.lineWidth[e]=r.spikethickness):(this.enabled[e]=!1,this.drawSides[e]=!1)}},e.exports=function(t){var e=new i;return e.merge(t),e}},{\&quot;../../../lib/str2rgbarray\&quot;:739}],812:[function(t,e,r){\&quot;use strict\&quot;;e.exports=function(t){for(var e=t.axesOptions,r=t.glplot.axesPixels,s=t.fullSceneLayout,l=[[],[],[]],c=0;c&lt;3;++c){var u=s[i[c]];if(u._length=(r[c].hi-r[c].lo)*r[c].pixelsPerDataUnit/t.dataScale[c],Math.abs(u._length)===1/0||isNaN(u._length))l[c]=[];else{u._input_range=u.range.slice(),u.range[0]=r[c].lo/t.dataScale[c],u.range[1]=r[c].hi/t.dataScale[c],u._m=1/(t.dataScale[c]*r[c].pixelsPerDataUnit),u.range[0]===u.range[1]&amp;&amp;(u.range[0]-=1,u.range[1]+=1);var h=u.tickmode;if(\&quot;auto\&quot;===u.tickmode){u.tickmode=\&quot;linear\&quot;;var f=u.nticks||a.constrain(u._length/40,4,9);n.autoTicks(u,Math.abs(u.range[1]-u.range[0])/f)}for(var p=n.calcTicks(u),d=0;d&lt;p.length;++d)p[d].x=p[d].x*t.dataScale[c],\&quot;date\&quot;===u.type&amp;&amp;(p[d].text=p[d].text.replace(/\\&lt;br\\&gt;/g,\&quot; \&quot;));l[c]=p,u.tickmode=h}}e.ticks=l;for(var c=0;c&lt;3;++c){o[c]=.5*(t.glplot.bounds[0][c]+t.glplot.bounds[1][c]);for(var d=0;d&lt;2;++d)e.bounds[d][c]=t.glplot.bounds[d][c]}t.contourLevels=function(t){for(var e=new Array(3),r=0;r&lt;3;++r){for(var n=t[r],a=new Array(n.length),i=0;i&lt;n.length;++i)a[i]=n[i].x;e[r]=a}return e}(l)};var n=t(\&quot;../../cartesian/axes\&quot;),a=t(\&quot;../../../lib\&quot;),i=[\&quot;xaxis\&quot;,\&quot;yaxis\&quot;,\&quot;zaxis\&quot;],o=[0,0,0]},{\&quot;../../../lib\&quot;:716,\&quot;../../cartesian/axes\&quot;:764}],813:[function(t,e,r){\&quot;use strict\&quot;;function n(t,e){var r,n,a=[0,0,0,0];for(r=0;r&lt;4;++r)for(n=0;n&lt;4;++n)a[n]+=t[4*r+n]*e[r];return a}e.exports=function(t,e){return n(t.projection,n(t.view,n(t.model,[e[0],e[1],e[2],1])))}},{}],814:[function(t,e,r){\&quot;use strict\&quot;;var n,a,i=t(\&quot;gl-plot3d\&quot;),o=i.createCamera,s=i.createScene,l=t(\&quot;webgl-context\&quot;),c=t(\&quot;has-passive-events\&quot;),u=t(\&quot;../../registry\&quot;),h=t(\&quot;../../lib\&quot;),f=t(\&quot;../../plots/cartesian/axes\&quot;),p=t(\&quot;../../components/fx\&quot;),d=t(\&quot;../../lib/str2rgbarray\&quot;),g=t(\&quot;../../lib/show_no_webgl_msg\&quot;),v=t(\&quot;./project\&quot;),m=t(\&quot;./layout/convert\&quot;),y=t(\&quot;./layout/spikes\&quot;),x=t(\&quot;./layout/tick_marks\&quot;);function b(t,e,r){if(t.initializeGLCamera(),!function(t,e,r,i,o){var c={canvas:i,gl:o,container:t.container,axes:t.axesOptions,spikes:t.spikeOptions,pickRadius:10,snapToData:!0,autoScale:!0,autoBounds:!1,cameraObject:e,pixelRatio:r};if(t.staticMode){if(!(a||(n=document.createElement(\&quot;canvas\&quot;),a=l({canvas:n,preserveDrawingBuffer:!0,premultipliedAlpha:!0,antialias:!0}))))throw new Error(\&quot;error creating static canvas/context for image server\&quot;);c.pixelRatio=t.pixelRatio,c.gl=a,c.canvas=n}var u=0;try{t.glplot=s(c)}catch(e){u++;try{t.glplot=s(c)}catch(t){u++}}return u&lt;2}(t,t.camera,t.pixelRatio,e,r))return g(t);var i=t.graphDiv,o=i.layout,u=function(){var e={};return t.isCameraChanged(o)&amp;&amp;(e[t.id+\&quot;.camera\&quot;]=t.getCamera()),t.isAspectChanged(o)&amp;&amp;(e[t.id+\&quot;.aspectratio\&quot;]=t.glplot.getAspectratio()),e},d=function(t){if(!1!==t.fullSceneLayout.dragmode){var e=u();t.saveLayout(o),t.graphDiv.emit(\&quot;plotly_relayout\&quot;,e)}};return t.glplot.canvas.addEventListener(\&quot;mouseup\&quot;,function(){d(t)}),t.glplot.canvas.addEventListener(\&quot;wheel\&quot;,function(e){if(i._context._scrollZoom.gl3d){if(t.glplot.camera._ortho){var r=e.deltaX&gt;e.deltaY?1.1:1/1.1,n=t.glplot.getAspectratio();t.glplot.setAspectratio({x:r*n.x,y:r*n.y,z:r*n.z})}d(t)}},!!c&amp;&amp;{passive:!1}),t.glplot.canvas.addEventListener(\&quot;mousemove\&quot;,function(){if(!1!==t.fullSceneLayout.dragmode&amp;&amp;0!==t.camera.mouseListener.buttons){var e=u();t.graphDiv.emit(\&quot;plotly_relayouting\&quot;,e)}}),t.staticMode||t.glplot.canvas.addEventListener(\&quot;webglcontextlost\&quot;,function(e){i&amp;&amp;i.emit&amp;&amp;i.emit(\&quot;plotly_webglcontextlost\&quot;,{event:e,layer:t.id})},!1),t.glplot.camera=t.camera,t.glplot.oncontextloss=function(){t.recoverContext()},t.glplot.onrender=function(t){var e,r=t.graphDiv,n=t.svgContainer,a=t.container.getBoundingClientRect(),i=a.width,o=a.height;n.setAttributeNS(null,\&quot;viewBox\&quot;,\&quot;0 0 \&quot;+i+\&quot; \&quot;+o),n.setAttributeNS(null,\&quot;width\&quot;,i),n.setAttributeNS(null,\&quot;height\&quot;,o),x(t),t.glplot.axes.update(t.axesOptions);for(var s,l=Object.keys(t.traces),c=null,u=t.glplot.selection,d=0;d&lt;l.length;++d)\&quot;skip\&quot;!==(e=t.traces[l[d]]).data.hoverinfo&amp;&amp;e.handlePick(u)&amp;&amp;(c=e),e.setContourLevels&amp;&amp;e.setContourLevels();function g(e,r){var n=t.fullSceneLayout[e];return f.tickText(n,n.d2l(r),\&quot;hover\&quot;).text}if(null!==c){var m=v(t.glplot.cameraParams,u.dataCoordinate);e=c.data;var y,b=r._fullData[e.index],_=u.index,w={xLabel:g(\&quot;xaxis\&quot;,u.traceCoordinate[0]),yLabel:g(\&quot;yaxis\&quot;,u.traceCoordinate[1]),zLabel:g(\&quot;zaxis\&quot;,u.traceCoordinate[2])},k=p.castHoverinfo(b,t.fullLayout,_),T=(k||\&quot;\&quot;).split(\&quot;+\&quot;),A=k&amp;&amp;\&quot;all\&quot;===k;b.hovertemplate||A||(-1===T.indexOf(\&quot;x\&quot;)&amp;&amp;(w.xLabel=void 0),-1===T.indexOf(\&quot;y\&quot;)&amp;&amp;(w.yLabel=void 0),-1===T.indexOf(\&quot;z\&quot;)&amp;&amp;(w.zLabel=void 0),-1===T.indexOf(\&quot;text\&quot;)&amp;&amp;(u.textLabel=void 0),-1===T.indexOf(\&quot;name\&quot;)&amp;&amp;(c.name=void 0));var M=[];\&quot;cone\&quot;===e.type||\&quot;streamtube\&quot;===e.type?(w.uLabel=g(\&quot;xaxis\&quot;,u.traceCoordinate[3]),(A||-1!==T.indexOf(\&quot;u\&quot;))&amp;&amp;M.push(\&quot;u: \&quot;+w.uLabel),w.vLabel=g(\&quot;yaxis\&quot;,u.traceCoordinate[4]),(A||-1!==T.indexOf(\&quot;v\&quot;))&amp;&amp;M.push(\&quot;v: \&quot;+w.vLabel),w.wLabel=g(\&quot;zaxis\&quot;,u.traceCoordinate[5]),(A||-1!==T.indexOf(\&quot;w\&quot;))&amp;&amp;M.push(\&quot;w: \&quot;+w.wLabel),w.normLabel=u.traceCoordinate[6].toPrecision(3),(A||-1!==T.indexOf(\&quot;norm\&quot;))&amp;&amp;M.push(\&quot;norm: \&quot;+w.normLabel),\&quot;streamtube\&quot;===e.type&amp;&amp;(w.divergenceLabel=u.traceCoordinate[7].toPrecision(3),(A||-1!==T.indexOf(\&quot;divergence\&quot;))&amp;&amp;M.push(\&quot;divergence: \&quot;+w.divergenceLabel)),u.textLabel&amp;&amp;M.push(u.textLabel),y=M.join(\&quot;&lt;br&gt;\&quot;)):\&quot;isosurface\&quot;===e.type||\&quot;volume\&quot;===e.type?(w.valueLabel=f.tickText(t.mockAxis,t.mockAxis.d2l(u.traceCoordinate[3]),\&quot;hover\&quot;).text,M.push(\&quot;value: \&quot;+w.valueLabel),u.textLabel&amp;&amp;M.push(u.textLabel),y=M.join(\&quot;&lt;br&gt;\&quot;)):y=u.textLabel;var S={x:u.traceCoordinate[0],y:u.traceCoordinate[1],z:u.traceCoordinate[2],data:b._input,fullData:b,curveNumber:b.index,pointNumber:_};p.appendArrayPointValue(S,b,_),e._module.eventData&amp;&amp;(S=b._module.eventData(S,u,b,{},_));var E={points:[S]};t.fullSceneLayout.hovermode&amp;&amp;p.loneHover({trace:b,x:(.5+.5*m[0]/m[3])*i,y:(.5-.5*m[1]/m[3])*o,xLabel:w.xLabel,yLabel:w.yLabel,zLabel:w.zLabel,text:y,name:c.name,color:p.castHoverOption(b,_,\&quot;bgcolor\&quot;)||c.color,borderColor:p.castHoverOption(b,_,\&quot;bordercolor\&quot;),fontFamily:p.castHoverOption(b,_,\&quot;font.family\&quot;),fontSize:p.castHoverOption(b,_,\&quot;font.size\&quot;),fontColor:p.castHoverOption(b,_,\&quot;font.color\&quot;),nameLength:p.castHoverOption(b,_,\&quot;namelength\&quot;),textAlign:p.castHoverOption(b,_,\&quot;align\&quot;),hovertemplate:h.castOption(b,_,\&quot;hovertemplate\&quot;),hovertemplateLabels:h.extendFlat({},S,w),eventData:[S]},{container:n,gd:r}),u.buttons&amp;&amp;u.distance&lt;5?r.emit(\&quot;plotly_click\&quot;,E):r.emit(\&quot;plotly_hover\&quot;,E),s=E}else p.loneUnhover(n),r.emit(\&quot;plotly_unhover\&quot;,s);t.drawAnnotations(t)}.bind(null,t),t.traces={},t.make4thDimension(),!0}function _(t,e){var r=document.createElement(\&quot;div\&quot;),n=t.container;this.graphDiv=t.graphDiv;var a=document.createElementNS(\&quot;http://www.w3.org/2000/svg\&quot;,\&quot;svg\&quot;);a.style.position=\&quot;absolute\&quot;,a.style.top=a.style.left=\&quot;0px\&quot;,a.style.width=a.style.height=\&quot;100%\&quot;,a.style[\&quot;z-index\&quot;]=20,a.style[\&quot;pointer-events\&quot;]=\&quot;none\&quot;,r.appendChild(a),this.svgContainer=a,r.id=t.id,r.style.position=\&quot;absolute\&quot;,r.style.top=r.style.left=\&quot;0px\&quot;,r.style.width=r.style.height=\&quot;100%\&quot;,n.appendChild(r),this.fullLayout=e,this.id=t.id||\&quot;scene\&quot;,this.fullSceneLayout=e[this.id],this.plotArgs=[[],{},{}],this.axesOptions=m(e,e[this.id]),this.spikeOptions=y(e[this.id]),this.container=r,this.staticMode=!!t.staticPlot,this.pixelRatio=this.pixelRatio||t.plotGlPixelRatio||2,this.dataScale=[1,1,1],this.contourLevels=[[],[],[]],this.convertAnnotations=u.getComponentMethod(\&quot;annotations3d\&quot;,\&quot;convert\&quot;),this.drawAnnotations=u.getComponentMethod(\&quot;annotations3d\&quot;,\&quot;draw\&quot;),b(this)}var w=_.prototype;w.initializeGLCamera=function(){var t=this.fullSceneLayout.camera,e=\&quot;orthographic\&quot;===t.projection.type;this.camera=o(this.container,{center:[t.center.x,t.center.y,t.center.z],eye:[t.eye.x,t.eye.y,t.eye.z],up:[t.up.x,t.up.y,t.up.z],_ortho:e,zoomMin:.01,zoomMax:100,mode:\&quot;orbit\&quot;})},w.recoverContext=function(){var t=this,e=this.glplot.gl,r=this.glplot.canvas;this.glplot.dispose(),requestAnimationFrame(function n(){e.isContextLost()?requestAnimationFrame(n):b(t,r,e)?t.plot.apply(t,t.plotArgs):h.error(\&quot;Catastrophic and unrecoverable WebGL error. Context lost.\&quot;)})};var k=[\&quot;xaxis\&quot;,\&quot;yaxis\&quot;,\&quot;zaxis\&quot;];function T(t,e,r){for(var n=t.fullSceneLayout,a=0;a&lt;3;a++){var i=k[a],o=i.charAt(0),s=n[i],l=e[o],c=e[o+\&quot;calendar\&quot;],u=e[\&quot;_\&quot;+o+\&quot;length\&quot;];if(h.isArrayOrTypedArray(l))for(var f,p=0;p&lt;(u||l.length);p++)if(h.isArrayOrTypedArray(l[p]))for(var d=0;d&lt;l[p].length;++d)f=s.d2l(l[p][d],0,c),!isNaN(f)&amp;&amp;isFinite(f)&amp;&amp;(r[0][a]=Math.min(r[0][a],f),r[1][a]=Math.max(r[1][a],f));else f=s.d2l(l[p],0,c),!isNaN(f)&amp;&amp;isFinite(f)&amp;&amp;(r[0][a]=Math.min(r[0][a],f),r[1][a]=Math.max(r[1][a],f));else r[0][a]=Math.min(r[0][a],0),r[1][a]=Math.max(r[1][a],u-1)}}w.plot=function(t,e,r){if(this.plotArgs=[t,e,r],!this.glplot.contextLost){var n,a,i,o,s,l,c=e[this.id],u=r[this.id];c.bgcolor?this.glplot.clearColor=d(c.bgcolor):this.glplot.clearColor=[0,0,0,0],this.glplot.snapToData=!0,this.fullLayout=e,this.fullSceneLayout=c,this.glplotLayout=c,this.axesOptions.merge(e,c),this.spikeOptions.merge(c),this.setViewport(c),this.updateFx(c.dragmode,c.hovermode),this.camera.enableWheel=this.graphDiv._context._scrollZoom.gl3d,this.glplot.update({}),this.setConvert(s),t?Array.isArray(t)||(t=[t]):t=[];var h=[[1/0,1/0,1/0],[-1/0,-1/0,-1/0]];for(i=0;i&lt;t.length;++i)!0===(n=t[i]).visible&amp;&amp;0!==n._length&amp;&amp;T(this,n,h);!function(t,e){for(var r=t.fullSceneLayout,n=r.annotations||[],a=0;a&lt;3;a++)for(var i=k[a],o=i.charAt(0),s=r[i],l=0;l&lt;n.length;l++){var c=n[l];if(c.visible){var u=s.r2l(c[o]);!isNaN(u)&amp;&amp;isFinite(u)&amp;&amp;(e[0][a]=Math.min(e[0][a],u),e[1][a]=Math.max(e[1][a],u))}}}(this,h);var f=[1,1,1];for(o=0;o&lt;3;++o)h[1][o]===h[0][o]?f[o]=1:f[o]=1/(h[1][o]-h[0][o]);for(this.dataScale=f,this.convertAnnotations(this),i=0;i&lt;t.length;++i)!0===(n=t[i]).visible&amp;&amp;0!==n._length&amp;&amp;((a=this.traces[n.uid])?a.data.type===n.type?a.update(n):(a.dispose(),a=n._module.plot(this,n),this.traces[n.uid]=a):(a=n._module.plot(this,n),this.traces[n.uid]=a),a.name=n.name);var p=Object.keys(this.traces);t:for(i=0;i&lt;p.length;++i){for(o=0;o&lt;t.length;++o)if(t[o].uid===p[i]&amp;&amp;!0===t[o].visible&amp;&amp;0!==t[o]._length)continue t;(a=this.traces[p[i]]).dispose(),delete this.traces[p[i]]}this.glplot.objects.sort(function(t,e){return t._trace.data.index-e._trace.data.index});var g=[[0,0,0],[0,0,0]],v=[],m={};for(i=0;i&lt;3;++i){if((l=(s=c[k[i]]).type)in m?(m[l].acc*=f[i],m[l].count+=1):m[l]={acc:f[i],count:1},s.autorange){g[0][i]=1/0,g[1][i]=-1/0;var y=this.glplot.objects,x=this.fullSceneLayout.annotations||[],b=s._name.charAt(0);for(o=0;o&lt;y.length;o++){var _=y[o],w=_.bounds,A=_._trace.data._pad||0;\&quot;ErrorBars\&quot;===_.constructor.name&amp;&amp;s._lowerLogErrorBound?g[0][i]=Math.min(g[0][i],s._lowerLogErrorBound):g[0][i]=Math.min(g[0][i],w[0][i]/f[i]-A),g[1][i]=Math.max(g[1][i],w[1][i]/f[i]+A)}for(o=0;o&lt;x.length;o++){var M=x[o];if(M.visible){var S=s.r2l(M[b]);g[0][i]=Math.min(g[0][i],S),g[1][i]=Math.max(g[1][i],S)}}if(\&quot;rangemode\&quot;in s&amp;&amp;\&quot;tozero\&quot;===s.rangemode&amp;&amp;(g[0][i]=Math.min(g[0][i],0),g[1][i]=Math.max(g[1][i],0)),g[0][i]&gt;g[1][i])g[0][i]=-1,g[1][i]=1;else{var E=g[1][i]-g[0][i];g[0][i]-=E/32,g[1][i]+=E/32}if(\&quot;reversed\&quot;===s.autorange){var C=g[0][i];g[0][i]=g[1][i],g[1][i]=C}}else{var L=s.range;g[0][i]=s.r2l(L[0]),g[1][i]=s.r2l(L[1])}g[0][i]===g[1][i]&amp;&amp;(g[0][i]-=1,g[1][i]+=1),v[i]=g[1][i]-g[0][i],this.glplot.bounds[0][i]=g[0][i]*f[i],this.glplot.bounds[1][i]=g[1][i]*f[i]}var P=[1,1,1];for(i=0;i&lt;3;++i){var O=m[l=(s=c[k[i]]).type];P[i]=Math.pow(O.acc,1/O.count)/f[i]}var z;if(\&quot;auto\&quot;===c.aspectmode)z=Math.max.apply(null,P)/Math.min.apply(null,P)&lt;=4?P:[1,1,1];else if(\&quot;cube\&quot;===c.aspectmode)z=[1,1,1];else if(\&quot;data\&quot;===c.aspectmode)z=P;else{if(\&quot;manual\&quot;!==c.aspectmode)throw new Error(\&quot;scene.js aspectRatio was not one of the enumerated types\&quot;);var I=c.aspectratio;z=[I.x,I.y,I.z]}c.aspectratio.x=u.aspectratio.x=z[0],c.aspectratio.y=u.aspectratio.y=z[1],c.aspectratio.z=u.aspectratio.z=z[2],this.glplot.setAspectratio(c.aspectratio),this.viewInitial.aspectratio||(this.viewInitial.aspectratio={x:c.aspectratio.x,y:c.aspectratio.y,z:c.aspectratio.z});var D=c.domain||null,R=e._size||null;if(D&amp;&amp;R){var F=this.container.style;F.position=\&quot;absolute\&quot;,F.left=R.l+D.x[0]*R.w+\&quot;px\&quot;,F.top=R.t+(1-D.y[1])*R.h+\&quot;px\&quot;,F.width=R.w*(D.x[1]-D.x[0])+\&quot;px\&quot;,F.height=R.h*(D.y[1]-D.y[0])+\&quot;px\&quot;}this.glplot.redraw()}},w.destroy=function(){this.glplot&amp;&amp;(this.camera.mouseListener.enabled=!1,this.container.removeEventListener(\&quot;wheel\&quot;,this.camera.wheelListener),this.camera=this.glplot.camera=null,this.glplot.dispose(),this.container.parentNode.removeChild(this.container),this.glplot=null)},w.getCamera=function(){return this.glplot.camera.view.recalcMatrix(this.camera.view.lastT()),{up:{x:(t=this.glplot.camera).up[0],y:t.up[1],z:t.up[2]},center:{x:t.center[0],y:t.center[1],z:t.center[2]},eye:{x:t.eye[0],y:t.eye[1],z:t.eye[2]},projection:{type:!0===t._ortho?\&quot;orthographic\&quot;:\&quot;perspective\&quot;}};var t},w.setViewport=function(t){var e,r=t.camera;this.glplot.camera.lookAt.apply(this,[[(e=r).eye.x,e.eye.y,e.eye.z],[e.center.x,e.center.y,e.center.z],[e.up.x,e.up.y,e.up.z]]),this.glplot.setAspectratio(t.aspectratio);var n=\&quot;orthographic\&quot;===r.projection.type;if(n!==this.glplot.camera._ortho){this.glplot.redraw();var a=this.glplot.clearColor;this.glplot.gl.clearColor(a[0],a[1],a[2],a[3]),this.glplot.gl.clear(this.glplot.gl.DEPTH_BUFFER_BIT|this.glplot.gl.COLOR_BUFFER_BIT),this.glplot.dispose(),b(this),this.glplot.camera._ortho=n}},w.isCameraChanged=function(t){var e=this.getCamera(),r=h.nestedProperty(t,this.id+\&quot;.camera\&quot;).get();function n(t,e,r,n){var a=[\&quot;up\&quot;,\&quot;center\&quot;,\&quot;eye\&quot;],i=[\&quot;x\&quot;,\&quot;y\&quot;,\&quot;z\&quot;];return e[a[r]]&amp;&amp;t[a[r]][i[n]]===e[a[r]][i[n]]}var a=!1;if(void 0===r)a=!0;else{for(var i=0;i&lt;3;i++)for(var o=0;o&lt;3;o++)if(!n(e,r,i,o)){a=!0;break}(!r.projection||e.projection&amp;&amp;e.projection.type!==r.projection.type)&amp;&amp;(a=!0)}return a},w.isAspectChanged=function(t){var e=this.glplot.getAspectratio(),r=h.nestedProperty(t,this.id+\&quot;.aspectratio\&quot;).get();return void 0===r||r.x!==e.x||r.y!==e.y||r.z!==e.z},w.saveLayout=function(t){var e,r,n,a,i,o,s=this.fullLayout,l=this.isCameraChanged(t),c=this.isAspectChanged(t),f=l||c;if(f){var p={};if(l&amp;&amp;(e=this.getCamera(),n=(r=h.nestedProperty(t,this.id+\&quot;.camera\&quot;)).get(),p[this.id+\&quot;.camera\&quot;]=n),c&amp;&amp;(a=this.glplot.getAspectratio(),o=(i=h.nestedProperty(t,this.id+\&quot;.aspectratio\&quot;)).get(),p[this.id+\&quot;.aspectratio\&quot;]=o),u.call(\&quot;_storeDirectGUIEdit\&quot;,t,s._preGUI,p),l)r.set(e),h.nestedProperty(s,this.id+\&quot;.camera\&quot;).set(e);if(c)i.set(a),h.nestedProperty(s,this.id+\&quot;.aspectratio\&quot;).set(a),this.glplot.redraw()}return f},w.updateFx=function(t,e){var r=this.camera;if(r)if(\&quot;orbit\&quot;===t)r.mode=\&quot;orbit\&quot;,r.keyBindingMode=\&quot;rotate\&quot;;else if(\&quot;turntable\&quot;===t){r.up=[0,0,1],r.mode=\&quot;turntable\&quot;,r.keyBindingMode=\&quot;rotate\&quot;;var n=this.graphDiv,a=n._fullLayout,i=this.fullSceneLayout.camera,o=i.up.x,s=i.up.y,l=i.up.z;if(l/Math.sqrt(o*o+s*s+l*l)&lt;.999){var c=this.id+\&quot;.camera.up\&quot;,f={x:0,y:0,z:1},p={};p[c]=f;var d=n.layout;u.call(\&quot;_storeDirectGUIEdit\&quot;,d,a._preGUI,p),i.up=f,h.nestedProperty(d,c).set(f)}}else r.keyBindingMode=t;this.fullSceneLayout.hovermode=e},w.toImage=function(t){t||(t=\&quot;png\&quot;),this.staticMode&amp;&amp;this.container.appendChild(n),this.glplot.redraw();var e=this.glplot.gl,r=e.drawingBufferWidth,a=e.drawingBufferHeight;e.bindFramebuffer(e.FRAMEBUFFER,null);var i=new Uint8Array(r*a*4);e.readPixels(0,0,r,a,e.RGBA,e.UNSIGNED_BYTE,i);for(var o=0,s=a-1;o&lt;s;++o,--s)for(var l=0;l&lt;r;++l)for(var c=0;c&lt;4;++c){var u=i[4*(r*o+l)+c];i[4*(r*o+l)+c]=i[4*(r*s+l)+c],i[4*(r*s+l)+c]=u}var h=document.createElement(\&quot;canvas\&quot;);h.width=r,h.height=a;var f,p=h.getContext(\&quot;2d\&quot;),d=p.createImageData(r,a);switch(d.data.set(i),p.putImageData(d,0,0),t){case\&quot;jpeg\&quot;:f=h.toDataURL(\&quot;image/jpeg\&quot;);break;case\&quot;webp\&quot;:f=h.toDataURL(\&quot;image/webp\&quot;);break;default:f=h.toDataURL(\&quot;image/png\&quot;)}return this.staticMode&amp;&amp;this.container.removeChild(n),f},w.setConvert=function(){for(var t=0;t&lt;3;t++){var e=this.fullSceneLayout[k[t]];f.setConvert(e,this.fullLayout),e.setScale=h.noop}},w.make4thDimension=function(){var t=this.graphDiv._fullLayout;this.mockAxis={type:\&quot;linear\&quot;,showexponent:\&quot;all\&quot;,exponentformat:\&quot;B\&quot;},f.setConvert(this.mockAxis,t)},e.exports=_},{\&quot;../../components/fx\&quot;:629,\&quot;../../lib\&quot;:716,\&quot;../../lib/show_no_webgl_msg\&quot;:737,\&quot;../../lib/str2rgbarray\&quot;:739,\&quot;../../plots/cartesian/axes\&quot;:764,\&quot;../../registry\&quot;:845,\&quot;./layout/convert\&quot;:808,\&quot;./layout/spikes\&quot;:811,\&quot;./layout/tick_marks\&quot;:812,\&quot;./project\&quot;:813,\&quot;gl-plot3d\&quot;:292,\&quot;has-passive-events\&quot;:412,\&quot;webgl-context\&quot;:554}],815:[function(t,e,r){\&quot;use strict\&quot;;e.exports=function(t,e,r,n){n=n||t.length;for(var a=new Array(n),i=0;i&lt;n;i++)a[i]=[t[i],e[i],r[i]];return a}},{}],816:[function(t,e,r){\&quot;use strict\&quot;;var n=t(\&quot;./font_attributes\&quot;),a=t(\&quot;./animation_attributes\&quot;),i=t(\&quot;../components/color/attributes\&quot;),o=t(\&quot;./pad_attributes\&quot;),s=t(\&quot;../lib/extend\&quot;).extendFlat,l=n({editType:\&quot;calc\&quot;});l.family.dflt='\&quot;Open Sans\&quot;, verdana, arial, sans-serif',l.size.dflt=12,l.color.dflt=i.defaultLine,e.exports={font:l,title:{text:{valType:\&quot;string\&quot;,editType:\&quot;layoutstyle\&quot;},font:n({editType:\&quot;layoutstyle\&quot;}),xref:{valType:\&quot;enumerated\&quot;,dflt:\&quot;container\&quot;,values:[\&quot;container\&quot;,\&quot;paper\&quot;],editType:\&quot;layoutstyle\&quot;},yref:{valType:\&quot;enumerated\&quot;,dflt:\&quot;container\&quot;,values:[\&quot;container\&quot;,\&quot;paper\&quot;],editType:\&quot;layoutstyle\&quot;},x:{valType:\&quot;number\&quot;,min:0,max:1,dflt:.5,editType:\&quot;layoutstyle\&quot;},y:{valType:\&quot;number\&quot;,min:0,max:1,dflt:\&quot;auto\&quot;,editType:\&quot;layoutstyle\&quot;},xanchor:{valType:\&quot;enumerated\&quot;,dflt:\&quot;auto\&quot;,values:[\&quot;auto\&quot;,\&quot;left\&quot;,\&quot;center\&quot;,\&quot;right\&quot;],editType:\&quot;layoutstyle\&quot;},yanchor:{valType:\&quot;enumerated\&quot;,dflt:\&quot;auto\&quot;,values:[\&quot;auto\&quot;,\&quot;top\&quot;,\&quot;middle\&quot;,\&quot;bottom\&quot;],editType:\&quot;layoutstyle\&quot;},pad:s(o({editType:\&quot;layoutstyle\&quot;}),{}),editType:\&quot;layoutstyle\&quot;},autosize:{valType:\&quot;boolean\&quot;,dflt:!1,editType:\&quot;none\&quot;},width:{valType:\&quot;number\&quot;,min:10,dflt:700,editType:\&quot;plot\&quot;},height:{valType:\&quot;number\&quot;,min:10,dflt:450,editType:\&quot;plot\&quot;},margin:{l:{valType:\&quot;number\&quot;,min:0,dflt:80,editType:\&quot;plot\&quot;},r:{valType:\&quot;number\&quot;,min:0,dflt:80,editType:\&quot;plot\&quot;},t:{valType:\&quot;number\&quot;,min:0,dflt:100,editType:\&quot;plot\&quot;},b:{valType:\&quot;number\&quot;,min:0,dflt:80,editType:\&quot;plot\&quot;},pad:{valType:\&quot;number\&quot;,min:0,dflt:0,editType:\&quot;plot\&quot;},autoexpand:{valType:\&quot;boolean\&quot;,dflt:!0,editType:\&quot;plot\&quot;},editType:\&quot;plot\&quot;},paper_bgcolor:{valType:\&quot;color\&quot;,dflt:i.background,editType:\&quot;plot\&quot;},plot_bgcolor:{valType:\&quot;color\&quot;,dflt:i.background,editType:\&quot;layoutstyle\&quot;},separators:{valType:\&quot;string\&quot;,editType:\&quot;plot\&quot;},hidesources:{valType:\&quot;boolean\&quot;,dflt:!1,editType:\&quot;plot\&quot;},showlegend:{valType:\&quot;boolean\&quot;,editType:\&quot;legend\&quot;},colorway:{valType:\&quot;colorlist\&quot;,dflt:i.defaults,editType:\&quot;calc\&quot;},datarevision:{valType:\&quot;any\&quot;,editType:\&quot;calc\&quot;},uirevision:{valType:\&quot;any\&quot;,editType:\&quot;none\&quot;},editrevision:{valType:\&quot;any\&quot;,editType:\&quot;none\&quot;},selectionrevision:{valType:\&quot;any\&quot;,editType:\&quot;none\&quot;},template:{valType:\&quot;any\&quot;,editType:\&quot;calc\&quot;},modebar:{orientation:{valType:\&quot;enumerated\&quot;,values:[\&quot;v\&quot;,\&quot;h\&quot;],dflt:\&quot;h\&quot;,editType:\&quot;modebar\&quot;},bgcolor:{valType:\&quot;color\&quot;,editType:\&quot;modebar\&quot;},color:{valType:\&quot;color\&quot;,editType:\&quot;modebar\&quot;},activecolor:{valType:\&quot;color\&quot;,editType:\&quot;modebar\&quot;},uirevision:{valType:\&quot;any\&quot;,editType:\&quot;none\&quot;},editType:\&quot;modebar\&quot;},meta:{valType:\&quot;any\&quot;,arrayOk:!0,editType:\&quot;plot\&quot;},transition:s({},a.transition,{editType:\&quot;none\&quot;}),_deprecated:{title:{valType:\&quot;string\&quot;,editType:\&quot;layoutstyle\&quot;},titlefont:n({editType:\&quot;layoutstyle\&quot;})}}},{\&quot;../components/color/attributes\&quot;:590,\&quot;../lib/extend\&quot;:707,\&quot;./animation_attributes\&quot;:759,\&quot;./font_attributes\&quot;:790,\&quot;./pad_attributes\&quot;:824}],817:[function(t,e,r){\&quot;use strict\&quot;;var n={\&quot;open-street-map\&quot;:{id:\&quot;osm\&quot;,version:8,sources:{\&quot;plotly-osm-tiles\&quot;:{type:\&quot;raster\&quot;,attribution:'&lt;a href=\&quot;http://www.openstreetmap.org/about/\&quot; target=\&quot;_blank\&quot;&gt;\\xa9 OpenStreetMap&lt;/a&gt;',tiles:[\&quot;https://a.tile.openstreetmap.org/{z}/{x}/{y}.png\&quot;,\&quot;https://b.tile.openstreetmap.org/{z}/{x}/{y}.png\&quot;],tileSize:256}},layers:[{id:\&quot;plotly-osm-tiles\&quot;,type:\&quot;raster\&quot;,source:\&quot;plotly-osm-tiles\&quot;,minzoom:0,maxzoom:22}]},\&quot;white-bg\&quot;:{id:\&quot;white-bg\&quot;,version:8,sources:{},layers:[{id:\&quot;white-bg\&quot;,type:\&quot;background\&quot;,paint:{\&quot;background-color\&quot;:\&quot;#FFFFFF\&quot;},minzoom:0,maxzoom:22}]},\&quot;carto-positron\&quot;:{id:\&quot;carto-positron\&quot;,version:8,sources:{\&quot;plotly-carto-positron\&quot;:{type:\&quot;raster\&quot;,attribution:'&lt;a href=\&quot;https://carto.com/\&quot; target=\&quot;_blank\&quot;&gt;\\xa9 CARTO&lt;/a&gt;',tiles:[\&quot;https://cartodb-basemaps-c.global.ssl.fastly.net/light_all/{z}/{x}/{y}.png\&quot;],tileSize:256}},layers:[{id:\&quot;plotly-carto-positron\&quot;,type:\&quot;raster\&quot;,source:\&quot;plotly-carto-positron\&quot;,minzoom:0,maxzoom:22}]},\&quot;carto-darkmatter\&quot;:{id:\&quot;carto-darkmatter\&quot;,version:8,sources:{\&quot;plotly-carto-darkmatter\&quot;:{type:\&quot;raster\&quot;,attribution:'&lt;a href=\&quot;https://carto.com/\&quot; target=\&quot;_blank\&quot;&gt;\\xa9 CARTO&lt;/a&gt;',tiles:[\&quot;https://cartodb-basemaps-c.global.ssl.fastly.net/dark_all/{z}/{x}/{y}.png\&quot;],tileSize:256}},layers:[{id:\&quot;plotly-carto-darkmatter\&quot;,type:\&quot;raster\&quot;,source:\&quot;plotly-carto-darkmatter\&quot;,minzoom:0,maxzoom:22}]},\&quot;stamen-terrain\&quot;:{id:\&quot;stamen-terrain\&quot;,version:8,sources:{\&quot;plotly-stamen-terrain\&quot;:{type:\&quot;raster\&quot;,attribution:'Map tiles by &lt;a href=\&quot;http://stamen.com\&quot;&gt;Stamen Design&lt;/a&gt;, under &lt;a href=\&quot;http://creativecommons.org/licenses/by/3.0\&quot;&gt;CC BY 3.0&lt;/a&gt; | Data by &lt;a href=\&quot;http://openstreetmap.org\&quot;&gt;OpenStreetMap&lt;/a&gt;, under &lt;a href=\&quot;http://www.openstreetmap.org/copyright\&quot;&gt;ODbL&lt;/a&gt;.',tiles:[\&quot;https://stamen-tiles.a.ssl.fastly.net/terrain/{z}/{x}/{y}.png\&quot;],tileSize:256}},layers:[{id:\&quot;plotly-stamen-terrain\&quot;,type:\&quot;raster\&quot;,source:\&quot;plotly-stamen-terrain\&quot;,minzoom:0,maxzoom:22}]},\&quot;stamen-toner\&quot;:{id:\&quot;stamen-toner\&quot;,version:8,sources:{\&quot;plotly-stamen-toner\&quot;:{type:\&quot;raster\&quot;,attribution:'Map tiles by &lt;a href=\&quot;http://stamen.com\&quot;&gt;Stamen Design&lt;/a&gt;, under &lt;a href=\&quot;http://creativecommons.org/licenses/by/3.0\&quot;&gt;CC BY 3.0&lt;/a&gt; | Data by &lt;a href=\&quot;http://openstreetmap.org\&quot;&gt;OpenStreetMap&lt;/a&gt;, under &lt;a href=\&quot;http://www.openstreetmap.org/copyright\&quot;&gt;ODbL&lt;/a&gt;.',tiles:[\&quot;https://stamen-tiles.a.ssl.fastly.net/toner/{z}/{x}/{y}.png\&quot;],tileSize:256}},layers:[{id:\&quot;plotly-stamen-toner\&quot;,type:\&quot;raster\&quot;,source:\&quot;plotly-stamen-toner\&quot;,minzoom:0,maxzoom:22}]},\&quot;stamen-watercolor\&quot;:{id:\&quot;stamen-watercolor\&quot;,version:8,sources:{\&quot;plotly-stamen-watercolor\&quot;:{type:\&quot;raster\&quot;,attribution:'Map tiles by &lt;a href=\&quot;http://stamen.com\&quot;&gt;Stamen Design&lt;/a&gt;, under &lt;a href=\&quot;http://creativecommons.org/licenses/by/3.0\&quot;&gt;CC BY 3.0&lt;/a&gt; | Data by &lt;a href=\&quot;http://openstreetmap.org\&quot;&gt;OpenStreetMap&lt;/a&gt;, under &lt;a href=\&quot;http://creativecommons.org/licenses/by-sa/3.0\&quot;&gt;CC BY SA&lt;/a&gt;.',tiles:[\&quot;https://stamen-tiles.a.ssl.fastly.net/watercolor/{z}/{x}/{y}.png\&quot;],tileSize:256}},layers:[{id:\&quot;plotly-stamen-watercolor\&quot;,type:\&quot;raster\&quot;,source:\&quot;plotly-stamen-watercolor\&quot;,minzoom:0,maxzoom:22}]}},a=Object.keys(n);e.exports={requiredVersion:\&quot;1.3.2\&quot;,styleUrlPrefix:\&quot;mapbox://styles/mapbox/\&quot;,styleUrlSuffix:\&quot;v9\&quot;,styleValuesMapbox:[\&quot;basic\&quot;,\&quot;streets\&quot;,\&quot;outdoors\&quot;,\&quot;light\&quot;,\&quot;dark\&quot;,\&quot;satellite\&quot;,\&quot;satellite-streets\&quot;],styleValueDflt:\&quot;basic\&quot;,stylesNonMapbox:n,styleValuesNonMapbox:a,traceLayerPrefix:\&quot;plotly-trace-layer-\&quot;,layoutLayerPrefix:\&quot;plotly-layout-layer-\&quot;,wrongVersionErrorMsg:[\&quot;Your custom plotly.js bundle is not using the correct mapbox-gl version\&quot;,\&quot;Please install mapbox-gl@1.3.2.\&quot;].join(\&quot;\\n\&quot;),noAccessTokenErrorMsg:[\&quot;Missing Mapbox access token.\&quot;,\&quot;Mapbox trace type require a Mapbox access token to be registered.\&quot;,\&quot;For example:\&quot;,\&quot;  Plotly.plot(gd, data, layout, { mapboxAccessToken: 'my-access-token' });\&quot;,\&quot;More info here: https://www.mapbox.com/help/define-access-token/\&quot;].join(\&quot;\\n\&quot;),missingStyleErrorMsg:[\&quot;No valid mapbox style found, please set `mapbox.style` to one of:\&quot;,a.join(\&quot;, \&quot;),\&quot;or register a Mapbox access token to use a Mapbox-served style.\&quot;].join(\&quot;\\n\&quot;),multipleTokensErrorMsg:[\&quot;Set multiple mapbox access token across different mapbox subplot,\&quot;,\&quot;using first token found as mapbox-gl does not allow multipleaccess tokens on the same page.\&quot;].join(\&quot;\\n\&quot;),mapOnErrorMsg:\&quot;Mapbox error.\&quot;,mapboxLogo:{path0:\&quot;m 10.5,1.24 c -5.11,0 -9.25,4.15 -9.25,9.25 0,5.1 4.15,9.25 9.25,9.25 5.1,0 9.25,-4.15 9.25,-9.25 0,-5.11 -4.14,-9.25 -9.25,-9.25 z m 4.39,11.53 c -1.93,1.93 -4.78,2.31 -6.7,2.31 -0.7,0 -1.41,-0.05 -2.1,-0.16 0,0 -1.02,-5.64 2.14,-8.81 0.83,-0.83 1.95,-1.28 3.13,-1.28 1.27,0 2.49,0.51 3.39,1.42 1.84,1.84 1.89,4.75 0.14,6.52 z\&quot;,path1:\&quot;M 10.5,-0.01 C 4.7,-0.01 0,4.7 0,10.49 c 0,5.79 4.7,10.5 10.5,10.5 5.8,0 10.5,-4.7 10.5,-10.5 C 20.99,4.7 16.3,-0.01 10.5,-0.01 Z m 0,19.75 c -5.11,0 -9.25,-4.15 -9.25,-9.25 0,-5.1 4.14,-9.26 9.25,-9.26 5.11,0 9.25,4.15 9.25,9.25 0,5.13 -4.14,9.26 -9.25,9.26 z\&quot;,path2:\&quot;M 14.74,6.25 C 12.9,4.41 9.98,4.35 8.23,6.1 5.07,9.27 6.09,14.91 6.09,14.91 c 0,0 5.64,1.02 8.81,-2.14 C 16.64,11 16.59,8.09 14.74,6.25 Z m -2.27,4.09 -0.91,1.87 -0.9,-1.87 -1.86,-0.91 1.86,-0.9 0.9,-1.87 0.91,1.87 1.86,0.9 z\&quot;,polygon:\&quot;11.56,12.21 10.66,10.34 8.8,9.43 10.66,8.53 11.56,6.66 12.47,8.53 14.33,9.43 12.47,10.34\&quot;},styleRules:{map:\&quot;overflow:hidden;position:relative;\&quot;,\&quot;missing-css\&quot;:\&quot;display:none;\&quot;,canary:\&quot;background-color:salmon;\&quot;,\&quot;ctrl-bottom-left\&quot;:\&quot;position: absolute; pointer-events: none; z-index: 2; bottom: 0; left: 0;\&quot;,\&quot;ctrl-bottom-right\&quot;:\&quot;position: absolute; pointer-events: none; z-index: 2; right: 0; bottom: 0;\&quot;,ctrl:\&quot;clear: both; pointer-events: auto; transform: translate(0, 0);\&quot;,\&quot;ctrl-attrib.mapboxgl-compact .mapboxgl-ctrl-attrib-inner\&quot;:\&quot;display: none;\&quot;,\&quot;ctrl-attrib.mapboxgl-compact:hover .mapboxgl-ctrl-attrib-inner\&quot;:\&quot;display: block; margin-top:2px\&quot;,\&quot;ctrl-attrib.mapboxgl-compact:hover\&quot;:\&quot;padding: 2px 24px 2px 4px; visibility: visible; margin-top: 6px;\&quot;,\&quot;ctrl-attrib.mapboxgl-compact::after\&quot;:'content: \&quot;\&quot;; cursor: pointer; position: absolute; background-image: url(\\'data:image/svg+xml;charset=utf-8,%3Csvg viewBox=\&quot;0 0 20 20\&quot; xmlns=\&quot;http://www.w3.org/2000/svg\&quot;%3E %3Cpath fill=\&quot;%23333333\&quot; fill-rule=\&quot;evenodd\&quot; d=\&quot;M4,10a6,6 0 1,0 12,0a6,6 0 1,0 -12,0 M9,7a1,1 0 1,0 2,0a1,1 0 1,0 -2,0 M9,10a1,1 0 1,1 2,0l0,3a1,1 0 1,1 -2,0\&quot;/%3E %3C/svg%3E\\'); background-color: rgba(255, 255, 255, 0.5); width: 24px; height: 24px; box-sizing: border-box; border-radius: 12px;',\&quot;ctrl-attrib.mapboxgl-compact\&quot;:\&quot;min-height: 20px; padding: 0; margin: 10px; position: relative; background-color: #fff; border-radius: 3px 12px 12px 3px;\&quot;,\&quot;ctrl-bottom-right &gt; .mapboxgl-ctrl-attrib.mapboxgl-compact::after\&quot;:\&quot;bottom: 0; right: 0\&quot;,\&quot;ctrl-bottom-left &gt; .mapboxgl-ctrl-attrib.mapboxgl-compact::after\&quot;:\&quot;bottom: 0; left: 0\&quot;,\&quot;ctrl-bottom-left .mapboxgl-ctrl\&quot;:\&quot;margin: 0 0 10px 10px; float: left;\&quot;,\&quot;ctrl-bottom-right .mapboxgl-ctrl\&quot;:\&quot;margin: 0 10px 10px 0; float: right;\&quot;,\&quot;ctrl-attrib\&quot;:\&quot;color: rgba(0, 0, 0, 0.75); text-decoration: none; font-size: 12px\&quot;,\&quot;ctrl-attrib a\&quot;:\&quot;color: rgba(0, 0, 0, 0.75); text-decoration: none; font-size: 12px\&quot;,\&quot;ctrl-attrib a:hover\&quot;:\&quot;color: inherit; text-decoration: underline;\&quot;,\&quot;ctrl-attrib .mapbox-improve-map\&quot;:\&quot;font-weight: bold; margin-left: 2px;\&quot;,\&quot;attrib-empty\&quot;:\&quot;display: none;\&quot;,\&quot;ctrl-logo\&quot;:'display:block; width: 21px; height: 21px; background-image: url(\\'data:image/svg+xml;charset=utf-8,%3C?xml version=\&quot;1.0\&quot; encoding=\&quot;utf-8\&quot;?%3E %3Csvg version=\&quot;1.1\&quot; id=\&quot;Layer_1\&quot; xmlns=\&quot;http://www.w3.org/2000/svg\&quot; xmlns:xlink=\&quot;http://www.w3.org/1999/xlink\&quot; x=\&quot;0px\&quot; y=\&quot;0px\&quot; viewBox=\&quot;0 0 21 21\&quot; style=\&quot;enable-background:new 0 0 21 21;\&quot; xml:space=\&quot;preserve\&quot;%3E%3Cg transform=\&quot;translate(0,0.01)\&quot;%3E%3Cpath d=\&quot;m 10.5,1.24 c -5.11,0 -9.25,4.15 -9.25,9.25 0,5.1 4.15,9.25 9.25,9.25 5.1,0 9.25,-4.15 9.25,-9.25 0,-5.11 -4.14,-9.25 -9.25,-9.25 z m 4.39,11.53 c -1.93,1.93 -4.78,2.31 -6.7,2.31 -0.7,0 -1.41,-0.05 -2.1,-0.16 0,0 -1.02,-5.64 2.14,-8.81 0.83,-0.83 1.95,-1.28 3.13,-1.28 1.27,0 2.49,0.51 3.39,1.42 1.84,1.84 1.89,4.75 0.14,6.52 z\&quot; style=\&quot;opacity:0.9;fill:%23ffffff;enable-background:new\&quot; class=\&quot;st0\&quot;/%3E%3Cpath d=\&quot;M 10.5,-0.01 C 4.7,-0.01 0,4.7 0,10.49 c 0,5.79 4.7,10.5 10.5,10.5 5.8,0 10.5,-4.7 10.5,-10.5 C 20.99,4.7 16.3,-0.01 10.5,-0.01 Z m 0,19.75 c -5.11,0 -9.25,-4.15 -9.25,-9.25 0,-5.1 4.14,-9.26 9.25,-9.26 5.11,0 9.25,4.15 9.25,9.25 0,5.13 -4.14,9.26 -9.25,9.26 z\&quot; style=\&quot;opacity:0.35;enable-background:new\&quot; class=\&quot;st1\&quot;/%3E%3Cpath d=\&quot;M 14.74,6.25 C 12.9,4.41 9.98,4.35 8.23,6.1 5.07,9.27 6.09,14.91 6.09,14.91 c 0,0 5.64,1.02 8.81,-2.14 C 16.64,11 16.59,8.09 14.74,6.25 Z m -2.27,4.09 -0.91,1.87 -0.9,-1.87 -1.86,-0.91 1.86,-0.9 0.9,-1.87 0.91,1.87 1.86,0.9 z\&quot; style=\&quot;opacity:0.35;enable-background:new\&quot; class=\&quot;st1\&quot;/%3E%3Cpolygon points=\&quot;11.56,12.21 10.66,10.34 8.8,9.43 10.66,8.53 11.56,6.66 12.47,8.53 14.33,9.43 12.47,10.34 \&quot; style=\&quot;opacity:0.9;fill:%23ffffff;enable-background:new\&quot; class=\&quot;st0\&quot;/%3E%3C/g%3E%3C/svg%3E\\')'}}},{}],818:[function(t,e,r){\&quot;use strict\&quot;;var n=t(\&quot;../../lib\&quot;);e.exports=function(t,e){var r=t.split(\&quot; \&quot;),a=r[0],i=r[1],o=n.isArrayOrTypedArray(e)?n.mean(e):e,s=.5+o/100,l=1.5+o/100,c=[\&quot;\&quot;,\&quot;\&quot;],u=[0,0];switch(a){case\&quot;top\&quot;:c[0]=\&quot;top\&quot;,u[1]=-l;break;case\&quot;bottom\&quot;:c[0]=\&quot;bottom\&quot;,u[1]=l}switch(i){case\&quot;left\&quot;:c[1]=\&quot;right\&quot;,u[0]=-s;break;case\&quot;right\&quot;:c[1]=\&quot;left\&quot;,u[0]=s}return{anchor:c[0]&amp;&amp;c[1]?c.join(\&quot;-\&quot;):c[0]?c[0]:c[1]?c[1]:\&quot;center\&quot;,offset:u}}},{\&quot;../../lib\&quot;:716}],819:[function(t,e,r){\&quot;use strict\&quot;;var n=t(\&quot;mapbox-gl\&quot;),a=t(\&quot;../../lib\&quot;),i=t(\&quot;../../plots/get_data\&quot;).getSubplotCalcData,o=t(\&quot;../../constants/xmlns_namespaces\&quot;),s=t(\&quot;d3\&quot;),l=t(\&quot;../../components/drawing\&quot;),c=t(\&quot;../../lib/svg_text_utils\&quot;),u=t(\&quot;./mapbox\&quot;),h=r.constants=t(\&quot;./constants\&quot;);function f(t){return\&quot;string\&quot;==typeof t&amp;&amp;(-1!==h.styleValuesMapbox.indexOf(t)||0===t.indexOf(\&quot;mapbox://\&quot;))}r.name=\&quot;mapbox\&quot;,r.attr=\&quot;subplot\&quot;,r.idRoot=\&quot;mapbox\&quot;,r.idRegex=r.attrRegex=a.counterRegex(\&quot;mapbox\&quot;),r.attributes={subplot:{valType:\&quot;subplotid\&quot;,dflt:\&quot;mapbox\&quot;,editType:\&quot;calc\&quot;}},r.layoutAttributes=t(\&quot;./layout_attributes\&quot;),r.supplyLayoutDefaults=t(\&quot;./layout_defaults\&quot;),r.plot=function(t){var e=t._fullLayout,r=t.calcdata,o=e._subplots.mapbox;if(n.version!==h.requiredVersion)throw new Error(h.wrongVersionErrorMsg);var s=function(t,e){var r=t._fullLayout;if(\&quot;\&quot;===t._context.mapboxAccessToken)return\&quot;\&quot;;for(var n=[],i=[],o=!1,s=!1,l=0;l&lt;e.length;l++){var c=r[e[l]],u=c.accesstoken;f(c.style)&amp;&amp;(u?a.pushUnique(n,u):(f(c._input.style)&amp;&amp;(a.error(\&quot;Uses Mapbox map style, but did not set an access token.\&quot;),o=!0),s=!0)),u&amp;&amp;a.pushUnique(i,u)}if(s){var p=o?h.noAccessTokenErrorMsg:h.missingStyleErrorMsg;throw new Error(p)}return n.length?(n.length&gt;1&amp;&amp;a.warn(h.multipleTokensErrorMsg),n[0]):(i.length&amp;&amp;a.log([\&quot;Listed mapbox access token(s)\&quot;,i.join(\&quot;,\&quot;),\&quot;but did not use a Mapbox map style, ignoring token(s).\&quot;].join(\&quot; \&quot;)),\&quot;\&quot;)}(t,o);n.accessToken=s;for(var l=0;l&lt;o.length;l++){var c=o[l],p=i(r,\&quot;mapbox\&quot;,c),d=e[c],g=d._subplot;g||(g=new u(t,c),e[c]._subplot=g),g.viewInitial||(g.viewInitial={center:a.extendFlat({},d.center),zoom:d.zoom,bearing:d.bearing,pitch:d.pitch}),g.plot(p,e,t._promises)}},r.clean=function(t,e,r,n){for(var a=n._subplots.mapbox||[],i=0;i&lt;a.length;i++){var o=a[i];!e[o]&amp;&amp;n[o]._subplot&amp;&amp;n[o]._subplot.destroy()}},r.toSVG=function(t){for(var e=t._fullLayout,r=e._subplots.mapbox,n=e._size,a=0;a&lt;r.length;a++){var i=e[r[a]],u=i.domain,f=i._subplot.toImage(\&quot;png\&quot;);e._glimages.append(\&quot;svg:image\&quot;).attr({xmlns:o.svg,\&quot;xlink:href\&quot;:f,x:n.l+n.w*u.x[0],y:n.t+n.h*(1-u.y[1]),width:n.w*(u.x[1]-u.x[0]),height:n.h*(u.y[1]-u.y[0]),preserveAspectRatio:\&quot;none\&quot;});var p=s.select(i._subplot.div);if(!(null===p.select(\&quot;.mapboxgl-ctrl-logo\&quot;).node().offsetParent)){var d=e._glimages.append(\&quot;g\&quot;);d.attr(\&quot;transform\&quot;,\&quot;translate(\&quot;+(n.l+n.w*u.x[0]+10)+\&quot;, \&quot;+(n.t+n.h*(1-u.y[0])-31)+\&quot;)\&quot;),d.append(\&quot;path\&quot;).attr(\&quot;d\&quot;,h.mapboxLogo.path0).style({opacity:.9,fill:\&quot;#ffffff\&quot;,\&quot;enable-background\&quot;:\&quot;new\&quot;}),d.append(\&quot;path\&quot;).attr(\&quot;d\&quot;,h.mapboxLogo.path1).style(\&quot;opacity\&quot;,.35).style(\&quot;enable-background\&quot;,\&quot;new\&quot;),d.append(\&quot;path\&quot;).attr(\&quot;d\&quot;,h.mapboxLogo.path2).style(\&quot;opacity\&quot;,.35).style(\&quot;enable-background\&quot;,\&quot;new\&quot;),d.append(\&quot;polygon\&quot;).attr(\&quot;points\&quot;,h.mapboxLogo.polygon).style({opacity:.9,fill:\&quot;#ffffff\&quot;,\&quot;enable-background\&quot;:\&quot;new\&quot;})}var g=p.select(\&quot;.mapboxgl-ctrl-attrib\&quot;).text().replace(\&quot;Improve this map\&quot;,\&quot;\&quot;),v=e._glimages.append(\&quot;g\&quot;),m=v.append(\&quot;text\&quot;);m.text(g).classed(\&quot;static-attribution\&quot;,!0).attr({\&quot;font-size\&quot;:12,\&quot;font-family\&quot;:\&quot;Arial\&quot;,color:\&quot;rgba(0, 0, 0, 0.75)\&quot;,\&quot;text-anchor\&quot;:\&quot;end\&quot;,\&quot;data-unformatted\&quot;:g});var y=l.bBox(m.node()),x=n.w*(u.x[1]-u.x[0]);if(y.width&gt;x/2){var b=g.split(\&quot;|\&quot;).join(\&quot;&lt;br&gt;\&quot;);m.text(b).attr(\&quot;data-unformatted\&quot;,b).call(c.convertToTspans,t),y=l.bBox(m.node())}m.attr(\&quot;transform\&quot;,\&quot;translate(-3, \&quot;+(8-y.height)+\&quot;)\&quot;),v.insert(\&quot;rect\&quot;,\&quot;.static-attribution\&quot;).attr({x:-y.width-6,y:-y.height-3,width:y.width+6,height:y.height+3,fill:\&quot;rgba(255, 255, 255, 0.75)\&quot;});var _=1;y.width+6&gt;x&amp;&amp;(_=x/(y.width+6));var w=[n.l+n.w*u.x[1],n.t+n.h*(1-u.y[0])];v.attr(\&quot;transform\&quot;,\&quot;translate(\&quot;+w[0]+\&quot;,\&quot;+w[1]+\&quot;) scale(\&quot;+_+\&quot;)\&quot;)}},r.updateFx=function(t){for(var e=t._fullLayout,r=e._subplots.mapbox,n=0;n&lt;r.length;n++){e[r[n]]._subplot.updateFx(e)}}},{\&quot;../../components/drawing\&quot;:612,\&quot;../../constants/xmlns_namespaces\&quot;:693,\&quot;../../lib\&quot;:716,\&quot;../../lib/svg_text_utils\&quot;:740,\&quot;../../plots/get_data\&quot;:799,\&quot;./constants\&quot;:817,\&quot;./layout_attributes\&quot;:821,\&quot;./layout_defaults\&quot;:822,\&quot;./mapbox\&quot;:823,d3:164,\&quot;mapbox-gl\&quot;:427}],820:[function(t,e,r){\&quot;use strict\&quot;;var n=t(\&quot;../../lib\&quot;),a=t(\&quot;./convert_text_opts\&quot;),i=t(\&quot;./constants\&quot;);function o(t,e){this.subplot=t,this.uid=t.uid+\&quot;-\&quot;+e,this.index=e,this.idSource=\&quot;source-\&quot;+this.uid,this.idLayer=i.layoutLayerPrefix+this.uid,this.sourceType=null,this.source=null,this.layerType=null,this.below=null,this.visible=!1}var s=o.prototype;function l(t){if(!t.visible)return!1;var e=t.source;if(Array.isArray(e)&amp;&amp;e.length&gt;0){for(var r=0;r&lt;e.length;r++)if(\&quot;string\&quot;!=typeof e[r]||0===e[r].length)return!1;return!0}return n.isPlainObject(e)||\&quot;string\&quot;==typeof e&amp;&amp;e.length&gt;0}function c(t){var e={},r={};switch(t.type){case\&quot;circle\&quot;:n.extendFlat(r,{\&quot;circle-radius\&quot;:t.circle.radius,\&quot;circle-color\&quot;:t.color,\&quot;circle-opacity\&quot;:t.opacity});break;case\&quot;line\&quot;:n.extendFlat(r,{\&quot;line-width\&quot;:t.line.width,\&quot;line-color\&quot;:t.color,\&quot;line-opacity\&quot;:t.opacity,\&quot;line-dasharray\&quot;:t.line.dash});break;case\&quot;fill\&quot;:n.extendFlat(r,{\&quot;fill-color\&quot;:t.color,\&quot;fill-outline-color\&quot;:t.fill.outlinecolor,\&quot;fill-opacity\&quot;:t.opacity});break;case\&quot;symbol\&quot;:var i=t.symbol,o=a(i.textposition,i.iconsize);n.extendFlat(e,{\&quot;icon-image\&quot;:i.icon+\&quot;-15\&quot;,\&quot;icon-size\&quot;:i.iconsize/10,\&quot;text-field\&quot;:i.text,\&quot;text-size\&quot;:i.textfont.size,\&quot;text-anchor\&quot;:o.anchor,\&quot;text-offset\&quot;:o.offset,\&quot;symbol-placement\&quot;:i.placement}),n.extendFlat(r,{\&quot;icon-color\&quot;:t.color,\&quot;text-color\&quot;:i.textfont.color,\&quot;text-opacity\&quot;:t.opacity})}return{layout:e,paint:r}}s.update=function(t){this.visible?this.needsNewSource(t)?(this.removeLayer(),this.updateSource(t),this.updateLayer(t)):this.needsNewLayer(t)?this.updateLayer(t):this.updateStyle(t):(this.updateSource(t),this.updateLayer(t)),this.visible=l(t)},s.needsNewSource=function(t){return this.sourceType!==t.sourcetype||this.source!==t.source||this.layerType!==t.type},s.needsNewLayer=function(t){return this.layerType!==t.type||this.below!==this.subplot.belowLookup[\&quot;layout-\&quot;+this.index]},s.updateSource=function(t){var e=this.subplot.map;if(e.getSource(this.idSource)&amp;&amp;e.removeSource(this.idSource),this.sourceType=t.sourcetype,this.source=t.source,l(t)){var r=function(t){var e,r=t.sourcetype,n=t.source,a={type:r};\&quot;geojson\&quot;===r?e=\&quot;data\&quot;:\&quot;vector\&quot;===r?e=\&quot;string\&quot;==typeof n?\&quot;url\&quot;:\&quot;tiles\&quot;:\&quot;raster\&quot;===r?(e=\&quot;tiles\&quot;,a.tileSize=256):\&quot;image\&quot;===r&amp;&amp;(e=\&quot;url\&quot;,a.coordinates=t.coordinates);a[e]=n,t.sourceattribution&amp;&amp;(a.attribution=t.sourceattribution);return a}(t);e.addSource(this.idSource,r)}},s.updateLayer=function(t){var e,r=this.subplot,n=c(t),a=this.subplot.belowLookup[\&quot;layout-\&quot;+this.index];if(\&quot;traces\&quot;===a)for(var o=r.getMapLayers(),s=0;s&lt;o.length;s++){var u=o[s].id;if(\&quot;string\&quot;==typeof u&amp;&amp;0===u.indexOf(i.traceLayerPrefix)){e=u;break}}else e=a;this.removeLayer(),l(t)&amp;&amp;r.addLayer({id:this.idLayer,source:this.idSource,\&quot;source-layer\&quot;:t.sourcelayer||\&quot;\&quot;,type:t.type,minzoom:t.minzoom,maxzoom:t.maxzoom,layout:n.layout,paint:n.paint},e),this.layerType=t.type,this.below=a},s.updateStyle=function(t){if(l(t)){var e=c(t);this.subplot.setOptions(this.idLayer,\&quot;setLayoutProperty\&quot;,e.layout),this.subplot.setOptions(this.idLayer,\&quot;setPaintProperty\&quot;,e.paint)}},s.removeLayer=function(){var t=this.subplot.map;t.getLayer(this.idLayer)&amp;&amp;t.removeLayer(this.idLayer)},s.dispose=function(){var t=this.subplot.map;t.getLayer(this.idLayer)&amp;&amp;t.removeLayer(this.idLayer),t.getSource(this.idSource)&amp;&amp;t.removeSource(this.idSource)},e.exports=function(t,e,r){var n=new o(t,e);return n.update(r),n}},{\&quot;../../lib\&quot;:716,\&quot;./constants\&quot;:817,\&quot;./convert_text_opts\&quot;:818}],821:[function(t,e,r){\&quot;use strict\&quot;;var n=t(\&quot;../../lib\&quot;),a=t(\&quot;../../components/color\&quot;).defaultLine,i=t(\&quot;../domain\&quot;).attributes,o=t(\&quot;../font_attributes\&quot;),s=t(\&quot;../../traces/scatter/attributes\&quot;).textposition,l=t(\&quot;../../plot_api/edit_types\&quot;).overrideAll,c=t(\&quot;../../plot_api/plot_template\&quot;).templatedArray,u=t(\&quot;./constants\&quot;),h=o({});h.family.dflt=\&quot;Open Sans Regular, Arial Unicode MS Regular\&quot;,(e.exports=l({_arrayAttrRegexps:[n.counterRegex(\&quot;mapbox\&quot;,\&quot;.layers\&quot;,!0)],domain:i({name:\&quot;mapbox\&quot;}),accesstoken:{valType:\&quot;string\&quot;,noBlank:!0,strict:!0},style:{valType:\&quot;any\&quot;,values:u.styleValuesMapbox.concat(u.styleValuesNonMapbox),dflt:u.styleValueDflt},center:{lon:{valType:\&quot;number\&quot;,dflt:0},lat:{valType:\&quot;number\&quot;,dflt:0}},zoom:{valType:\&quot;number\&quot;,dflt:1},bearing:{valType:\&quot;number\&quot;,dflt:0},pitch:{valType:\&quot;number\&quot;,dflt:0},layers:c(\&quot;layer\&quot;,{visible:{valType:\&quot;boolean\&quot;,dflt:!0},sourcetype:{valType:\&quot;enumerated\&quot;,values:[\&quot;geojson\&quot;,\&quot;vector\&quot;,\&quot;raster\&quot;,\&quot;image\&quot;],dflt:\&quot;geojson\&quot;},source:{valType:\&quot;any\&quot;},sourcelayer:{valType:\&quot;string\&quot;,dflt:\&quot;\&quot;},sourceattribution:{valType:\&quot;string\&quot;},type:{valType:\&quot;enumerated\&quot;,values:[\&quot;circle\&quot;,\&quot;line\&quot;,\&quot;fill\&quot;,\&quot;symbol\&quot;,\&quot;raster\&quot;],dflt:\&quot;circle\&quot;},coordinates:{valType:\&quot;any\&quot;},below:{valType:\&quot;string\&quot;},color:{valType:\&quot;color\&quot;,dflt:a},opacity:{valType:\&quot;number\&quot;,min:0,max:1,dflt:1},minzoom:{valType:\&quot;number\&quot;,min:0,max:24,dflt:0},maxzoom:{valType:\&quot;number\&quot;,min:0,max:24,dflt:24},circle:{radius:{valType:\&quot;number\&quot;,dflt:15}},line:{width:{valType:\&quot;number\&quot;,dflt:2},dash:{valType:\&quot;data_array\&quot;}},fill:{outlinecolor:{valType:\&quot;color\&quot;,dflt:a}},symbol:{icon:{valType:\&quot;string\&quot;,dflt:\&quot;marker\&quot;},iconsize:{valType:\&quot;number\&quot;,dflt:10},text:{valType:\&quot;string\&quot;,dflt:\&quot;\&quot;},placement:{valType:\&quot;enumerated\&quot;,values:[\&quot;point\&quot;,\&quot;line\&quot;,\&quot;line-center\&quot;],dflt:\&quot;point\&quot;},textfont:h,textposition:n.extendFlat({},s,{arrayOk:!1})}})},\&quot;plot\&quot;,\&quot;from-root\&quot;)).uirevision={valType:\&quot;any\&quot;,editType:\&quot;none\&quot;}},{\&quot;../../components/color\&quot;:591,\&quot;../../lib\&quot;:716,\&quot;../../plot_api/edit_types\&quot;:747,\&quot;../../plot_api/plot_template\&quot;:754,\&quot;../../traces/scatter/attributes\&quot;:1117,\&quot;../domain\&quot;:789,\&quot;../font_attributes\&quot;:790,\&quot;./constants\&quot;:817}],822:[function(t,e,r){\&quot;use strict\&quot;;var n=t(\&quot;../../lib\&quot;),a=t(\&quot;../subplot_defaults\&quot;),i=t(\&quot;../array_container_defaults\&quot;),o=t(\&quot;./layout_attributes\&quot;);function s(t,e,r,n){r(\&quot;accesstoken\&quot;,n.accessToken),r(\&quot;style\&quot;),r(\&quot;center.lon\&quot;),r(\&quot;center.lat\&quot;),r(\&quot;zoom\&quot;),r(\&quot;bearing\&quot;),r(\&quot;pitch\&quot;),i(t,e,{name:\&quot;layers\&quot;,handleItemDefaults:l}),e._input=t}function l(t,e){function r(r,a){return n.coerce(t,e,o.layers,r,a)}if(r(\&quot;visible\&quot;)){var a,i=r(\&quot;sourcetype\&quot;),s=\&quot;raster\&quot;===i||\&quot;image\&quot;===i;r(\&quot;source\&quot;),r(\&quot;sourceattribution\&quot;),\&quot;vector\&quot;===i&amp;&amp;r(\&quot;sourcelayer\&quot;),\&quot;image\&quot;===i&amp;&amp;r(\&quot;coordinates\&quot;),s&amp;&amp;(a=\&quot;raster\&quot;);var l=r(\&quot;type\&quot;,a);s&amp;&amp;\&quot;raster\&quot;!==l&amp;&amp;(l=e.type=\&quot;raster\&quot;,n.log(\&quot;Source types *raster* and *image* must drawn *raster* layer type.\&quot;)),r(\&quot;below\&quot;),r(\&quot;color\&quot;),r(\&quot;opacity\&quot;),r(\&quot;minzoom\&quot;),r(\&quot;maxzoom\&quot;),\&quot;circle\&quot;===l&amp;&amp;r(\&quot;circle.radius\&quot;),\&quot;line\&quot;===l&amp;&amp;(r(\&quot;line.width\&quot;),r(\&quot;line.dash\&quot;)),\&quot;fill\&quot;===l&amp;&amp;r(\&quot;fill.outlinecolor\&quot;),\&quot;symbol\&quot;===l&amp;&amp;(r(\&quot;symbol.icon\&quot;),r(\&quot;symbol.iconsize\&quot;),r(\&quot;symbol.text\&quot;),n.coerceFont(r,\&quot;symbol.textfont\&quot;),r(\&quot;symbol.textposition\&quot;),r(\&quot;symbol.placement\&quot;))}}e.exports=function(t,e,r){a(t,e,r,{type:\&quot;mapbox\&quot;,attributes:o,handleDefaults:s,partition:\&quot;y\&quot;,accessToken:e._mapboxAccessToken})}},{\&quot;../../lib\&quot;:716,\&quot;../array_container_defaults\&quot;:760,\&quot;../subplot_defaults\&quot;:839,\&quot;./layout_attributes\&quot;:821}],823:[function(t,e,r){\&quot;use strict\&quot;;var n=t(\&quot;mapbox-gl\&quot;),a=t(\&quot;d3\&quot;),i=t(\&quot;../../components/fx\&quot;),o=t(\&quot;../../lib\&quot;),s=t(\&quot;../../registry\&quot;),l=t(\&quot;../cartesian/axes\&quot;),c=t(\&quot;../../components/dragelement\&quot;),u=t(\&quot;../cartesian/select\&quot;).prepSelect,h=t(\&quot;../cartesian/select\&quot;).selectOnClick,f=t(\&quot;./constants\&quot;),p=t(\&quot;./layers\&quot;);function d(t,e){this.id=e,this.gd=t;var r=t._fullLayout,n=t._context;this.container=r._glcontainer.node(),this.isStatic=n.staticPlot,this.uid=r._uid+\&quot;-\&quot;+this.id,this.div=null,this.xaxis=null,this.yaxis=null,this.createFramework(r),this.map=null,this.accessToken=null,this.styleObj=null,this.traceHash={},this.layerList=[],this.belowLookup={}}var g=d.prototype;g.plot=function(t,e,r){var n,a=this,i=e[a.id];a.map&amp;&amp;i.accesstoken!==a.accessToken&amp;&amp;(a.map.remove(),a.map=null,a.styleObj=null,a.traceHash=[],a.layerList={}),n=a.map?new Promise(function(r,n){a.updateMap(t,e,r,n)}):new Promise(function(r,n){a.createMap(t,e,r,n)}),r.push(n)},g.createMap=function(t,e,r,a){var i=this,o=e[i.id],s=i.styleObj=m(o.style);i.accessToken=o.accesstoken;var l=i.map=new n.Map({container:i.div,style:s.style,center:x(o.center),zoom:o.zoom,bearing:o.bearing,pitch:o.pitch,interactive:!i.isStatic,preserveDrawingBuffer:i.isStatic,doubleClickZoom:!1,boxZoom:!1,attributionControl:!1}).addControl(new n.AttributionControl({compact:!0}));l._canvas.style.left=\&quot;0px\&quot;,l._canvas.style.top=\&quot;0px\&quot;,i.rejectOnError(a),i.isStatic||i.initFx(t,e);var c=[];c.push(new Promise(function(t){l.once(\&quot;load\&quot;,t)})),c=c.concat(i.fetchMapData(t,e)),Promise.all(c).then(function(){i.fillBelowLookup(t,e),i.updateData(t),i.updateLayout(e),i.resolveOnRender(r)}).catch(a)},g.fetchMapData=function(t){var e=[];function r(t){return new Promise(function(e,r){a.json(t,function(n,a){if(n){delete PlotlyGeoAssets[t];var i=404===n.status?'GeoJSON at URL \&quot;'+t+'\&quot; does not exist.':\&quot;Unexpected error while fetching from \&quot;+t;return r(new Error(i))}PlotlyGeoAssets[t]=a,e(a)})})}for(var n=0;n&lt;t.length;n++){var i=t[n][0].trace.geojson;\&quot;string\&quot;!=typeof i||PlotlyGeoAssets[i]||(PlotlyGeoAssets[i]=\&quot;pending\&quot;,e.push(r(i)))}return e},g.updateMap=function(t,e,r,n){var a=this,i=a.map,o=e[this.id];a.rejectOnError(n);var s=[],l=m(o.style);a.styleObj.id!==l.id&amp;&amp;(a.styleObj=l,i.setStyle(l.style),a.traceHash={},s.push(new Promise(function(t){i.once(\&quot;styledata\&quot;,t)}))),s=s.concat(a.fetchMapData(t,e)),Promise.all(s).then(function(){a.fillBelowLookup(t,e),a.updateData(t),a.updateLayout(e),a.resolveOnRender(r)}).catch(n)},g.fillBelowLookup=function(t,e){var r,n,a=e[this.id].layers,i=this.belowLookup={},o=!1;for(r=0;r&lt;t.length;r++){var s=t[r][0].trace,l=s._module;\&quot;string\&quot;==typeof s.below?n=s.below:l.getBelow&amp;&amp;(n=l.getBelow(s,this)),\&quot;\&quot;===n&amp;&amp;(o=!0),i[\&quot;trace-\&quot;+s.uid]=n||\&quot;\&quot;}for(r=0;r&lt;a.length;r++){var c=a[r];n=\&quot;string\&quot;==typeof c.below?c.below:o?\&quot;traces\&quot;:\&quot;\&quot;,i[\&quot;layout-\&quot;+r]=n}var u,h,f={};for(u in i)f[n=i[u]]?f[n].push(u):f[n]=[u];for(n in f){var p=f[n];if(p.length&gt;1)for(r=0;r&lt;p.length;r++)0===(u=p[r]).indexOf(\&quot;trace-\&quot;)?(h=u.split(\&quot;trace-\&quot;)[1],this.traceHash[h]&amp;&amp;(this.traceHash[h].below=null)):0===u.indexOf(\&quot;layout-\&quot;)&amp;&amp;(h=u.split(\&quot;layout-\&quot;)[1],this.layerList[h]&amp;&amp;(this.layerList[h].below=null))}};var v={choroplethmapbox:0,densitymapbox:1,scattermapbox:2};function m(t){var e={};return o.isPlainObject(t)?(e.id=t.id,e.style=t):\&quot;string\&quot;==typeof t?(e.id=t,-1!==f.styleValuesMapbox.indexOf(t)?e.style=y(t):f.stylesNonMapbox[t]?e.style=f.stylesNonMapbox[t]:e.style=t):(e.id=f.styleValueDflt,e.style=y(f.styleValueDflt)),e.transition={duration:0,delay:0},e}function y(t){return f.styleUrlPrefix+t+\&quot;-\&quot;+f.styleUrlSuffix}function x(t){return[t.lon,t.lat]}g.updateData=function(t){var e,r,n,a,i=this.traceHash,o=t.slice().sort(function(t,e){return v[t[0].trace.type]-v[e[0].trace.type]});for(n=0;n&lt;o.length;n++){var s=o[n],l=!1;(e=i[(r=s[0].trace).uid])&amp;&amp;(e.type===r.type?(e.update(s),l=!0):e.dispose()),!l&amp;&amp;r._module&amp;&amp;(i[r.uid]=r._module.plot(this,s))}var c=Object.keys(i);t:for(n=0;n&lt;c.length;n++){var u=c[n];for(a=0;a&lt;t.length;a++)if(u===(r=t[a][0].trace).uid)continue t;(e=i[u]).dispose(),delete i[u]}},g.updateLayout=function(t){var e=this.map,r=t[this.id];e.setCenter(x(r.center)),e.setZoom(r.zoom),e.setBearing(r.bearing),e.setPitch(r.pitch),this.updateLayers(t),this.updateFramework(t),this.updateFx(t),this.map.resize(),this.gd._context._scrollZoom.mapbox?e.scrollZoom.enable():e.scrollZoom.disable()},g.resolveOnRender=function(t){var e=this.map;e.on(\&quot;render\&quot;,function r(){e.loaded()&amp;&amp;(e.off(\&quot;render\&quot;,r),setTimeout(t,10))})},g.rejectOnError=function(t){var e=this.map;function r(){t(new Error(f.mapOnErrorMsg))}e.once(\&quot;error\&quot;,r),e.once(\&quot;style.error\&quot;,r),e.once(\&quot;source.error\&quot;,r),e.once(\&quot;tile.error\&quot;,r),e.once(\&quot;layer.error\&quot;,r)},g.createFramework=function(t){var e=this,r=e.div=document.createElement(\&quot;div\&quot;);r.id=e.uid,r.style.position=\&quot;absolute\&quot;,e.container.appendChild(r),e.xaxis={_id:\&quot;x\&quot;,c2p:function(t){return e.project(t).x}},e.yaxis={_id:\&quot;y\&quot;,c2p:function(t){return e.project(t).y}},e.updateFramework(t),e.mockAxis={type:\&quot;linear\&quot;,showexponent:\&quot;all\&quot;,exponentformat:\&quot;B\&quot;},l.setConvert(e.mockAxis,t)},g.initFx=function(t,e){var r=this,n=r.gd,a=r.map,o=!1;function l(){i.loneUnhover(e._hoverlayer)}function c(){var t=r.getView();n.emit(\&quot;plotly_relayouting\&quot;,r.getViewEdits(t))}a.on(\&quot;moveend\&quot;,function(t){if(r.map){var e=n._fullLayout;if(t.originalEvent||o){var a=e[r.id];s.call(\&quot;_storeDirectGUIEdit\&quot;,n.layout,e._preGUI,r.getViewEdits(a));var i=r.getView();a._input.center=a.center=i.center,a._input.zoom=a.zoom=i.zoom,a._input.bearing=a.bearing=i.bearing,a._input.pitch=a.pitch=i.pitch,n.emit(\&quot;plotly_relayout\&quot;,r.getViewEdits(i))}o=!1,e._rehover&amp;&amp;e._rehover()}}),a.on(\&quot;wheel\&quot;,function(){o=!0}),a.on(\&quot;mousemove\&quot;,function(t){var e=r.div.getBoundingClientRect();t.clientX=t.point.x+e.left,t.clientY=t.point.y+e.top,t.target.getBoundingClientRect=function(){return e},r.xaxis.p2c=function(){return t.lngLat.lng},r.yaxis.p2c=function(){return t.lngLat.lat},n._fullLayout._rehover=function(){n._fullLayout._hoversubplot===r.id&amp;&amp;n._fullLayout[r.id]&amp;&amp;i.hover(n,t,r.id)},i.hover(n,t,r.id),n._fullLayout._hoversubplot=r.id}),a.on(\&quot;dragstart\&quot;,l),a.on(\&quot;zoomstart\&quot;,l),a.on(\&quot;mouseout\&quot;,function(){n._fullLayout._hoversubplot=null}),a.on(\&quot;drag\&quot;,c),a.on(\&quot;zoom\&quot;,c),a.on(\&quot;dblclick\&quot;,function(){var t=n._fullLayout[r.id];s.call(\&quot;_storeDirectGUIEdit\&quot;,n.layout,n._fullLayout._preGUI,r.getViewEdits(t));var e=r.viewInitial;a.setCenter(x(e.center)),a.setZoom(e.zoom),a.setBearing(e.bearing),a.setPitch(e.pitch);var i=r.getView();t._input.center=t.center=i.center,t._input.zoom=t.zoom=i.zoom,t._input.bearing=t.bearing=i.bearing,t._input.pitch=t.pitch=i.pitch,n.emit(\&quot;plotly_doubleclick\&quot;,null),n.emit(\&quot;plotly_relayout\&quot;,r.getViewEdits(i))}),r.clearSelect=function(){n._fullLayout._zoomlayer.selectAll(\&quot;.select-outline\&quot;).remove()},r.onClickInPanFn=function(t){return function(e){var a=n._fullLayout.clickmode;a.indexOf(\&quot;select\&quot;)&gt;-1&amp;&amp;h(e.originalEvent,n,[r.xaxis],[r.yaxis],r.id,t),a.indexOf(\&quot;event\&quot;)&gt;-1&amp;&amp;i.click(n,e.originalEvent)}}},g.updateFx=function(t){var e=this,r=e.map,n=e.gd;if(!e.isStatic){var a,i=t.dragmode;a=\&quot;select\&quot;===i?function(t,r){(t.range={})[e.id]=[l([r.xmin,r.ymin]),l([r.xmax,r.ymax])]}:function(t,r,n){(t.lassoPoints={})[e.id]=n.filtered.map(l)};var s=e.dragOptions;e.dragOptions=o.extendDeep(s||{},{element:e.div,gd:n,plotinfo:{id:e.id,xaxis:e.xaxis,yaxis:e.yaxis,fillRangeItems:a},xaxes:[e.xaxis],yaxes:[e.yaxis],subplot:e.id}),r.off(\&quot;click\&quot;,e.onClickInPanHandler),\&quot;select\&quot;===i||\&quot;lasso\&quot;===i?(r.dragPan.disable(),r.on(\&quot;zoomstart\&quot;,e.clearSelect),e.dragOptions.prepFn=function(t,r,n){u(t,r,n,e.dragOptions,i)},c.init(e.dragOptions)):(r.dragPan.enable(),r.off(\&quot;zoomstart\&quot;,e.clearSelect),e.div.onmousedown=null,e.onClickInPanHandler=e.onClickInPanFn(e.dragOptions),r.on(\&quot;click\&quot;,e.onClickInPanHandler))}function l(t){var r=e.map.unproject(t);return[r.lng,r.lat]}},g.updateFramework=function(t){var e=t[this.id].domain,r=t._size,n=this.div.style;n.width=r.w*(e.x[1]-e.x[0])+\&quot;px\&quot;,n.height=r.h*(e.y[1]-e.y[0])+\&quot;px\&quot;,n.left=r.l+e.x[0]*r.w+\&quot;px\&quot;,n.top=r.t+(1-e.y[1])*r.h+\&quot;px\&quot;,this.xaxis._offset=r.l+e.x[0]*r.w,this.xaxis._length=r.w*(e.x[1]-e.x[0]),this.yaxis._offset=r.t+(1-e.y[1])*r.h,this.yaxis._length=r.h*(e.y[1]-e.y[0])},g.updateLayers=function(t){var e,r=t[this.id].layers,n=this.layerList;if(r.length!==n.length){for(e=0;e&lt;n.length;e++)n[e].dispose();for(n=this.layerList=[],e=0;e&lt;r.length;e++)n.push(p(this,e,r[e]))}else for(e=0;e&lt;r.length;e++)n[e].update(r[e])},g.destroy=function(){this.map&amp;&amp;(this.map.remove(),this.map=null,this.container.removeChild(this.div))},g.toImage=function(){return this.map.stop(),this.map.getCanvas().toDataURL()},g.setOptions=function(t,e,r){for(var n in r)this.map[e](t,n,r[n])},g.getMapLayers=function(){return this.map.getStyle().layers},g.addLayer=function(t,e){var r=this.map;if(\&quot;string\&quot;==typeof e){if(\&quot;\&quot;===e)return void r.addLayer(t,e);for(var n=this.getMapLayers(),a=0;a&lt;n.length;a++)if(e===n[a].id)return void r.addLayer(t,e);o.warn([\&quot;Trying to add layer with *below* value\&quot;,e,\&quot;referencing a layer that does not exist\&quot;,\&quot;or that does not yet exist.\&quot;].join(\&quot; \&quot;))}r.addLayer(t)},g.project=function(t){return this.map.project(new n.LngLat(t[0],t[1]))},g.getView=function(){var t=this.map,e=t.getCenter();return{center:{lon:e.lng,lat:e.lat},zoom:t.getZoom(),bearing:t.getBearing(),pitch:t.getPitch()}},g.getViewEdits=function(t){for(var e=this.id,r=[\&quot;center\&quot;,\&quot;zoom\&quot;,\&quot;bearing\&quot;,\&quot;pitch\&quot;],n={},a=0;a&lt;r.length;a++){var i=r[a];n[e+\&quot;.\&quot;+i]=t[i]}return n},e.exports=d},{\&quot;../../components/dragelement\&quot;:609,\&quot;../../components/fx\&quot;:629,\&quot;../../lib\&quot;:716,\&quot;../../registry\&quot;:845,\&quot;../cartesian/axes\&quot;:764,\&quot;../cartesian/select\&quot;:781,\&quot;./constants\&quot;:817,\&quot;./layers\&quot;:820,d3:164,\&quot;mapbox-gl\&quot;:427}],824:[function(t,e,r){\&quot;use strict\&quot;;e.exports=function(t){var e=t.editType;return{t:{valType:\&quot;number\&quot;,dflt:0,editType:e},r:{valType:\&quot;number\&quot;,dflt:0,editType:e},b:{valType:\&quot;number\&quot;,dflt:0,editType:e},l:{valType:\&quot;number\&quot;,dflt:0,editType:e},editType:e}}},{}],825:[function(t,e,r){\&quot;use strict\&quot;;var n=t(\&quot;d3\&quot;),a=t(\&quot;fast-isnumeric\&quot;),i=t(\&quot;../registry\&quot;),o=t(\&quot;../plot_api/plot_schema\&quot;),s=t(\&quot;../plot_api/plot_template\&quot;),l=t(\&quot;../lib\&quot;),c=t(\&quot;../components/color\&quot;),u=t(\&quot;../constants/numerical\&quot;).BADNUM,h=t(\&quot;./cartesian/axis_ids\&quot;),f=t(\&quot;./animation_attributes\&quot;),p=t(\&quot;./frame_attributes\&quot;),d=t(\&quot;../plots/get_data\&quot;).getModuleCalcData,g=l.relinkPrivateKeys,v=l._,m=e.exports={};l.extendFlat(m,i),m.attributes=t(\&quot;./attributes\&quot;),m.attributes.type.values=m.allTypes,m.fontAttrs=t(\&quot;./font_attributes\&quot;),m.layoutAttributes=t(\&quot;./layout_attributes\&quot;),m.fontWeight=\&quot;normal\&quot;;var y=m.transformsRegistry,x=t(\&quot;./command\&quot;);m.executeAPICommand=x.executeAPICommand,m.computeAPICommandBindings=x.computeAPICommandBindings,m.manageCommandObserver=x.manageCommandObserver,m.hasSimpleAPICommandBindings=x.hasSimpleAPICommandBindings,m.redrawText=function(t){var e=(t=l.getGraphDiv(t))._fullLayout||{};if(!(!(e._has&amp;&amp;e._has(\&quot;polar\&quot;))&amp;&amp;t.data&amp;&amp;t.data[0]&amp;&amp;t.data[0].r))return new Promise(function(e){setTimeout(function(){i.getComponentMethod(\&quot;annotations\&quot;,\&quot;draw\&quot;)(t),i.getComponentMethod(\&quot;legend\&quot;,\&quot;draw\&quot;)(t),i.getComponentMethod(\&quot;colorbar\&quot;,\&quot;draw\&quot;)(t),e(m.previousPromises(t))},300)})},m.resize=function(t){return t=l.getGraphDiv(t),new Promise(function(e,r){t&amp;&amp;!l.isHidden(t)||r(new Error(\&quot;Resize must be passed a displayed plot div element.\&quot;)),t._redrawTimer&amp;&amp;clearTimeout(t._redrawTimer),t._redrawTimer=setTimeout(function(){if(!t.layout||t.layout.width&amp;&amp;t.layout.height||l.isHidden(t))e(t);else{delete t.layout.width,delete t.layout.height;var r=t.changed;t.autoplay=!0,i.call(\&quot;relayout\&quot;,t,{autosize:!0}).then(function(){t.changed=r,e(t)})}},100)})},m.previousPromises=function(t){if((t._promises||[]).length)return Promise.all(t._promises).then(function(){t._promises=[]})},m.addLinks=function(t){if(t._context.showLink||t._context.showSources){var e=t._fullLayout,r=l.ensureSingle(e._paper,\&quot;text\&quot;,\&quot;js-plot-link-container\&quot;,function(t){t.style({\&quot;font-family\&quot;:'\&quot;Open Sans\&quot;, Arial, sans-serif',\&quot;font-size\&quot;:\&quot;12px\&quot;,fill:c.defaultLine,\&quot;pointer-events\&quot;:\&quot;all\&quot;}).each(function(){var t=n.select(this);t.append(\&quot;tspan\&quot;).classed(\&quot;js-link-to-tool\&quot;,!0),t.append(\&quot;tspan\&quot;).classed(\&quot;js-link-spacer\&quot;,!0),t.append(\&quot;tspan\&quot;).classed(\&quot;js-sourcelinks\&quot;,!0)})}),a=r.node(),i={y:e._paper.attr(\&quot;height\&quot;)-9};document.body.contains(a)&amp;&amp;a.getComputedTextLength()&gt;=e.width-20?(i[\&quot;text-anchor\&quot;]=\&quot;start\&quot;,i.x=5):(i[\&quot;text-anchor\&quot;]=\&quot;end\&quot;,i.x=e._paper.attr(\&quot;width\&quot;)-7),r.attr(i);var o=r.select(\&quot;.js-link-to-tool\&quot;),s=r.select(\&quot;.js-link-spacer\&quot;),u=r.select(\&quot;.js-sourcelinks\&quot;);t._context.showSources&amp;&amp;t._context.showSources(t),t._context.showLink&amp;&amp;function(t,e){e.text(\&quot;\&quot;);var r=e.append(\&quot;a\&quot;).attr({\&quot;xlink:xlink:href\&quot;:\&quot;#\&quot;,class:\&quot;link--impt link--embedview\&quot;,\&quot;font-weight\&quot;:\&quot;bold\&quot;}).text(t._context.linkText+\&quot; \&quot;+String.fromCharCode(187));if(t._context.sendData)r.on(\&quot;click\&quot;,function(){m.sendDataToCloud(t)});else{var n=window.location.pathname.split(\&quot;/\&quot;),a=window.location.search;r.attr({\&quot;xlink:xlink:show\&quot;:\&quot;new\&quot;,\&quot;xlink:xlink:href\&quot;:\&quot;/\&quot;+n[2].split(\&quot;.\&quot;)[0]+\&quot;/\&quot;+n[1]+a})}}(t,o),s.text(o.text()&amp;&amp;u.text()?\&quot; - \&quot;:\&quot;\&quot;)}},m.sendDataToCloud=function(t){t.emit(\&quot;plotly_beforeexport\&quot;);var e=(window.PLOTLYENV||{}).BASE_URL||t._context.plotlyServerURL,r=n.select(t).append(\&quot;div\&quot;).attr(\&quot;id\&quot;,\&quot;hiddenform\&quot;).style(\&quot;display\&quot;,\&quot;none\&quot;),a=r.append(\&quot;form\&quot;).attr({action:e+\&quot;/external\&quot;,method:\&quot;post\&quot;,target:\&quot;_blank\&quot;});return a.append(\&quot;input\&quot;).attr({type:\&quot;text\&quot;,name:\&quot;data\&quot;}).node().value=m.graphJson(t,!1,\&quot;keepdata\&quot;),a.node().submit(),r.remove(),t.emit(\&quot;plotly_afterexport\&quot;),!1};var b=[\&quot;days\&quot;,\&quot;shortDays\&quot;,\&quot;months\&quot;,\&quot;shortMonths\&quot;,\&quot;periods\&quot;,\&quot;dateTime\&quot;,\&quot;date\&quot;,\&quot;time\&quot;,\&quot;decimal\&quot;,\&quot;thousands\&quot;,\&quot;grouping\&quot;,\&quot;currency\&quot;],_=[\&quot;year\&quot;,\&quot;month\&quot;,\&quot;dayMonth\&quot;,\&quot;dayMonthYear\&quot;];function w(t,e){var r=t._context.locale,n=!1,a={};function o(t){for(var r=!0,i=0;i&lt;e.length;i++){var o=e[i];a[o]||(t[o]?a[o]=t[o]:r=!1)}r&amp;&amp;(n=!0)}for(var s=0;s&lt;2;s++){for(var l=t._context.locales,c=0;c&lt;2;c++){var u=(l[r]||{}).format;if(u&amp;&amp;(o(u),n))break;l=i.localeRegistry}var h=r.split(\&quot;-\&quot;)[0];if(n||h===r)break;r=h}return n||o(i.localeRegistry.en.format),a}function k(t,e){var r={_fullLayout:e},n=\&quot;x\&quot;===t._id.charAt(0),a=t._mainAxis._anchorAxis,i=\&quot;\&quot;,o=\&quot;\&quot;,s=\&quot;\&quot;;if(a&amp;&amp;(s=a._mainAxis._id,i=n?t._id+s:s+t._id),!i||!e._plots[i]){i=\&quot;\&quot;;for(var l=t._counterAxes,c=0;c&lt;l.length;c++){var u=l[c],f=n?t._id+u:u+t._id;o||(o=f);var p=h.getFromId(r,u);if(s&amp;&amp;p.overlaying===s){i=f;break}}}return i||o}function T(t){var e=t.transforms;if(Array.isArray(e)&amp;&amp;e.length)for(var r=0;r&lt;e.length;r++){var n=e[r],a=n._module||y[n.type];if(a&amp;&amp;a.makesData)return!0}return!1}function A(t,e,r,n){for(var a=t.transforms,i=[t],o=0;o&lt;a.length;o++){var s=a[o],l=y[s.type];l&amp;&amp;l.transform&amp;&amp;(i=l.transform(i,{transform:s,fullTrace:t,fullData:e,layout:r,fullLayout:n,transformIndex:o}))}return i}function M(t){var e=t.margin;if(!t._size){var r=t._size={l:Math.round(e.l),r:Math.round(e.r),t:Math.round(e.t),b:Math.round(e.b),p:Math.round(e.pad)};r.w=Math.round(t.width)-r.l-r.r,r.h=Math.round(t.height)-r.t-r.b}t._pushmargin||(t._pushmargin={}),t._pushmarginIds||(t._pushmarginIds={})}m.supplyDefaults=function(t,e){var r=e&amp;&amp;e.skipUpdateCalc,a=t._fullLayout||{};if(a._skipDefaults)delete a._skipDefaults;else{var o,s=t._fullLayout={},c=t.layout||{},u=t._fullData||[],h=t._fullData=[],f=t.data||[],p=t.calcdata||[],d=t._context||{};t._transitionData||m.createTransitionData(t),s._dfltTitle={plot:v(t,\&quot;Click to enter Plot title\&quot;),x:v(t,\&quot;Click to enter X axis title\&quot;),y:v(t,\&quot;Click to enter Y axis title\&quot;),colorbar:v(t,\&quot;Click to enter Colorscale title\&quot;),annotation:v(t,\&quot;new text\&quot;)},s._traceWord=v(t,\&quot;trace\&quot;);var y=w(t,b);if(s._mapboxAccessToken=d.mapboxAccessToken,a._initialAutoSizeIsDone){var x=a.width,k=a.height;m.supplyLayoutGlobalDefaults(c,s,y),c.width||(s.width=x),c.height||(s.height=k),m.sanitizeMargins(s)}else{m.supplyLayoutGlobalDefaults(c,s,y);var T=!c.width||!c.height,A=s.autosize,S=d.autosizable;T&amp;&amp;(A||S)?m.plotAutoSize(t,c,s):T&amp;&amp;m.sanitizeMargins(s),!A&amp;&amp;T&amp;&amp;(c.width=s.width,c.height=s.height)}s._d3locale=function(t,e){return t.decimal=e.charAt(0),t.thousands=e.charAt(1),n.locale(t)}(y,s.separators),s._extraFormat=w(t,_),s._initialAutoSizeIsDone=!0,s._dataLength=f.length,s._modules=[],s._visibleModules=[],s._basePlotModules=[];var E=s._subplots=function(){var t,e,r=i.collectableSubplotTypes,n={};if(!r){r=[];var a=i.subplotsRegistry;for(var o in a){var s=a[o],c=s.attr;if(c&amp;&amp;(r.push(o),Array.isArray(c)))for(e=0;e&lt;c.length;e++)l.pushUnique(r,c[e])}}for(t=0;t&lt;r.length;t++)n[r[t]]=[];return n}(),C=s._splomAxes={x:{},y:{}},L=s._splomSubplots={};s._splomGridDflt={},s._scatterStackOpts={},s._firstScatter={},s._alignmentOpts={},s._colorAxes={},s._requestRangeslider={},s._traceUids=function(t,e){var r,n,a=e.length,i=[];for(r=0;r&lt;t.length;r++){var o=t[r]._fullInput;o!==n&amp;&amp;i.push(o),n=o}var s=i.length,c=new Array(a),u={};function h(t,e){c[e]=t,u[t]=1}function f(t,e){if(t&amp;&amp;\&quot;string\&quot;==typeof t&amp;&amp;!u[t])return h(t,e),!0}for(r=0;r&lt;a;r++){var p=e[r].uid;\&quot;number\&quot;==typeof p&amp;&amp;(p=String(p)),f(p,r)||(r&lt;s&amp;&amp;f(i[r].uid,r)||h(l.randstr(u),r))}return c}(u,f),s._globalTransforms=(t._context||{}).globalTransforms,m.supplyDataDefaults(f,h,c,s);var P=Object.keys(C.x),O=Object.keys(C.y);if(P.length&gt;1&amp;&amp;O.length&gt;1){for(i.getComponentMethod(\&quot;grid\&quot;,\&quot;sizeDefaults\&quot;)(c,s),o=0;o&lt;P.length;o++)l.pushUnique(E.xaxis,P[o]);for(o=0;o&lt;O.length;o++)l.pushUnique(E.yaxis,O[o]);for(var z in L)l.pushUnique(E.cartesian,z)}if(s._has=m._hasPlotType.bind(s),u.length===h.length)for(o=0;o&lt;h.length;o++)g(h[o],u[o]);m.supplyLayoutModuleDefaults(c,s,h,t._transitionData);var I=s._visibleModules,D=[];for(o=0;o&lt;I.length;o++){var R=I[o].crossTraceDefaults;R&amp;&amp;l.pushUnique(D,R)}for(o=0;o&lt;D.length;o++)D[o](h,s);s._hasOnlyLargeSploms=1===s._basePlotModules.length&amp;&amp;\&quot;splom\&quot;===s._basePlotModules[0].name&amp;&amp;P.length&gt;15&amp;&amp;O.length&gt;15&amp;&amp;0===s.shapes.length&amp;&amp;0===s.images.length,s._hasCartesian=s._has(\&quot;cartesian\&quot;),s._hasGeo=s._has(\&quot;geo\&quot;),s._hasGL3D=s._has(\&quot;gl3d\&quot;),s._hasGL2D=s._has(\&quot;gl2d\&quot;),s._hasTernary=s._has(\&quot;ternary\&quot;),s._hasPie=s._has(\&quot;pie\&quot;),m.linkSubplots(h,s,u,a),m.cleanPlot(h,s,u,a),a._zoomlayer&amp;&amp;!t._dragging&amp;&amp;a._zoomlayer.selectAll(\&quot;.select-outline\&quot;).remove(),function(t,e){var r,n=[];e.meta&amp;&amp;(r=e._meta={meta:e.meta,layout:{meta:e.meta}});for(var a=0;a&lt;t.length;a++){var i=t[a];i.meta?n[i.index]=i._meta={meta:i.meta}:e.meta&amp;&amp;(i._meta={meta:e.meta}),e.meta&amp;&amp;(i._meta.layout={meta:e.meta})}n.length&amp;&amp;(r||(r=e._meta={}),r.data=n)}(h,s),g(s,a),i.getComponentMethod(\&quot;colorscale\&quot;,\&quot;crossTraceDefaults\&quot;)(h,s),s._preGUI||(s._preGUI={}),s._tracePreGUI||(s._tracePreGUI={});var F,B=s._tracePreGUI,N={};for(F in B)N[F]=\&quot;old\&quot;;for(o=0;o&lt;h.length;o++)N[F=h[o]._fullInput.uid]||(B[F]={}),N[F]=\&quot;new\&quot;;for(F in N)\&quot;old\&quot;===N[F]&amp;&amp;delete B[F];M(s),i.getComponentMethod(\&quot;rangeslider\&quot;,\&quot;makeData\&quot;)(s),r||p.length!==h.length||m.supplyDefaultsUpdateCalc(p,h)}},m.supplyDefaultsUpdateCalc=function(t,e){for(var r=0;r&lt;e.length;r++){var n=e[r],a=(t[r]||[])[0];if(a&amp;&amp;a.trace){var i=a.trace;if(i._hasCalcTransform){var o,s,c,u=i._arrayAttrs;for(o=0;o&lt;u.length;o++)s=u[o],c=l.nestedProperty(i,s).get().slice(),l.nestedProperty(n,s).set(c)}a.trace=n}}},m.createTransitionData=function(t){t._transitionData||(t._transitionData={}),t._transitionData._frames||(t._transitionData._frames=[]),t._transitionData._frameHash||(t._transitionData._frameHash={}),t._transitionData._counter||(t._transitionData._counter=0),t._transitionData._interruptCallbacks||(t._transitionData._interruptCallbacks=[])},m._hasPlotType=function(t){var e,r=this._basePlotModules||[];for(e=0;e&lt;r.length;e++)if(r[e].name===t)return!0;var n=this._modules||[];for(e=0;e&lt;n.length;e++){var a=n[e].name;if(a===t)return!0;var o=i.modules[a];if(o&amp;&amp;o.categories[t])return!0}return!1},m.cleanPlot=function(t,e,r,n){var a,i,o=n._basePlotModules||[];for(a=0;a&lt;o.length;a++){var s=o[a];s.clean&amp;&amp;s.clean(t,e,r,n)}var l=n._has&amp;&amp;n._has(\&quot;gl\&quot;),c=e._has&amp;&amp;e._has(\&quot;gl\&quot;);l&amp;&amp;!c&amp;&amp;void 0!==n._glcontainer&amp;&amp;(n._glcontainer.selectAll(\&quot;.gl-canvas\&quot;).remove(),n._glcontainer.selectAll(\&quot;.no-webgl\&quot;).remove(),n._glcanvas=null);var u=!!n._infolayer;t:for(a=0;a&lt;r.length;a++){var h=r[a].uid;for(i=0;i&lt;t.length;i++){if(h===t[i].uid)continue t}u&amp;&amp;n._infolayer.select(\&quot;.cb\&quot;+h).remove()}},m.linkSubplots=function(t,e,r,n){var a,o,s=n._plots||{},c=e._plots={},u=e._subplots,f={_fullData:t,_fullLayout:e},p=u.cartesian.concat(u.gl2d||[]);for(a=0;a&lt;p.length;a++){var d,g=p[a],v=s[g],m=h.getFromId(f,g,\&quot;x\&quot;),y=h.getFromId(f,g,\&quot;y\&quot;);for(v?d=c[g]=v:(d=c[g]={}).id=g,m._counterAxes.push(y._id),y._counterAxes.push(m._id),m._subplotsWith.push(g),y._subplotsWith.push(g),d.xaxis=m,d.yaxis=y,d._hasClipOnAxisFalse=!1,o=0;o&lt;t.length;o++){var x=t[o];if(x.xaxis===d.xaxis._id&amp;&amp;x.yaxis===d.yaxis._id&amp;&amp;!1===x.cliponaxis){d._hasClipOnAxisFalse=!0;break}}}var b,_=h.list(f,null,!0);for(a=0;a&lt;_.length;a++){var w=null;(b=_[a]).overlaying&amp;&amp;(w=h.getFromId(f,b.overlaying))&amp;&amp;w.overlaying&amp;&amp;(b.overlaying=!1,w=null),b._mainAxis=w||b,w&amp;&amp;(b.domain=w.domain.slice()),b._anchorAxis=\&quot;free\&quot;===b.anchor?null:h.getFromId(f,b.anchor)}for(a=0;a&lt;_.length;a++)if((b=_[a])._counterAxes.sort(h.idSort),b._subplotsWith.sort(l.subplotSort),b._mainSubplot=k(b,e),b._counterAxes.length&amp;&amp;(b.spikemode&amp;&amp;-1!==b.spikemode.indexOf(\&quot;across\&quot;)||b.automargin&amp;&amp;b.mirror&amp;&amp;\&quot;free\&quot;!==b.anchor||i.getComponentMethod(\&quot;rangeslider\&quot;,\&quot;isVisible\&quot;)(b))){var T=1,A=0;for(o=0;o&lt;b._counterAxes.length;o++){var M=h.getFromId(f,b._counterAxes[o]);T=Math.min(T,M.domain[0]),A=Math.max(A,M.domain[1])}T&lt;A&amp;&amp;(b._counterDomainMin=T,b._counterDomainMax=A)}},m.clearExpandedTraceDefaultColors=function(t){var e,r,n;for(r=[],(e=t._module._colorAttrs)||(t._module._colorAttrs=e=[],o.crawl(t._module.attributes,function(t,n,a,i){r[i]=n,r.length=i+1,\&quot;color\&quot;===t.valType&amp;&amp;void 0===t.dflt&amp;&amp;e.push(r.join(\&quot;.\&quot;))})),n=0;n&lt;e.length;n++){l.nestedProperty(t,\&quot;_input.\&quot;+e[n]).get()||l.nestedProperty(t,e[n]).set(null)}},m.supplyDataDefaults=function(t,e,r,n){var a,o,c,u=n._modules,h=n._visibleModules,f=n._basePlotModules,p=0,d=0;function v(t){e.push(t);var r=t._module;r&amp;&amp;(l.pushUnique(u,r),!0===t.visible&amp;&amp;l.pushUnique(h,r),l.pushUnique(f,t._module.basePlotModule),p++,!1!==t._input.visible&amp;&amp;d++)}n._transformModules=[];var y={},x=[],b=(r.template||{}).data||{},_=s.traceTemplater(b);for(a=0;a&lt;t.length;a++){if(c=t[a],(o=_.newTrace(c)).uid=n._traceUids[a],m.supplyTraceDefaults(c,o,d,n,a),o.index=a,o._input=c,o._expandedIndex=p,o.transforms&amp;&amp;o.transforms.length)for(var w=!1!==c.visible&amp;&amp;!1===o.visible,k=A(o,e,r,n),T=0;T&lt;k.length;T++){var M=k[T],S={_template:o._template,type:o.type,uid:o.uid+T};w&amp;&amp;!1===M.visible&amp;&amp;delete M.visible,m.supplyTraceDefaults(M,S,p,n,a),g(S,M),S.index=a,S._input=c,S._fullInput=o,S._expandedIndex=p,S._expandedInput=M,v(S)}else o._fullInput=o,o._expandedInput=o,v(o);i.traceIs(o,\&quot;carpetAxis\&quot;)&amp;&amp;(y[o.carpet]=o),i.traceIs(o,\&quot;carpetDependent\&quot;)&amp;&amp;x.push(a)}for(a=0;a&lt;x.length;a++)if((o=e[x[a]]).visible){var E=y[o.carpet];o._carpet=E,E&amp;&amp;E.visible?(o.xaxis=E.xaxis,o.yaxis=E.yaxis):o.visible=!1}},m.supplyAnimationDefaults=function(t){var e;t=t||{};var r={};function n(e,n){return l.coerce(t||{},r,f,e,n)}if(n(\&quot;mode\&quot;),n(\&quot;direction\&quot;),n(\&quot;fromcurrent\&quot;),Array.isArray(t.frame))for(r.frame=[],e=0;e&lt;t.frame.length;e++)r.frame[e]=m.supplyAnimationFrameDefaults(t.frame[e]||{});else r.frame=m.supplyAnimationFrameDefaults(t.frame||{});if(Array.isArray(t.transition))for(r.transition=[],e=0;e&lt;t.transition.length;e++)r.transition[e]=m.supplyAnimationTransitionDefaults(t.transition[e]||{});else r.transition=m.supplyAnimationTransitionDefaults(t.transition||{});return r},m.supplyAnimationFrameDefaults=function(t){var e={};function r(r,n){return l.coerce(t||{},e,f.frame,r,n)}return r(\&quot;duration\&quot;),r(\&quot;redraw\&quot;),e},m.supplyAnimationTransitionDefaults=function(t){var e={};function r(r,n){return l.coerce(t||{},e,f.transition,r,n)}return r(\&quot;duration\&quot;),r(\&quot;easing\&quot;),e},m.supplyFrameDefaults=function(t){var e={};function r(r,n){return l.coerce(t,e,p,r,n)}return r(\&quot;group\&quot;),r(\&quot;name\&quot;),r(\&quot;traces\&quot;),r(\&quot;baseframe\&quot;),r(\&quot;data\&quot;),r(\&quot;layout\&quot;),e},m.supplyTraceDefaults=function(t,e,r,n,a){var o,s=n.colorway||c.defaults,u=s[r%s.length];function h(r,n){return l.coerce(t,e,m.attributes,r,n)}var f=h(\&quot;visible\&quot;);h(\&quot;type\&quot;),h(\&quot;name\&quot;,n._traceWord+\&quot; \&quot;+a),h(\&quot;uirevision\&quot;,n.uirevision);var p=m.getModule(e);if(e._module=p,p){var d=p.basePlotModule,g=d.attr,v=d.attributes;if(g&amp;&amp;v){var y=n._subplots,x=\&quot;\&quot;;if(\&quot;gl2d\&quot;!==d.name||f){if(Array.isArray(g))for(o=0;o&lt;g.length;o++){var b=g[o],_=l.coerce(t,e,v,b);y[b]&amp;&amp;l.pushUnique(y[b],_),x+=_}else x=l.coerce(t,e,v,g);y[d.name]&amp;&amp;l.pushUnique(y[d.name],x)}}}return f&amp;&amp;(h(\&quot;customdata\&quot;),h(\&quot;ids\&quot;),h(\&quot;meta\&quot;),i.traceIs(e,\&quot;showLegend\&quot;)?(e._dfltShowLegend=!0,h(\&quot;showlegend\&quot;),h(\&quot;legendgroup\&quot;)):e._dfltShowLegend=!1,p&amp;&amp;p.supplyDefaults(t,e,u,n),i.traceIs(e,\&quot;noOpacity\&quot;)||h(\&quot;opacity\&quot;),i.traceIs(e,\&quot;notLegendIsolatable\&quot;)&amp;&amp;(e.visible=!!e.visible),i.traceIs(e,\&quot;noHover\&quot;)||(e.hovertemplate||l.coerceHoverinfo(t,e,n),\&quot;parcats\&quot;!==e.type&amp;&amp;i.getComponentMethod(\&quot;fx\&quot;,\&quot;supplyDefaults\&quot;)(t,e,u,n)),p&amp;&amp;p.selectPoints&amp;&amp;h(\&quot;selectedpoints\&quot;),m.supplyTransformDefaults(t,e,n)),e},m.hasMakesDataTransform=T,m.supplyTransformDefaults=function(t,e,r){if(e._length||T(t)){var n=r._globalTransforms||[],a=r._transformModules||[];if(Array.isArray(t.transforms)||0!==n.length)for(var i=t.transforms||[],o=n.concat(i),s=e.transforms=[],c=0;c&lt;o.length;c++){var u,h=o[c],f=h.type,p=y[f],d=!(h._module&amp;&amp;h._module===p),g=p&amp;&amp;\&quot;function\&quot;==typeof p.transform;p||l.warn(\&quot;Unrecognized transform type \&quot;+f+\&quot;.\&quot;),p&amp;&amp;p.supplyDefaults&amp;&amp;(d||g)?((u=p.supplyDefaults(h,e,r,t)).type=f,u._module=p,l.pushUnique(a,p)):u=l.extendFlat({},h),s.push(u)}}},m.supplyLayoutGlobalDefaults=function(t,e,r){function n(r,n){return l.coerce(t,e,m.layoutAttributes,r,n)}var a=t.template;l.isPlainObject(a)&amp;&amp;(e.template=a,e._template=a.layout,e._dataTemplate=a.data);var o=l.coerceFont(n,\&quot;font\&quot;);n(\&quot;title.text\&quot;,e._dfltTitle.plot),l.coerceFont(n,\&quot;title.font\&quot;,{family:o.family,size:Math.round(1.4*o.size),color:o.color}),n(\&quot;title.xref\&quot;),n(\&quot;title.yref\&quot;),n(\&quot;title.x\&quot;),n(\&quot;title.y\&quot;),n(\&quot;title.xanchor\&quot;),n(\&quot;title.yanchor\&quot;),n(\&quot;title.pad.t\&quot;),n(\&quot;title.pad.r\&quot;),n(\&quot;title.pad.b\&quot;),n(\&quot;title.pad.l\&quot;),n(\&quot;autosize\&quot;,!(t.width&amp;&amp;t.height)),n(\&quot;width\&quot;),n(\&quot;height\&quot;),n(\&quot;margin.l\&quot;),n(\&quot;margin.r\&quot;),n(\&quot;margin.t\&quot;),n(\&quot;margin.b\&quot;),n(\&quot;margin.pad\&quot;),n(\&quot;margin.autoexpand\&quot;),t.width&amp;&amp;t.height&amp;&amp;m.sanitizeMargins(e),i.getComponentMethod(\&quot;grid\&quot;,\&quot;sizeDefaults\&quot;)(t,e),n(\&quot;paper_bgcolor\&quot;),n(\&quot;separators\&quot;,r.decimal+r.thousands),n(\&quot;hidesources\&quot;),n(\&quot;colorway\&quot;),n(\&quot;datarevision\&quot;);var s=n(\&quot;uirevision\&quot;);n(\&quot;editrevision\&quot;,s),n(\&quot;selectionrevision\&quot;,s),n(\&quot;modebar.orientation\&quot;),n(\&quot;modebar.bgcolor\&quot;,c.addOpacity(e.paper_bgcolor,.5));var u=c.contrast(c.rgb(e.modebar.bgcolor));n(\&quot;modebar.color\&quot;,c.addOpacity(u,.3)),n(\&quot;modebar.activecolor\&quot;,c.addOpacity(u,.7)),n(\&quot;modebar.uirevision\&quot;,s),n(\&quot;meta\&quot;),l.isPlainObject(t.transition)&amp;&amp;(n(\&quot;transition.duration\&quot;),n(\&quot;transition.easing\&quot;),n(\&quot;transition.ordering\&quot;)),i.getComponentMethod(\&quot;calendars\&quot;,\&quot;handleDefaults\&quot;)(t,e,\&quot;calendar\&quot;),i.getComponentMethod(\&quot;fx\&quot;,\&quot;supplyLayoutGlobalDefaults\&quot;)(t,e,n)},m.plotAutoSize=function(t,e,r){var n,i,o=t._context||{},s=o.frameMargins,c=l.isPlotDiv(t);if(c&amp;&amp;t.emit(\&quot;plotly_autosize\&quot;),o.fillFrame)n=window.innerWidth,i=window.innerHeight,document.body.style.overflow=\&quot;hidden\&quot;;else{var u=c?window.getComputedStyle(t):{};if(n=parseFloat(u.width)||parseFloat(u.maxWidth)||r.width,i=parseFloat(u.height)||parseFloat(u.maxHeight)||r.height,a(s)&amp;&amp;s&gt;0){var h=1-2*s;n=Math.round(h*n),i=Math.round(h*i)}}var f=m.layoutAttributes.width.min,p=m.layoutAttributes.height.min;n&lt;f&amp;&amp;(n=f),i&lt;p&amp;&amp;(i=p);var d=!e.width&amp;&amp;Math.abs(r.width-n)&gt;1,g=!e.height&amp;&amp;Math.abs(r.height-i)&gt;1;(g||d)&amp;&amp;(d&amp;&amp;(r.width=n),g&amp;&amp;(r.height=i)),t._initialAutoSize||(t._initialAutoSize={width:n,height:i}),m.sanitizeMargins(r)},m.supplyLayoutModuleDefaults=function(t,e,r,n){var a,o,s,c=i.componentsRegistry,u=e._basePlotModules,h=i.subplotsRegistry.cartesian;for(a in c)(s=c[a]).includeBasePlot&amp;&amp;s.includeBasePlot(t,e);for(var f in u.length||u.push(h),e._has(\&quot;cartesian\&quot;)&amp;&amp;(i.getComponentMethod(\&quot;grid\&quot;,\&quot;contentDefaults\&quot;)(t,e),h.finalizeSubplots(t,e)),e._subplots)e._subplots[f].sort(l.subplotSort);for(o=0;o&lt;u.length;o++)(s=u[o]).supplyLayoutDefaults&amp;&amp;s.supplyLayoutDefaults(t,e,r);var p=e._modules;for(o=0;o&lt;p.length;o++)(s=p[o]).supplyLayoutDefaults&amp;&amp;s.supplyLayoutDefaults(t,e,r);var d=e._transformModules;for(o=0;o&lt;d.length;o++)(s=d[o]).supplyLayoutDefaults&amp;&amp;s.supplyLayoutDefaults(t,e,r,n);for(a in c)(s=c[a]).supplyLayoutDefaults&amp;&amp;s.supplyLayoutDefaults(t,e,r)},m.purge=function(t){var e=t._fullLayout||{};void 0!==e._glcontainer&amp;&amp;(e._glcontainer.selectAll(\&quot;.gl-canvas\&quot;).remove(),e._glcontainer.remove(),e._glcanvas=null),e._modeBar&amp;&amp;e._modeBar.destroy(),t._transitionData&amp;&amp;(t._transitionData._interruptCallbacks&amp;&amp;(t._transitionData._interruptCallbacks.length=0),t._transitionData._animationRaf&amp;&amp;window.cancelAnimationFrame(t._transitionData._animationRaf)),l.clearThrottle(),l.clearResponsive(t),delete t.data,delete t.layout,delete t._fullData,delete t._fullLayout,delete t.calcdata,delete t.framework,delete t.empty,delete t.fid,delete t.undoqueue,delete t.undonum,delete t.autoplay,delete t.changed,delete t._promises,delete t._redrawTimer,delete t._hmlumcount,delete t._hmpixcount,delete t._transitionData,delete t._transitioning,delete t._initialAutoSize,delete t._transitioningWithDuration,delete t._dragging,delete t._dragged,delete t._dragdata,delete t._hoverdata,delete t._snapshotInProgress,delete t._editing,delete t._mouseDownTime,delete t._legendMouseDownTime,t.removeAllListeners&amp;&amp;t.removeAllListeners()},m.style=function(t){var e,r=t._fullLayout._visibleModules,n=[];for(e=0;e&lt;r.length;e++){var a=r[e];a.style&amp;&amp;l.pushUnique(n,a.style)}for(e=0;e&lt;n.length;e++)n[e](t)},m.sanitizeMargins=function(t){if(t&amp;&amp;t.margin){var e,r=t.width,n=t.height,a=t.margin,i=r-(a.l+a.r),o=n-(a.t+a.b);i&lt;0&amp;&amp;(e=(r-1)/(a.l+a.r),a.l=Math.floor(e*a.l),a.r=Math.floor(e*a.r)),o&lt;0&amp;&amp;(e=(n-1)/(a.t+a.b),a.t=Math.floor(e*a.t),a.b=Math.floor(e*a.b))}},m.clearAutoMarginIds=function(t){t._fullLayout._pushmarginIds={}},m.allowAutoMargin=function(t,e){t._fullLayout._pushmarginIds[e]=1},m.autoMargin=function(t,e,r){var n=t._fullLayout,a=n._pushmargin,i=n._pushmarginIds;if(!1!==n.margin.autoexpand){if(r){var o=r.pad;if(void 0===o){var s=n.margin;o=Math.min(12,s.l,s.r,s.t,s.b)}r.l+r.r&gt;.5*n.width&amp;&amp;(l.log(\&quot;Margin push\&quot;,e,\&quot;is too big in x, dropping\&quot;),r.l=r.r=0),r.b+r.t&gt;.5*n.height&amp;&amp;(l.log(\&quot;Margin push\&quot;,e,\&quot;is too big in y, dropping\&quot;),r.b=r.t=0);var c=void 0!==r.xl?r.xl:r.x,u=void 0!==r.xr?r.xr:r.x,h=void 0!==r.yt?r.yt:r.y,f=void 0!==r.yb?r.yb:r.y;a[e]={l:{val:c,size:r.l+o},r:{val:u,size:r.r+o},b:{val:f,size:r.b+o},t:{val:h,size:r.t+o}},i[e]=1}else delete a[e],delete i[e];if(!n._replotting)return m.doAutoMargin(t)}},m.doAutoMargin=function(t){var e=t._fullLayout;e._size||(e._size={}),M(e);var r=e._size,n=e.margin,o=l.extendFlat({},r),s=n.l,c=n.r,u=n.t,h=n.b,f=e.width,p=e.height,d=e._pushmargin,g=e._pushmarginIds;if(!1!==e.margin.autoexpand){for(var v in d)g[v]||delete d[v];for(var y in d.base={l:{val:0,size:s},r:{val:1,size:c},t:{val:1,size:u},b:{val:0,size:h}},d){var x=d[y].l||{},b=d[y].b||{},_=x.val,w=x.size,k=b.val,T=b.size;for(var A in d){if(a(w)&amp;&amp;d[A].r){var S=d[A].r.val,E=d[A].r.size;if(S&gt;_){var C=(w*S+(E-f)*_)/(S-_),L=(E*(1-_)+(w-f)*(1-S))/(S-_);C&gt;=0&amp;&amp;L&gt;=0&amp;&amp;f-(C+L)&gt;0&amp;&amp;C+L&gt;s+c&amp;&amp;(s=C,c=L)}}if(a(T)&amp;&amp;d[A].t){var P=d[A].t.val,O=d[A].t.size;if(P&gt;k){var z=(T*P+(O-p)*k)/(P-k),I=(O*(1-k)+(T-p)*(1-P))/(P-k);z&gt;=0&amp;&amp;I&gt;=0&amp;&amp;p-(I+z)&gt;0&amp;&amp;z+I&gt;h+u&amp;&amp;(h=z,u=I)}}}}}if(r.l=Math.round(s),r.r=Math.round(c),r.t=Math.round(u),r.b=Math.round(h),r.p=Math.round(n.pad),r.w=Math.round(f)-r.l-r.r,r.h=Math.round(p)-r.t-r.b,!e._replotting&amp;&amp;m.didMarginChange(o,r)){\&quot;_redrawFromAutoMarginCount\&quot;in e?e._redrawFromAutoMarginCount++:e._redrawFromAutoMarginCount=1;var D=3*(1+Object.keys(g).length);if(e._redrawFromAutoMarginCount&lt;D)return i.call(\&quot;plot\&quot;,t);l.warn(\&quot;Too many auto-margin redraws.\&quot;)}};var S=[\&quot;l\&quot;,\&quot;r\&quot;,\&quot;t\&quot;,\&quot;b\&quot;,\&quot;p\&quot;,\&quot;w\&quot;,\&quot;h\&quot;];function E(t,e,r){var n=!1;var a=[m.previousPromises,function(){if(t._transitionData)return t._transitioning=!1,function(t){var e=Promise.resolve();if(!t)return e;for(;t.length;)e=e.then(t.shift());return e}(t._transitionData._interruptCallbacks)},r.prepareFn,m.rehover,function(){return t.emit(\&quot;plotly_transitioning\&quot;,[]),new Promise(function(a){t._transitioning=!0,e.duration&gt;0&amp;&amp;(t._transitioningWithDuration=!0),t._transitionData._interruptCallbacks.push(function(){n=!0}),r.redraw&amp;&amp;t._transitionData._interruptCallbacks.push(function(){return i.call(\&quot;redraw\&quot;,t)}),t._transitionData._interruptCallbacks.push(function(){t.emit(\&quot;plotly_transitioninterrupted\&quot;,[])});var o=0,s=0;function l(){return o++,function(){var e;s++,n||s!==o||(e=a,t._transitionData&amp;&amp;(function(t){if(t)for(;t.length;)t.shift()}(t._transitionData._interruptCallbacks),Promise.resolve().then(function(){if(r.redraw)return i.call(\&quot;redraw\&quot;,t)}).then(function(){t._transitioning=!1,t._transitioningWithDuration=!1,t.emit(\&quot;plotly_transitioned\&quot;,[])}).then(e)))}}r.runFn(l),setTimeout(l())})}],o=l.syncOrAsync(a,t);return o&amp;&amp;o.then||(o=Promise.resolve()),o.then(function(){return t})}m.didMarginChange=function(t,e){for(var r=0;r&lt;S.length;r++){var n=S[r],i=t[n],o=e[n];if(!a(i)||Math.abs(o-i)&gt;1)return!0}return!1},m.graphJson=function(t,e,r,n,a){(a&amp;&amp;e&amp;&amp;!t._fullData||a&amp;&amp;!e&amp;&amp;!t._fullLayout)&amp;&amp;m.supplyDefaults(t);var i=a?t._fullData:t.data,o=a?t._fullLayout:t.layout,s=(t._transitionData||{})._frames;function c(t){if(\&quot;function\&quot;==typeof t)return null;if(l.isPlainObject(t)){var e,n,a={};for(e in t)if(\&quot;function\&quot;!=typeof t[e]&amp;&amp;-1===[\&quot;_\&quot;,\&quot;[\&quot;].indexOf(e.charAt(0))){if(\&quot;keepdata\&quot;===r){if(\&quot;src\&quot;===e.substr(e.length-3))continue}else if(\&quot;keepstream\&quot;===r){if(\&quot;string\&quot;==typeof(n=t[e+\&quot;src\&quot;])&amp;&amp;n.indexOf(\&quot;:\&quot;)&gt;0&amp;&amp;!l.isPlainObject(t.stream))continue}else if(\&quot;keepall\&quot;!==r&amp;&amp;\&quot;string\&quot;==typeof(n=t[e+\&quot;src\&quot;])&amp;&amp;n.indexOf(\&quot;:\&quot;)&gt;0)continue;a[e]=c(t[e])}return a}return Array.isArray(t)?t.map(c):l.isTypedArray(t)?l.simpleMap(t,l.identity):l.isJSDate(t)?l.ms2DateTimeLocal(+t):t}var u={data:(i||[]).map(function(t){var r=c(t);return e&amp;&amp;delete r.fit,r})};return e||(u.layout=c(o)),t.framework&amp;&amp;t.framework.isPolar&amp;&amp;(u=t.framework.getConfig()),s&amp;&amp;(u.frames=c(s)),\&quot;object\&quot;===n?u:JSON.stringify(u)},m.modifyFrames=function(t,e){var r,n,a,i=t._transitionData._frames,o=t._transitionData._frameHash;for(r=0;r&lt;e.length;r++)switch((n=e[r]).type){case\&quot;replace\&quot;:a=n.value;var s=(i[n.index]||{}).name,l=a.name;i[n.index]=o[l]=a,l!==s&amp;&amp;(delete o[s],o[l]=a);break;case\&quot;insert\&quot;:o[(a=n.value).name]=a,i.splice(n.index,0,a);break;case\&quot;delete\&quot;:delete o[(a=i[n.index]).name],i.splice(n.index,1)}return Promise.resolve()},m.computeFrame=function(t,e){var r,n,a,i,o=t._transitionData._frameHash;if(!e)throw new Error(\&quot;computeFrame must be given a string frame name\&quot;);var s=o[e.toString()];if(!s)return!1;for(var l=[s],c=[s.name];s.baseframe&amp;&amp;(s=o[s.baseframe.toString()])&amp;&amp;-1===c.indexOf(s.name);)l.push(s),c.push(s.name);for(var u={};s=l.pop();)if(s.layout&amp;&amp;(u.layout=m.extendLayout(u.layout,s.layout)),s.data){if(u.data||(u.data=[]),!(n=s.traces))for(n=[],r=0;r&lt;s.data.length;r++)n[r]=r;for(u.traces||(u.traces=[]),r=0;r&lt;s.data.length;r++)null!=(a=n[r])&amp;&amp;(-1===(i=u.traces.indexOf(a))&amp;&amp;(i=u.data.length,u.traces[i]=a),u.data[i]=m.extendTrace(u.data[i],s.data[r]))}return u},m.recomputeFrameHash=function(t){for(var e=t._transitionData._frameHash={},r=t._transitionData._frames,n=0;n&lt;r.length;n++){var a=r[n];a&amp;&amp;a.name&amp;&amp;(e[a.name]=a)}},m.extendObjectWithContainers=function(t,e,r){var n,a,i,o,s,c,u,h=l.extendDeepNoArrays({},e||{}),f=l.expandObjectPaths(h),p={};if(r&amp;&amp;r.length)for(i=0;i&lt;r.length;i++)void 0===(a=(n=l.nestedProperty(f,r[i])).get())?l.nestedProperty(p,r[i]).set(null):(n.set(null),l.nestedProperty(p,r[i]).set(a));if(t=l.extendDeepNoArrays(t||{},f),r&amp;&amp;r.length)for(i=0;i&lt;r.length;i++)if(c=l.nestedProperty(p,r[i]).get()){for(u=(s=l.nestedProperty(t,r[i])).get(),Array.isArray(u)||(u=[],s.set(u)),o=0;o&lt;c.length;o++){var d=c[o];u[o]=null===d?null:m.extendObjectWithContainers(u[o],d)}s.set(u)}return t},m.dataArrayContainers=[\&quot;transforms\&quot;,\&quot;dimensions\&quot;],m.layoutArrayContainers=i.layoutArrayContainers,m.extendTrace=function(t,e){return m.extendObjectWithContainers(t,e,m.dataArrayContainers)},m.extendLayout=function(t,e){return m.extendObjectWithContainers(t,e,m.layoutArrayContainers)},m.transition=function(t,e,r,n,a,i){var o={redraw:a.redraw},s={},c=[];return o.prepareFn=function(){for(var a=Array.isArray(e)?e.length:0,i=n.slice(0,a),o=0;o&lt;i.length;o++){var u=i[o],h=t._fullData[u]._module;if(h){if(h.animatable){var f=h.basePlotModule.name;s[f]||(s[f]=[]),s[f].push(u)}t.data[i[o]]=m.extendTrace(t.data[i[o]],e[o])}}var p=l.expandObjectPaths(l.extendDeepNoArrays({},r)),d=/^[xy]axis[0-9]*$/;for(var g in p)d.test(g)&amp;&amp;delete p[g].range;m.extendLayout(t.layout,p),delete t.calcdata,m.supplyDefaults(t),m.doCalcdata(t);var v=l.expandObjectPaths(r);if(v){var y=t._fullLayout._plots;for(var x in y){var b=y[x],_=b.xaxis,w=b.yaxis,k=_.range.slice(),T=w.range.slice(),A=null,M=null,S=null,E=null;Array.isArray(v[_._name+\&quot;.range\&quot;])?A=v[_._name+\&quot;.range\&quot;].slice():Array.isArray((v[_._name]||{}).range)&amp;&amp;(A=v[_._name].range.slice()),Array.isArray(v[w._name+\&quot;.range\&quot;])?M=v[w._name+\&quot;.range\&quot;].slice():Array.isArray((v[w._name]||{}).range)&amp;&amp;(M=v[w._name].range.slice()),k&amp;&amp;A&amp;&amp;(_.r2l(k[0])!==_.r2l(A[0])||_.r2l(k[1])!==_.r2l(A[1]))&amp;&amp;(S={xr0:k,xr1:A}),T&amp;&amp;M&amp;&amp;(w.r2l(T[0])!==w.r2l(M[0])||w.r2l(T[1])!==w.r2l(M[1]))&amp;&amp;(E={yr0:T,yr1:M}),(S||E)&amp;&amp;c.push(l.extendFlat({plotinfo:b},S,E))}}return Promise.resolve()},o.runFn=function(e){var n,a,o=t._fullLayout._basePlotModules,u=c.length;if(r)for(a=0;a&lt;o.length;a++)o[a].transitionAxes&amp;&amp;o[a].transitionAxes(t,c,i,e);for(var h in u?((n=l.extendFlat({},i)).duration=0,delete s.cartesian):n=i,s){var f=s[h];t._fullData[f[0]]._module.basePlotModule.plot(t,f,n,e)}},E(t,i,o)},m.transitionFromReact=function(t,e,r,n){var a=t._fullLayout,i=a.transition,o={},s=[];return o.prepareFn=function(){var t=a._plots;for(var i in o.redraw=!1,\&quot;some\&quot;===e.anim&amp;&amp;(o.redraw=!0),\&quot;some\&quot;===r.anim&amp;&amp;(o.redraw=!0),t){var c=t[i],u=c.xaxis,h=c.yaxis,f=n[u._name].range.slice(),p=n[h._name].range.slice(),d=u.range.slice(),g=h.range.slice();u.setScale(),h.setScale();var v=null,m=null;u.r2l(f[0])===u.r2l(d[0])&amp;&amp;u.r2l(f[1])===u.r2l(d[1])||(v={xr0:f,xr1:d}),h.r2l(p[0])===h.r2l(g[0])&amp;&amp;h.r2l(p[1])===h.r2l(g[1])||(m={yr0:p,yr1:g}),(v||m)&amp;&amp;s.push(l.extendFlat({plotinfo:c},v,m))}return Promise.resolve()},o.runFn=function(r){for(var n,a,o,c=t._fullData,u=t._fullLayout._basePlotModules,h=[],f=0;f&lt;c.length;f++)h.push(f);function p(){for(var e=0;e&lt;u.length;e++)u[e].transitionAxes&amp;&amp;u[e].transitionAxes(t,s,n,r)}function d(){for(var e=0;e&lt;u.length;e++)u[e].plot(t,o,a,r)}s.length&amp;&amp;e.anim?\&quot;traces first\&quot;===i.ordering?(n=l.extendFlat({},i,{duration:0}),o=h,a=i,setTimeout(p,i.duration),d()):(n=i,o=null,a=l.extendFlat({},i,{duration:0}),setTimeout(d,n.duration),p()):s.length?(n=i,p()):e.anim&amp;&amp;(o=h,a=i,d())},E(t,i,o)},m.doCalcdata=function(t,e){var r,n,a,s,c=h.list(t),f=t._fullData,p=t._fullLayout,d=new Array(f.length),g=(t.calcdata||[]).slice();for(t.calcdata=d,p._numBoxes=0,p._numViolins=0,p._violinScaleGroupStats={},t._hmpixcount=0,t._hmlumcount=0,p._piecolormap={},p._sunburstcolormap={},p._treemapcolormap={},p._funnelareacolormap={},a=0;a&lt;f.length;a++)Array.isArray(e)&amp;&amp;-1===e.indexOf(a)&amp;&amp;(d[a]=g[a]);for(a=0;a&lt;f.length;a++)(r=f[a])._arrayAttrs=o.findArrayAttributes(r),r._extremes={};var v=p._subplots.polar||[];for(a=0;a&lt;v.length;a++)c.push(p[v[a]].radialaxis,p[v[a]].angularaxis);var m=!1;function x(e){if(r=f[e],n=r._module,!0===r.visible&amp;&amp;r.transforms){if(n&amp;&amp;n.calc){var a=n.calc(t,r);a[0]&amp;&amp;a[0].t&amp;&amp;a[0].t._scene&amp;&amp;delete a[0].t._scene.dirty}for(s=0;s&lt;r.transforms.length;s++){var i=r.transforms[s];(n=y[i.type])&amp;&amp;n.calcTransform&amp;&amp;(r._hasCalcTransform=!0,m=!0,n.calcTransform(t,r,i))}}}function b(e,a){if(r=f[e],!!(n=r._module).isContainer===a){var i=[];if(!0===r.visible&amp;&amp;0!==r._length){delete r._indexToPoints;var o=r.transforms||[];for(s=o.length-1;s&gt;=0;s--)if(o[s].enabled){r._indexToPoints=o[s]._indexToPoints;break}n&amp;&amp;n.calc&amp;&amp;(i=n.calc(t,r))}Array.isArray(i)&amp;&amp;i[0]||(i=[{x:u,y:u}]),i[0].t||(i[0].t={}),i[0].trace=r,d[e]=i}}for(L(c,f),a=0;a&lt;f.length;a++)b(a,!0);for(a=0;a&lt;f.length;a++)x(a);for(m&amp;&amp;L(c,f),a=0;a&lt;f.length;a++)b(a,!0);for(a=0;a&lt;f.length;a++)b(a,!1);P(t);var _=function(t,e){var r,n,a,o,s,c=[];function u(t,r,n){var a=r._id.charAt(0);if(\&quot;histogram2dcontour\&quot;===t){var i=r._counterAxes[0],o=h.getFromId(e,i),s=\&quot;x\&quot;===a||\&quot;x\&quot;===i&amp;&amp;\&quot;category\&quot;===o.type,l=\&quot;y\&quot;===a||\&quot;y\&quot;===i&amp;&amp;\&quot;category\&quot;===o.type;return function(t,e){return 0===t||0===e?-1:s&amp;&amp;t===n[e].length-1?-1:l&amp;&amp;e===n.length-1?-1:(\&quot;y\&quot;===a?e:t)-1}}return function(t,e){return\&quot;y\&quot;===a?e:t}}var f={min:function(t){return l.aggNums(Math.min,null,t)},max:function(t){return l.aggNums(Math.max,null,t)},sum:function(t){return l.aggNums(function(t,e){return t+e},null,t)},total:function(t){return l.aggNums(function(t,e){return t+e},null,t)},mean:function(t){return l.mean(t)},median:function(t){return l.median(t)}};for(r=0;r&lt;t.length;r++){var p=t[r];if(\&quot;category\&quot;===p.type){var d=p.categoryorder.match(C);if(d){var g=d[1],v=d[2],m=[];for(n=0;n&lt;p._categories.length;n++)m.push([p._categories[n],[]]);for(n=0;n&lt;p._traceIndices.length;n++){var y=p._traceIndices[n],x=e._fullData[y],b=p._id.charAt(0);if(!0===x.visible){var _=x.type;i.traceIs(x,\&quot;histogram\&quot;)&amp;&amp;(delete x._xautoBinFinished,delete x._yautoBinFinished);var w=e.calcdata[y];for(a=0;a&lt;w.length;a++){var k,T,A,M=w[a];if(\&quot;splom\&quot;===_){var S=x._axesDim[p._id];if(\&quot;y\&quot;===b){var E=x._diag[S][0];E&amp;&amp;(p=e._fullLayout[h.id2name(E)])}var L=M.trace.dimensions[S].values;for(o=0;o&lt;L.length;o++)for(k=L[o],T=p._categoriesMap[k],s=0;s&lt;M.trace.dimensions.length;s++)if(s!==S){var P=M.trace.dimensions[s];m[T][1].push(P.values[o])}}else if(\&quot;scattergl\&quot;===_){for(o=0;o&lt;M.t.x.length;o++)\&quot;x\&quot;===b&amp;&amp;(k=M.t.x[o],T=k,A=M.t.y[o]),\&quot;y\&quot;===b&amp;&amp;(k=M.t.y[o],T=k,A=M.t.x[o]),m[T][1].push(A);M.t&amp;&amp;M.t._scene&amp;&amp;delete M.t._scene.dirty}else if(M.hasOwnProperty(\&quot;z\&quot;)){A=M.z;var O=u(x.type,p,A);for(o=0;o&lt;A.length;o++)for(s=0;s&lt;A[o].length;s++)(T=O(s,o))+1&amp;&amp;m[T][1].push(A[o][s])}else for(\&quot;x\&quot;===b?(k=M.p+1?M.p:M.x,A=M.s||M.v||M.y):\&quot;y\&quot;===b&amp;&amp;(k=M.p+1?M.p:M.y,A=M.s||M.v||M.x),Array.isArray(A)||(A=[A]),o=0;o&lt;A.length;o++)m[k][1].push(A[o])}}}p._categoriesValue=m;var z=[];for(n=0;n&lt;m.length;n++)z.push([m[n][0],f[g](m[n][1])]);z.sort(function(t,e){return t[1]-e[1]}),p._categoriesAggregatedValue=z,p._initialCategories=z.map(function(t){return t[0]}),\&quot;descending\&quot;===v&amp;&amp;p._initialCategories.reverse(),c=c.concat(p.sortByInitialCategories())}}}return c}(c,t);if(_.length){for(p._numBoxes=0,p._numViolins=0,a=0;a&lt;_.length;a++)b(_[a],!0);for(a=0;a&lt;_.length;a++)b(_[a],!1);P(t)}i.getComponentMethod(\&quot;fx\&quot;,\&quot;calc\&quot;)(t),i.getComponentMethod(\&quot;errorbars\&quot;,\&quot;calc\&quot;)(t)};var C=/(total|sum|min|max|mean|median) (ascending|descending)/;function L(t,e){for(var r=0;r&lt;t.length;r++){var n=t[r];n.clearCalc(),\&quot;multicategory\&quot;===n.type&amp;&amp;n.setupMultiCategory(e)}}function P(t){var e,r,n,a=t._fullLayout,i=a._visibleModules,o={};for(r=0;r&lt;i.length;r++){var s=i[r],c=s.crossTraceCalc;if(c){var u=s.basePlotModule.name;o[u]?l.pushUnique(o[u],c):o[u]=[c]}}for(n in o){var h=o[n],f=a._subplots[n];if(Array.isArray(f))for(e=0;e&lt;f.length;e++){var p=f[e],d=\&quot;cartesian\&quot;===n?a._plots[p]:a[p];for(r=0;r&lt;h.length;r++)h[r](t,d,p)}else for(r=0;r&lt;h.length;r++)h[r](t)}}m.rehover=function(t){t._fullLayout._rehover&amp;&amp;t._fullLayout._rehover()},m.redrag=function(t){t._fullLayout._redrag&amp;&amp;t._fullLayout._redrag()},m.generalUpdatePerTraceModule=function(t,e,r,n){var a,i=e.traceHash,o={};for(a=0;a&lt;r.length;a++){var s=r[a],c=s[0].trace;c.visible&amp;&amp;(o[c.type]=o[c.type]||[],o[c.type].push(s))}for(var u in i)if(!o[u]){var h=i[u][0];h[0].trace.visible=!1,o[u]=[h]}for(var f in o){var p=o[f];p[0][0].trace._module.plot(t,e,l.filterVisible(p),n)}e.traceHash=o},m.plotBasePlot=function(t,e,r,n,a){var o=i.getModule(t),s=d(e.calcdata,o)[0];o.plot(e,s,n,a)},m.cleanBasePlot=function(t,e,r,n,a){var i=a._has&amp;&amp;a._has(t),o=r._has&amp;&amp;r._has(t);i&amp;&amp;!o&amp;&amp;a[\&quot;_\&quot;+t+\&quot;layer\&quot;].selectAll(\&quot;g.trace\&quot;).remove()}},{\&quot;../components/color\&quot;:591,\&quot;../constants/numerical\&quot;:692,\&quot;../lib\&quot;:716,\&quot;../plot_api/plot_schema\&quot;:753,\&quot;../plot_api/plot_template\&quot;:754,\&quot;../plots/get_data\&quot;:799,\&quot;../registry\&quot;:845,\&quot;./animation_attributes\&quot;:759,\&quot;./attributes\&quot;:761,\&quot;./cartesian/axis_ids\&quot;:767,\&quot;./command\&quot;:788,\&quot;./font_attributes\&quot;:790,\&quot;./frame_attributes\&quot;:791,\&quot;./layout_attributes\&quot;:816,d3:164,\&quot;fast-isnumeric\&quot;:227}],826:[function(t,e,r){\&quot;use strict\&quot;;e.exports={attr:\&quot;subplot\&quot;,name:\&quot;polar\&quot;,axisNames:[\&quot;angularaxis\&quot;,\&quot;radialaxis\&quot;],axisName2dataArray:{angularaxis:\&quot;theta\&quot;,radialaxis:\&quot;r\&quot;},layerNames:[\&quot;draglayer\&quot;,\&quot;plotbg\&quot;,\&quot;backplot\&quot;,\&quot;angular-grid\&quot;,\&quot;radial-grid\&quot;,\&quot;frontplot\&quot;,\&quot;angular-line\&quot;,\&quot;radial-line\&quot;,\&quot;angular-axis\&quot;,\&quot;radial-axis\&quot;],radialDragBoxSize:50,angularDragBoxSize:30,cornerLen:25,cornerHalfWidth:2,MINDRAG:8,MINZOOM:20,OFFEDGE:20}},{}],827:[function(t,e,r){\&quot;use strict\&quot;;var n=t(\&quot;../../lib\&quot;),a=t(\&quot;../../lib/polygon\&quot;).tester,i=n.findIndexOfMin,o=n.isAngleInsideSector,s=n.angleDelta,l=n.angleDist;function c(t,e,r,n){var a,i,o=n[0],s=n[1],l=h(Math.sin(e)-Math.sin(t)),c=h(Math.cos(e)-Math.cos(t)),u=Math.tan(r),f=h(1/u),p=l/c,d=s-p*o;return f?l&amp;&amp;c?i=u*(a=d/(u-p)):c?(a=s*f,i=s):(a=o,i=o*u):l&amp;&amp;c?(a=0,i=d):c?(a=0,i=s):a=i=NaN,[a,i]}function u(t,e,r,a){return n.isFullCircle([e,r])?function(t,e){var r,n=e.length,a=new Array(n+1);for(r=0;r&lt;n;r++){var i=e[r];a[r]=[t*Math.cos(i),t*Math.sin(i)]}return a[r]=a[0].slice(),a}(t,a):function(t,e,r,a){var s,u,h=a.length,f=[];function p(e){return[t*Math.cos(e),t*Math.sin(e)]}function d(t,e,r){return c(t,e,r,p(t))}function g(t){return n.mod(t,h)}function v(t){return o(t,[e,r])}var m=i(a,function(t){return v(t)?l(t,e):1/0}),y=d(a[m],a[g(m-1)],e);for(f.push(y),s=m,u=0;u&lt;h;s++,u++){var x=a[g(s)];if(!v(x))break;f.push(p(x))}var b=i(a,function(t){return v(t)?l(t,r):1/0}),_=d(a[b],a[g(b+1)],r);return f.push(_),f.push([0,0]),f.push(f[0].slice()),f}(t,e,r,a)}function h(t){return Math.abs(t)&gt;1e-10?t:0}function f(t,e,r){e=e||0,r=r||0;for(var n=t.length,a=new Array(n),i=0;i&lt;n;i++){var o=t[i];a[i]=[e+o[0],r-o[1]]}return a}e.exports={isPtInsidePolygon:function(t,e,r,n,i){if(!o(e,n))return!1;var s,l;r[0]&lt;r[1]?(s=r[0],l=r[1]):(s=r[1],l=r[0]);var c=a(u(s,n[0],n[1],i)),h=a(u(l,n[0],n[1],i)),f=[t*Math.cos(e),t*Math.sin(e)];return h.contains(f)&amp;&amp;!c.contains(f)},findPolygonOffset:function(t,e,r,n){for(var a=1/0,i=1/0,o=u(t,e,r,n),s=0;s&lt;o.length;s++){var l=o[s];a=Math.min(a,l[0]),i=Math.min(i,-l[1])}return[a,i]},findEnclosingVertexAngles:function(t,e){var r=i(e,function(e){var r=s(e,t);return r&gt;0?r:1/0}),a=n.mod(r+1,e.length);return[e[r],e[a]]},findIntersectionXY:c,findXYatLength:function(t,e,r,n){var a=-e*r,i=e*e+1,o=2*(e*a-r),s=a*a+r*r-t*t,l=Math.sqrt(o*o-4*i*s),c=(-o+l)/(2*i),u=(-o-l)/(2*i);return[[c,e*c+a+n],[u,e*u+a+n]]},clampTiny:h,pathPolygon:function(t,e,r,n,a,i){return\&quot;M\&quot;+f(u(t,e,r,n),a,i).join(\&quot;L\&quot;)},pathPolygonAnnulus:function(t,e,r,n,a,i,o){var s,l;t&lt;e?(s=t,l=e):(s=e,l=t);var c=f(u(s,r,n,a),i,o);return\&quot;M\&quot;+f(u(l,r,n,a),i,o).reverse().join(\&quot;L\&quot;)+\&quot;M\&quot;+c.join(\&quot;L\&quot;)}}},{\&quot;../../lib\&quot;:716,\&quot;../../lib/polygon\&quot;:728}],828:[function(t,e,r){\&quot;use strict\&quot;;var n=t(\&quot;../get_data\&quot;).getSubplotCalcData,a=t(\&quot;../../lib\&quot;).counterRegex,i=t(\&quot;./polar\&quot;),o=t(\&quot;./constants\&quot;),s=o.attr,l=o.name,c=a(l),u={};u[s]={valType:\&quot;subplotid\&quot;,dflt:l,editType:\&quot;calc\&quot;},e.exports={attr:s,name:l,idRoot:l,idRegex:c,attrRegex:c,attributes:u,layoutAttributes:t(\&quot;./layout_attributes\&quot;),supplyLayoutDefaults:t(\&quot;./layout_defaults\&quot;),plot:function(t){for(var e=t._fullLayout,r=t.calcdata,a=e._subplots[l],o=0;o&lt;a.length;o++){var s=a[o],c=n(r,l,s),u=e[s]._subplot;u||(u=i(t,s),e[s]._subplot=u),u.plot(c,e,t._promises)}},clean:function(t,e,r,n){for(var a=n._subplots[l]||[],i=n._has&amp;&amp;n._has(\&quot;gl\&quot;),o=e._has&amp;&amp;e._has(\&quot;gl\&quot;),s=i&amp;&amp;!o,c=0;c&lt;a.length;c++){var u=a[c],h=n[u]._subplot;if(!e[u]&amp;&amp;h)for(var f in h.framework.remove(),h.layers[\&quot;radial-axis-title\&quot;].remove(),h.clipPaths)h.clipPaths[f].remove();s&amp;&amp;h._scene&amp;&amp;(h._scene.destroy(),h._scene=null)}},toSVG:t(\&quot;../cartesian\&quot;).toSVG}},{\&quot;../../lib\&quot;:716,\&quot;../cartesian\&quot;:775,\&quot;../get_data\&quot;:799,\&quot;./constants\&quot;:826,\&quot;./layout_attributes\&quot;:829,\&quot;./layout_defaults\&quot;:830,\&quot;./polar\&quot;:837}],829:[function(t,e,r){\&quot;use strict\&quot;;var n=t(\&quot;../../components/color/attributes\&quot;),a=t(\&quot;../cartesian/layout_attributes\&quot;),i=t(\&quot;../domain\&quot;).attributes,o=t(\&quot;../../lib\&quot;).extendFlat,s=t(\&quot;../../plot_api/edit_types\&quot;).overrideAll,l=s({color:a.color,showline:o({},a.showline,{dflt:!0}),linecolor:a.linecolor,linewidth:a.linewidth,showgrid:o({},a.showgrid,{dflt:!0}),gridcolor:a.gridcolor,gridwidth:a.gridwidth},\&quot;plot\&quot;,\&quot;from-root\&quot;),c=s({tickmode:a.tickmode,nticks:a.nticks,tick0:a.tick0,dtick:a.dtick,tickvals:a.tickvals,ticktext:a.ticktext,ticks:a.ticks,ticklen:a.ticklen,tickwidth:a.tickwidth,tickcolor:a.tickcolor,showticklabels:a.showticklabels,showtickprefix:a.showtickprefix,tickprefix:a.tickprefix,showticksuffix:a.showticksuffix,ticksuffix:a.ticksuffix,showexponent:a.showexponent,exponentformat:a.exponentformat,separatethousands:a.separatethousands,tickfont:a.tickfont,tickangle:a.tickangle,tickformat:a.tickformat,tickformatstops:a.tickformatstops,layer:a.layer},\&quot;plot\&quot;,\&quot;from-root\&quot;),u={visible:o({},a.visible,{dflt:!0}),type:o({},a.type,{values:[\&quot;-\&quot;,\&quot;linear\&quot;,\&quot;log\&quot;,\&quot;date\&quot;,\&quot;category\&quot;]}),autorange:o({},a.autorange,{editType:\&quot;plot\&quot;}),rangemode:{valType:\&quot;enumerated\&quot;,values:[\&quot;tozero\&quot;,\&quot;nonnegative\&quot;,\&quot;normal\&quot;],dflt:\&quot;tozero\&quot;,editType:\&quot;calc\&quot;},range:o({},a.range,{items:[{valType:\&quot;any\&quot;,editType:\&quot;plot\&quot;,impliedEdits:{\&quot;^autorange\&quot;:!1}},{valType:\&quot;any\&quot;,editType:\&quot;plot\&quot;,impliedEdits:{\&quot;^autorange\&quot;:!1}}],editType:\&quot;plot\&quot;}),categoryorder:a.categoryorder,categoryarray:a.categoryarray,angle:{valType:\&quot;angle\&quot;,editType:\&quot;plot\&quot;},side:{valType:\&quot;enumerated\&quot;,values:[\&quot;clockwise\&quot;,\&quot;counterclockwise\&quot;],dflt:\&quot;clockwise\&quot;,editType:\&quot;plot\&quot;},title:{text:o({},a.title.text,{editType:\&quot;plot\&quot;,dflt:\&quot;\&quot;}),font:o({},a.title.font,{editType:\&quot;plot\&quot;}),editType:\&quot;plot\&quot;},hoverformat:a.hoverformat,uirevision:{valType:\&quot;any\&quot;,editType:\&quot;none\&quot;},editType:\&quot;calc\&quot;,_deprecated:{title:a._deprecated.title,titlefont:a._deprecated.titlefont}};o(u,l,c);var h={visible:o({},a.visible,{dflt:!0}),type:{valType:\&quot;enumerated\&quot;,values:[\&quot;-\&quot;,\&quot;linear\&quot;,\&quot;category\&quot;],dflt:\&quot;-\&quot;,editType:\&quot;calc\&quot;,_noTemplating:!0},categoryorder:a.categoryorder,categoryarray:a.categoryarray,thetaunit:{valType:\&quot;enumerated\&quot;,values:[\&quot;radians\&quot;,\&quot;degrees\&quot;],dflt:\&quot;degrees\&quot;,editType:\&quot;calc\&quot;},period:{valType:\&quot;number\&quot;,editType:\&quot;calc\&quot;,min:0},direction:{valType:\&quot;enumerated\&quot;,values:[\&quot;counterclockwise\&quot;,\&quot;clockwise\&quot;],dflt:\&quot;counterclockwise\&quot;,editType:\&quot;calc\&quot;},rotation:{valType:\&quot;angle\&quot;,editType:\&quot;calc\&quot;},hoverformat:a.hoverformat,uirevision:{valType:\&quot;any\&quot;,editType:\&quot;none\&quot;},editType:\&quot;calc\&quot;};o(h,l,c),e.exports={domain:i({name:\&quot;polar\&quot;,editType:\&quot;plot\&quot;}),sector:{valType:\&quot;info_array\&quot;,items:[{valType:\&quot;number\&quot;,editType:\&quot;plot\&quot;},{valType:\&quot;number\&quot;,editType:\&quot;plot\&quot;}],dflt:[0,360],editType:\&quot;plot\&quot;},hole:{valType:\&quot;number\&quot;,min:0,max:1,dflt:0,editType:\&quot;plot\&quot;},bgcolor:{valType:\&quot;color\&quot;,editType:\&quot;plot\&quot;,dflt:n.background},radialaxis:u,angularaxis:h,gridshape:{valType:\&quot;enumerated\&quot;,values:[\&quot;circular\&quot;,\&quot;linear\&quot;],dflt:\&quot;circular\&quot;,editType:\&quot;plot\&quot;},uirevision:{valType:\&quot;any\&quot;,editType:\&quot;none\&quot;},editType:\&quot;calc\&quot;}},{\&quot;../../components/color/attributes\&quot;:590,\&quot;../../lib\&quot;:716,\&quot;../../plot_api/edit_types\&quot;:747,\&quot;../cartesian/layout_attributes\&quot;:776,\&quot;../domain\&quot;:789}],830:[function(t,e,r){\&quot;use strict\&quot;;var n=t(\&quot;../../lib\&quot;),a=t(\&quot;../../components/color\&quot;),i=t(\&quot;../../plot_api/plot_template\&quot;),o=t(\&quot;../subplot_defaults\&quot;),s=t(\&quot;../get_data\&quot;).getSubplotData,l=t(\&quot;../cartesian/tick_value_defaults\&quot;),c=t(\&quot;../cartesian/tick_mark_defaults\&quot;),u=t(\&quot;../cartesian/tick_label_defaults\&quot;),h=t(\&quot;../cartesian/category_order_defaults\&quot;),f=t(\&quot;../cartesian/line_grid_defaults\&quot;),p=t(\&quot;../cartesian/axis_autotype\&quot;),d=t(\&quot;./layout_attributes\&quot;),g=t(\&quot;./set_convert\&quot;),v=t(\&quot;./constants\&quot;),m=v.axisNames;function y(t,e,r,o){var p=r(\&quot;bgcolor\&quot;);o.bgColor=a.combine(p,o.paper_bgcolor);var y=r(\&quot;sector\&quot;);r(\&quot;hole\&quot;);var b,_=s(o.fullData,v.name,o.id),w=o.layoutOut;function k(t,e){return r(b+\&quot;.\&quot;+t,e)}for(var T=0;T&lt;m.length;T++){b=m[T],n.isPlainObject(t[b])||(t[b]={});var A=t[b],M=i.newContainer(e,b);M._id=M._name=b,M._attr=o.id+\&quot;.\&quot;+b,M._traceIndices=_.map(function(t){return t._expandedIndex});var S=v.axisName2dataArray[b],E=x(A,M,k,_,S);h(A,M,k,{axData:_,dataAttr:S});var C,L,P=k(\&quot;visible\&quot;);switch(g(M,e,w),k(\&quot;uirevision\&quot;,e.uirevision),P&amp;&amp;(L=(C=k(\&quot;color\&quot;))===A.color?C:o.font.color),M._m=1,b){case\&quot;radialaxis\&quot;:var O=k(\&quot;autorange\&quot;,!M.isValidRange(A.range));A.autorange=O,!O||\&quot;linear\&quot;!==E&amp;&amp;\&quot;-\&quot;!==E||k(\&quot;rangemode\&quot;),\&quot;reversed\&quot;===O&amp;&amp;(M._m=-1),k(\&quot;range\&quot;),M.cleanRange(\&quot;range\&quot;,{dfltRange:[0,1]}),P&amp;&amp;(k(\&quot;side\&quot;),k(\&quot;angle\&quot;,y[0]),k(\&quot;title.text\&quot;),n.coerceFont(k,\&quot;title.font\&quot;,{family:o.font.family,size:Math.round(1.2*o.font.size),color:L}));break;case\&quot;angularaxis\&quot;:if(\&quot;date\&quot;===E){n.log(\&quot;Polar plots do not support date angular axes yet.\&quot;);for(var z=0;z&lt;_.length;z++)_[z].visible=!1;E=A.type=M.type=\&quot;linear\&quot;}k(\&quot;linear\&quot;===E?\&quot;thetaunit\&quot;:\&quot;period\&quot;);var I=k(\&quot;direction\&quot;);k(\&quot;rotation\&quot;,{counterclockwise:0,clockwise:90}[I])}if(P)l(A,M,k,M.type),u(A,M,k,M.type,{tickSuffixDflt:\&quot;degrees\&quot;===M.thetaunit?\&quot;\\xb0\&quot;:void 0}),c(A,M,k,{outerTicks:!0}),k(\&quot;showticklabels\&quot;)&amp;&amp;(n.coerceFont(k,\&quot;tickfont\&quot;,{family:o.font.family,size:o.font.size,color:L}),k(\&quot;tickangle\&quot;),k(\&quot;tickformat\&quot;)),f(A,M,k,{dfltColor:C,bgColor:o.bgColor,blend:60,showLine:!0,showGrid:!0,noZeroLine:!0,attributes:d[b]}),k(\&quot;layer\&quot;);\&quot;category\&quot;!==E&amp;&amp;k(\&quot;hoverformat\&quot;),M._input=A}\&quot;category\&quot;===e.angularaxis.type&amp;&amp;r(\&quot;gridshape\&quot;)}function x(t,e,r,n,a){if(\&quot;-\&quot;===r(\&quot;type\&quot;)){for(var i,o=0;o&lt;n.length;o++)if(n[o].visible){i=n[o];break}i&amp;&amp;i[a]&amp;&amp;(e.type=p(i[a],\&quot;gregorian\&quot;)),\&quot;-\&quot;===e.type?e.type=\&quot;linear\&quot;:t.type=e.type}return e.type}e.exports=function(t,e,r){o(t,e,r,{type:v.name,attributes:d,handleDefaults:y,font:e.font,paper_bgcolor:e.paper_bgcolor,fullData:r,layoutOut:e})}},{\&quot;../../components/color\&quot;:591,\&quot;../../lib\&quot;:716,\&quot;../../plot_api/plot_template\&quot;:754,\&quot;../cartesian/axis_autotype\&quot;:765,\&quot;../cartesian/category_order_defaults\&quot;:768,\&quot;../cartesian/line_grid_defaults\&quot;:778,\&quot;../cartesian/tick_label_defaults\&quot;:783,\&quot;../cartesian/tick_mark_defaults\&quot;:784,\&quot;../cartesian/tick_value_defaults\&quot;:785,\&quot;../get_data\&quot;:799,\&quot;../subplot_defaults\&quot;:839,\&quot;./constants\&quot;:826,\&quot;./layout_attributes\&quot;:829,\&quot;./set_convert\&quot;:838}],831:[function(t,e,r){\&quot;use strict\&quot;;var n=t(\&quot;../../../traces/scatter/attributes\&quot;),a=n.marker,i=t(\&quot;../../../lib/extend\&quot;).extendFlat;[\&quot;Area traces are deprecated!\&quot;,\&quot;Please switch to the *barpolar* trace type.\&quot;].join(\&quot; \&quot;);e.exports={r:i({},n.r,{}),t:i({},n.t,{}),marker:{color:i({},a.color,{}),size:i({},a.size,{}),symbol:i({},a.symbol,{}),opacity:i({},a.opacity,{}),editType:\&quot;calc\&quot;}}},{\&quot;../../../lib/extend\&quot;:707,\&quot;../../../traces/scatter/attributes\&quot;:1117}],832:[function(t,e,r){\&quot;use strict\&quot;;var n=t(\&quot;../../cartesian/layout_attributes\&quot;),a=t(\&quot;../../../lib/extend\&quot;).extendFlat,i=t(\&quot;../../../plot_api/edit_types\&quot;).overrideAll,o=[\&quot;Legacy polar charts are deprecated!\&quot;,\&quot;Please switch to *polar* subplots.\&quot;].join(\&quot; \&quot;),s=a({},n.domain,{});function l(t,e){return a({},e,{showline:{valType:\&quot;boolean\&quot;},showticklabels:{valType:\&quot;boolean\&quot;},tickorientation:{valType:\&quot;enumerated\&quot;,values:[\&quot;horizontal\&quot;,\&quot;vertical\&quot;]},ticklen:{valType:\&quot;number\&quot;,min:0},tickcolor:{valType:\&quot;color\&quot;},ticksuffix:{valType:\&quot;string\&quot;},endpadding:{valType:\&quot;number\&quot;,description:o},visible:{valType:\&quot;boolean\&quot;}})}e.exports=i({radialaxis:l(0,{range:{valType:\&quot;info_array\&quot;,items:[{valType:\&quot;number\&quot;},{valType:\&quot;number\&quot;}]},domain:s,orientation:{valType:\&quot;number\&quot;}}),angularaxis:l(0,{range:{valType:\&quot;info_array\&quot;,items:[{valType:\&quot;number\&quot;,dflt:0},{valType:\&quot;number\&quot;,dflt:360}]},domain:s}),layout:{direction:{valType:\&quot;enumerated\&quot;,values:[\&quot;clockwise\&quot;,\&quot;counterclockwise\&quot;]},orientation:{valType:\&quot;angle\&quot;}}},\&quot;plot\&quot;,\&quot;nested\&quot;)},{\&quot;../../../lib/extend\&quot;:707,\&quot;../../../plot_api/edit_types\&quot;:747,\&quot;../../cartesian/layout_attributes\&quot;:776}],833:[function(t,e,r){\&quot;use strict\&quot;;(e.exports=t(\&quot;./micropolar\&quot;)).manager=t(\&quot;./micropolar_manager\&quot;)},{\&quot;./micropolar\&quot;:834,\&quot;./micropolar_manager\&quot;:835}],834:[function(t,e,r){var n=t(\&quot;d3\&quot;),a=t(\&quot;../../../lib\&quot;).extendDeepAll,i=t(\&quot;../../../constants/alignment\&quot;).MID_SHIFT,o=e.exports={version:\&quot;0.2.2\&quot;};o.Axis=function(){var t,e,r,s,l={data:[],layout:{}},c={},u={},h=n.dispatch(\&quot;hover\&quot;),f={};return f.render=function(c){return function(c){e=c||e;var h=l.data,f=l.layout;(\&quot;string\&quot;==typeof e||e.nodeName)&amp;&amp;(e=n.select(e)),e.datum(h).each(function(e,l){var c=e.slice();u={data:o.util.cloneJson(c),layout:o.util.cloneJson(f)};var h=0;c.forEach(function(t,e){t.color||(t.color=f.defaultColorRange[h],h=(h+1)%f.defaultColorRange.length),t.strokeColor||(t.strokeColor=\&quot;LinePlot\&quot;===t.geometry?t.color:n.rgb(t.color).darker().toString()),u.data[e].color=t.color,u.data[e].strokeColor=t.strokeColor,u.data[e].strokeDash=t.strokeDash,u.data[e].strokeSize=t.strokeSize});var p=c.filter(function(t,e){var r=t.visible;return\&quot;undefined\&quot;==typeof r||!0===r}),d=!1,g=p.map(function(t,e){return d=d||\&quot;undefined\&quot;!=typeof t.groupId,t});if(d){var v=n.nest().key(function(t,e){return\&quot;undefined\&quot;!=typeof t.groupId?t.groupId:\&quot;unstacked\&quot;}).entries(g),m=[],y=v.map(function(t,e){if(\&quot;unstacked\&quot;===t.key)return t.values;var r=t.values[0].r.map(function(t,e){return 0});return t.values.forEach(function(t,e,n){t.yStack=[r],m.push(r),r=o.util.sumArrays(t.r,r)}),t.values});p=n.merge(y)}p.forEach(function(t,e){t.t=Array.isArray(t.t[0])?t.t:[t.t],t.r=Array.isArray(t.r[0])?t.r:[t.r]});var x=Math.min(f.width-f.margin.left-f.margin.right,f.height-f.margin.top-f.margin.bottom)/2;x=Math.max(10,x);var b,_=[f.margin.left+x,f.margin.top+x];b=d?[0,n.max(o.util.sumArrays(o.util.arrayLast(p).r[0],o.util.arrayLast(m)))]:n.extent(o.util.flattenArray(p.map(function(t,e){return t.r}))),f.radialAxis.domain!=o.DATAEXTENT&amp;&amp;(b[0]=0),r=n.scale.linear().domain(f.radialAxis.domain!=o.DATAEXTENT&amp;&amp;f.radialAxis.domain?f.radialAxis.domain:b).range([0,x]),u.layout.radialAxis.domain=r.domain();var w,k=o.util.flattenArray(p.map(function(t,e){return t.t})),T=\&quot;string\&quot;==typeof k[0];T&amp;&amp;(k=o.util.deduplicate(k),w=k.slice(),k=n.range(k.length),p=p.map(function(t,e){var r=t;return t.t=[k],d&amp;&amp;(r.yStack=t.yStack),r}));var A=p.filter(function(t,e){return\&quot;LinePlot\&quot;===t.geometry||\&quot;DotPlot\&quot;===t.geometry}).length===p.length,M=null===f.needsEndSpacing?T||!A:f.needsEndSpacing,S=f.angularAxis.domain&amp;&amp;f.angularAxis.domain!=o.DATAEXTENT&amp;&amp;!T&amp;&amp;f.angularAxis.domain[0]&gt;=0?f.angularAxis.domain:n.extent(k),E=Math.abs(k[1]-k[0]);A&amp;&amp;!T&amp;&amp;(E=0);var C=S.slice();M&amp;&amp;T&amp;&amp;(C[1]+=E);var L=f.angularAxis.ticksCount||4;L&gt;8&amp;&amp;(L=L/(L/8)+L%8),f.angularAxis.ticksStep&amp;&amp;(L=(C[1]-C[0])/L);var P=f.angularAxis.ticksStep||(C[1]-C[0])/(L*(f.minorTicks+1));w&amp;&amp;(P=Math.max(Math.round(P),1)),C[2]||(C[2]=P);var O=n.range.apply(this,C);if(O=O.map(function(t,e){return parseFloat(t.toPrecision(12))}),s=n.scale.linear().domain(C.slice(0,2)).range(\&quot;clockwise\&quot;===f.direction?[0,360]:[360,0]),u.layout.angularAxis.domain=s.domain(),u.layout.angularAxis.endPadding=M?E:0,\&quot;undefined\&quot;==typeof(t=n.select(this).select(\&quot;svg.chart-root\&quot;))||t.empty()){var z=(new DOMParser).parseFromString(\&quot;&lt;svg xmlns='http://www.w3.org/2000/svg' class='chart-root'&gt;' + '&lt;g class='outer-group'&gt;' + '&lt;g class='chart-group'&gt;' + '&lt;circle class='background-circle'&gt;&lt;/circle&gt;' + '&lt;g class='geometry-group'&gt;&lt;/g&gt;' + '&lt;g class='radial axis-group'&gt;' + '&lt;circle class='outside-circle'&gt;&lt;/circle&gt;' + '&lt;/g&gt;' + '&lt;g class='angular axis-group'&gt;&lt;/g&gt;' + '&lt;g class='guides-group'&gt;&lt;line&gt;&lt;/line&gt;&lt;circle r='0'&gt;&lt;/circle&gt;&lt;/g&gt;' + '&lt;/g&gt;' + '&lt;g class='legend-group'&gt;&lt;/g&gt;' + '&lt;g class='tooltips-group'&gt;&lt;/g&gt;' + '&lt;g class='title-group'&gt;&lt;text&gt;&lt;/text&gt;&lt;/g&gt;' + '&lt;/g&gt;' + '&lt;/svg&gt;\&quot;,\&quot;application/xml\&quot;),I=this.appendChild(this.ownerDocument.importNode(z.documentElement,!0));t=n.select(I)}t.select(\&quot;.guides-group\&quot;).style({\&quot;pointer-events\&quot;:\&quot;none\&quot;}),t.select(\&quot;.angular.axis-group\&quot;).style({\&quot;pointer-events\&quot;:\&quot;none\&quot;}),t.select(\&quot;.radial.axis-group\&quot;).style({\&quot;pointer-events\&quot;:\&quot;none\&quot;});var D,R=t.select(\&quot;.chart-group\&quot;),F={fill:\&quot;none\&quot;,stroke:f.tickColor},B={\&quot;font-size\&quot;:f.font.size,\&quot;font-family\&quot;:f.font.family,fill:f.font.color,\&quot;text-shadow\&quot;:[\&quot;-1px 0px\&quot;,\&quot;1px -1px\&quot;,\&quot;-1px 1px\&quot;,\&quot;1px 1px\&quot;].map(function(t,e){return\&quot; \&quot;+t+\&quot; 0 \&quot;+f.font.outlineColor}).join(\&quot;,\&quot;)};if(f.showLegend){D=t.select(\&quot;.legend-group\&quot;).attr({transform:\&quot;translate(\&quot;+[x,f.margin.top]+\&quot;)\&quot;}).style({display:\&quot;block\&quot;});var N=p.map(function(t,e){var r=o.util.cloneJson(t);return r.symbol=\&quot;DotPlot\&quot;===t.geometry?t.dotType||\&quot;circle\&quot;:\&quot;LinePlot\&quot;!=t.geometry?\&quot;square\&quot;:\&quot;line\&quot;,r.visibleInLegend=\&quot;undefined\&quot;==typeof t.visibleInLegend||t.visibleInLegend,r.color=\&quot;LinePlot\&quot;===t.geometry?t.strokeColor:t.color,r});o.Legend().config({data:p.map(function(t,e){return t.name||\&quot;Element\&quot;+e}),legendConfig:a({},o.Legend.defaultConfig().legendConfig,{container:D,elements:N,reverseOrder:f.legend.reverseOrder})})();var j=D.node().getBBox();x=Math.min(f.width-j.width-f.margin.left-f.margin.right,f.height-f.margin.top-f.margin.bottom)/2,x=Math.max(10,x),_=[f.margin.left+x,f.margin.top+x],r.range([0,x]),u.layout.radialAxis.domain=r.domain(),D.attr(\&quot;transform\&quot;,\&quot;translate(\&quot;+[_[0]+x,_[1]-x]+\&quot;)\&quot;)}else D=t.select(\&quot;.legend-group\&quot;).style({display:\&quot;none\&quot;});t.attr({width:f.width,height:f.height}).style({opacity:f.opacity}),R.attr(\&quot;transform\&quot;,\&quot;translate(\&quot;+_+\&quot;)\&quot;).style({cursor:\&quot;crosshair\&quot;});var V=[(f.width-(f.margin.left+f.margin.right+2*x+(j?j.width:0)))/2,(f.height-(f.margin.top+f.margin.bottom+2*x))/2];if(V[0]=Math.max(0,V[0]),V[1]=Math.max(0,V[1]),t.select(\&quot;.outer-group\&quot;).attr(\&quot;transform\&quot;,\&quot;translate(\&quot;+V+\&quot;)\&quot;),f.title&amp;&amp;f.title.text){var U=t.select(\&quot;g.title-group text\&quot;).style(B).text(f.title.text),q=U.node().getBBox();U.attr({x:_[0]-q.width/2,y:_[1]-x-20})}var H=t.select(\&quot;.radial.axis-group\&quot;);if(f.radialAxis.gridLinesVisible){var G=H.selectAll(\&quot;circle.grid-circle\&quot;).data(r.ticks(5));G.enter().append(\&quot;circle\&quot;).attr({class:\&quot;grid-circle\&quot;}).style(F),G.attr(\&quot;r\&quot;,r),G.exit().remove()}H.select(\&quot;circle.outside-circle\&quot;).attr({r:x}).style(F);var Y=t.select(\&quot;circle.background-circle\&quot;).attr({r:x}).style({fill:f.backgroundColor,stroke:f.stroke});function W(t,e){return s(t)%360+f.orientation}if(f.radialAxis.visible){var X=n.svg.axis().scale(r).ticks(5).tickSize(5);H.call(X).attr({transform:\&quot;rotate(\&quot;+f.radialAxis.orientation+\&quot;)\&quot;}),H.selectAll(\&quot;.domain\&quot;).style(F),H.selectAll(\&quot;g&gt;text\&quot;).text(function(t,e){return this.textContent+f.radialAxis.ticksSuffix}).style(B).style({\&quot;text-anchor\&quot;:\&quot;start\&quot;}).attr({x:0,y:0,dx:0,dy:0,transform:function(t,e){return\&quot;horizontal\&quot;===f.radialAxis.tickOrientation?\&quot;rotate(\&quot;+-f.radialAxis.orientation+\&quot;) translate(\&quot;+[0,B[\&quot;font-size\&quot;]]+\&quot;)\&quot;:\&quot;translate(\&quot;+[0,B[\&quot;font-size\&quot;]]+\&quot;)\&quot;}}),H.selectAll(\&quot;g&gt;line\&quot;).style({stroke:\&quot;black\&quot;})}var Z=t.select(\&quot;.angular.axis-group\&quot;).selectAll(\&quot;g.angular-tick\&quot;).data(O),J=Z.enter().append(\&quot;g\&quot;).classed(\&quot;angular-tick\&quot;,!0);Z.attr({transform:function(t,e){return\&quot;rotate(\&quot;+W(t)+\&quot;)\&quot;}}).style({display:f.angularAxis.visible?\&quot;block\&quot;:\&quot;none\&quot;}),Z.exit().remove(),J.append(\&quot;line\&quot;).classed(\&quot;grid-line\&quot;,!0).classed(\&quot;major\&quot;,function(t,e){return e%(f.minorTicks+1)==0}).classed(\&quot;minor\&quot;,function(t,e){return!(e%(f.minorTicks+1)==0)}).style(F),J.selectAll(\&quot;.minor\&quot;).style({stroke:f.minorTickColor}),Z.select(\&quot;line.grid-line\&quot;).attr({x1:f.tickLength?x-f.tickLength:0,x2:x}).style({display:f.angularAxis.gridLinesVisible?\&quot;block\&quot;:\&quot;none\&quot;}),J.append(\&quot;text\&quot;).classed(\&quot;axis-text\&quot;,!0).style(B);var K=Z.select(\&quot;text.axis-text\&quot;).attr({x:x+f.labelOffset,dy:i+\&quot;em\&quot;,transform:function(t,e){var r=W(t),n=x+f.labelOffset,a=f.angularAxis.tickOrientation;return\&quot;horizontal\&quot;==a?\&quot;rotate(\&quot;+-r+\&quot; \&quot;+n+\&quot; 0)\&quot;:\&quot;radial\&quot;==a?r&lt;270&amp;&amp;r&gt;90?\&quot;rotate(180 \&quot;+n+\&quot; 0)\&quot;:null:\&quot;rotate(\&quot;+(r&lt;=180&amp;&amp;r&gt;0?-90:90)+\&quot; \&quot;+n+\&quot; 0)\&quot;}}).style({\&quot;text-anchor\&quot;:\&quot;middle\&quot;,display:f.angularAxis.labelsVisible?\&quot;block\&quot;:\&quot;none\&quot;}).text(function(t,e){return e%(f.minorTicks+1)!=0?\&quot;\&quot;:w?w[t]+f.angularAxis.ticksSuffix:t+f.angularAxis.ticksSuffix}).style(B);f.angularAxis.rewriteTicks&amp;&amp;K.text(function(t,e){return e%(f.minorTicks+1)!=0?\&quot;\&quot;:f.angularAxis.rewriteTicks(this.textContent,e)});var Q=n.max(R.selectAll(\&quot;.angular-tick text\&quot;)[0].map(function(t,e){return t.getCTM().e+t.getBBox().width}));D.attr({transform:\&quot;translate(\&quot;+[x+Q,f.margin.top]+\&quot;)\&quot;});var $=t.select(\&quot;g.geometry-group\&quot;).selectAll(\&quot;g\&quot;).size()&gt;0,tt=t.select(\&quot;g.geometry-group\&quot;).selectAll(\&quot;g.geometry\&quot;).data(p);if(tt.enter().append(\&quot;g\&quot;).attr({class:function(t,e){return\&quot;geometry geometry\&quot;+e}}),tt.exit().remove(),p[0]||$){var et=[];p.forEach(function(t,e){var n={};n.radialScale=r,n.angularScale=s,n.container=tt.filter(function(t,r){return r==e}),n.geometry=t.geometry,n.orientation=f.orientation,n.direction=f.direction,n.index=e,et.push({data:t,geometryConfig:n})});var rt=n.nest().key(function(t,e){return\&quot;undefined\&quot;!=typeof t.data.groupId||\&quot;unstacked\&quot;}).entries(et),nt=[];rt.forEach(function(t,e){\&quot;unstacked\&quot;===t.key?nt=nt.concat(t.values.map(function(t,e){return[t]})):nt.push(t.values)}),nt.forEach(function(t,e){var r;r=Array.isArray(t)?t[0].geometryConfig.geometry:t.geometryConfig.geometry;var n=t.map(function(t,e){return a(o[r].defaultConfig(),t)});o[r]().config(n)()})}var at,it,ot=t.select(\&quot;.guides-group\&quot;),st=t.select(\&quot;.tooltips-group\&quot;),lt=o.tooltipPanel().config({container:st,fontSize:8})(),ct=o.tooltipPanel().config({container:st,fontSize:8})(),ut=o.tooltipPanel().config({container:st,hasTick:!0})();if(!T){var ht=ot.select(\&quot;line\&quot;).attr({x1:0,y1:0,y2:0}).style({stroke:\&quot;grey\&quot;,\&quot;pointer-events\&quot;:\&quot;none\&quot;});R.on(\&quot;mousemove.angular-guide\&quot;,function(t,e){var r=o.util.getMousePos(Y).angle;ht.attr({x2:-x,transform:\&quot;rotate(\&quot;+r+\&quot;)\&quot;}).style({opacity:.5});var n=(r+180+360-f.orientation)%360;at=s.invert(n);var a=o.util.convertToCartesian(x+12,r+180);lt.text(o.util.round(at)).move([a[0]+_[0],a[1]+_[1]])}).on(\&quot;mouseout.angular-guide\&quot;,function(t,e){ot.select(\&quot;line\&quot;).style({opacity:0})})}var ft=ot.select(\&quot;circle\&quot;).style({stroke:\&quot;grey\&quot;,fill:\&quot;none\&quot;});R.on(\&quot;mousemove.radial-guide\&quot;,function(t,e){var n=o.util.getMousePos(Y).radius;ft.attr({r:n}).style({opacity:.5}),it=r.invert(o.util.getMousePos(Y).radius);var a=o.util.convertToCartesian(n,f.radialAxis.orientation);ct.text(o.util.round(it)).move([a[0]+_[0],a[1]+_[1]])}).on(\&quot;mouseout.radial-guide\&quot;,function(t,e){ft.style({opacity:0}),ut.hide(),lt.hide(),ct.hide()}),t.selectAll(\&quot;.geometry-group .mark\&quot;).on(\&quot;mouseover.tooltip\&quot;,function(e,r){var a=n.select(this),i=this.style.fill,s=\&quot;black\&quot;,l=this.style.opacity||1;if(a.attr({\&quot;data-opacity\&quot;:l}),i&amp;&amp;\&quot;none\&quot;!==i){a.attr({\&quot;data-fill\&quot;:i}),s=n.hsl(i).darker().toString(),a.style({fill:s,opacity:1});var c={t:o.util.round(e[0]),r:o.util.round(e[1])};T&amp;&amp;(c.t=w[e[0]]);var u=\&quot;t: \&quot;+c.t+\&quot;, r: \&quot;+c.r,h=this.getBoundingClientRect(),f=t.node().getBoundingClientRect(),p=[h.left+h.width/2-V[0]-f.left,h.top+h.height/2-V[1]-f.top];ut.config({color:s}).text(u),ut.move(p)}else i=this.style.stroke||\&quot;black\&quot;,a.attr({\&quot;data-stroke\&quot;:i}),s=n.hsl(i).darker().toString(),a.style({stroke:s,opacity:1})}).on(\&quot;mousemove.tooltip\&quot;,function(t,e){if(0!=n.event.which)return!1;n.select(this).attr(\&quot;data-fill\&quot;)&amp;&amp;ut.show()}).on(\&quot;mouseout.tooltip\&quot;,function(t,e){ut.hide();var r=n.select(this),a=r.attr(\&quot;data-fill\&quot;);a?r.style({fill:a,opacity:r.attr(\&quot;data-opacity\&quot;)}):r.style({stroke:r.attr(\&quot;data-stroke\&quot;),opacity:r.attr(\&quot;data-opacity\&quot;)})})})}(c),this},f.config=function(t){if(!arguments.length)return l;var e=o.util.cloneJson(t);return e.data.forEach(function(t,e){l.data[e]||(l.data[e]={}),a(l.data[e],o.Axis.defaultConfig().data[0]),a(l.data[e],t)}),a(l.layout,o.Axis.defaultConfig().layout),a(l.layout,e.layout),this},f.getLiveConfig=function(){return u},f.getinputConfig=function(){return c},f.radialScale=function(t){return r},f.angularScale=function(t){return s},f.svg=function(){return t},n.rebind(f,h,\&quot;on\&quot;),f},o.Axis.defaultConfig=function(t,e){return{data:[{t:[1,2,3,4],r:[10,11,12,13],name:\&quot;Line1\&quot;,geometry:\&quot;LinePlot\&quot;,color:null,strokeDash:\&quot;solid\&quot;,strokeColor:null,strokeSize:\&quot;1\&quot;,visibleInLegend:!0,opacity:1}],layout:{defaultColorRange:n.scale.category10().range(),title:null,height:450,width:500,margin:{top:40,right:40,bottom:40,left:40},font:{size:12,color:\&quot;gray\&quot;,outlineColor:\&quot;white\&quot;,family:\&quot;Tahoma, sans-serif\&quot;},direction:\&quot;clockwise\&quot;,orientation:0,labelOffset:10,radialAxis:{domain:null,orientation:-45,ticksSuffix:\&quot;\&quot;,visible:!0,gridLinesVisible:!0,tickOrientation:\&quot;horizontal\&quot;,rewriteTicks:null},angularAxis:{domain:[0,360],ticksSuffix:\&quot;\&quot;,visible:!0,gridLinesVisible:!0,labelsVisible:!0,tickOrientation:\&quot;horizontal\&quot;,rewriteTicks:null,ticksCount:null,ticksStep:null},minorTicks:0,tickLength:null,tickColor:\&quot;silver\&quot;,minorTickColor:\&quot;#eee\&quot;,backgroundColor:\&quot;none\&quot;,needsEndSpacing:null,showLegend:!0,legend:{reverseOrder:!1},opacity:1}}},o.util={},o.DATAEXTENT=\&quot;dataExtent\&quot;,o.AREA=\&quot;AreaChart\&quot;,o.LINE=\&quot;LinePlot\&quot;,o.DOT=\&quot;DotPlot\&quot;,o.BAR=\&quot;BarChart\&quot;,o.util._override=function(t,e){for(var r in t)r in e&amp;&amp;(e[r]=t[r])},o.util._extend=function(t,e){for(var r in t)e[r]=t[r]},o.util._rndSnd=function(){return 2*Math.random()-1+(2*Math.random()-1)+(2*Math.random()-1)},o.util.dataFromEquation2=function(t,e){var r=e||6;return n.range(0,360+r,r).map(function(e,r){var n=e*Math.PI/180;return[e,t(n)]})},o.util.dataFromEquation=function(t,e,r){var a=e||6,i=[],o=[];n.range(0,360+a,a).forEach(function(e,r){var n=e*Math.PI/180,a=t(n);i.push(e),o.push(a)});var s={t:i,r:o};return r&amp;&amp;(s.name=r),s},o.util.ensureArray=function(t,e){if(\&quot;undefined\&quot;==typeof t)return null;var r=[].concat(t);return n.range(e).map(function(t,e){return r[e]||r[0]})},o.util.fillArrays=function(t,e,r){return e.forEach(function(e,n){t[e]=o.util.ensureArray(t[e],r)}),t},o.util.cloneJson=function(t){return JSON.parse(JSON.stringify(t))},o.util.validateKeys=function(t,e){\&quot;string\&quot;==typeof e&amp;&amp;(e=e.split(\&quot;.\&quot;));var r=e.shift();return t[r]&amp;&amp;(!e.length||objHasKeys(t[r],e))},o.util.sumArrays=function(t,e){return n.zip(t,e).map(function(t,e){return n.sum(t)})},o.util.arrayLast=function(t){return t[t.length-1]},o.util.arrayEqual=function(t,e){for(var r=Math.max(t.length,e.length,1);r-- &gt;=0&amp;&amp;t[r]===e[r];);return-2===r},o.util.flattenArray=function(t){for(var e=[];!o.util.arrayEqual(e,t);)e=t,t=[].concat.apply([],t);return t},o.util.deduplicate=function(t){return t.filter(function(t,e,r){return r.indexOf(t)==e})},o.util.convertToCartesian=function(t,e){var r=e*Math.PI/180;return[t*Math.cos(r),t*Math.sin(r)]},o.util.round=function(t,e){var r=e||2,n=Math.pow(10,r);return Math.round(t*n)/n},o.util.getMousePos=function(t){var e=n.mouse(t.node()),r=e[0],a=e[1],i={};return i.x=r,i.y=a,i.pos=e,i.angle=180*(Math.atan2(a,r)+Math.PI)/Math.PI,i.radius=Math.sqrt(r*r+a*a),i},o.util.duplicatesCount=function(t){for(var e,r={},n={},a=0,i=t.length;a&lt;i;a++)(e=t[a])in r?(r[e]++,n[e]=r[e]):r[e]=1;return n},o.util.duplicates=function(t){return Object.keys(o.util.duplicatesCount(t))},o.util.translator=function(t,e,r,n){if(n){var a=r.slice();r=e,e=a}var i=e.reduce(function(t,e){if(\&quot;undefined\&quot;!=typeof t)return t[e]},t);\&quot;undefined\&quot;!=typeof i&amp;&amp;(e.reduce(function(t,r,n){if(\&quot;undefined\&quot;!=typeof t)return n===e.length-1&amp;&amp;delete t[r],t[r]},t),r.reduce(function(t,e,n){return\&quot;undefined\&quot;==typeof t[e]&amp;&amp;(t[e]={}),n===r.length-1&amp;&amp;(t[e]=i),t[e]},t))},o.PolyChart=function(){var t=[o.PolyChart.defaultConfig()],e=n.dispatch(\&quot;hover\&quot;),r={solid:\&quot;none\&quot;,dash:[5,2],dot:[2,5]};function i(){var e=t[0].geometryConfig,a=e.container;\&quot;string\&quot;==typeof a&amp;&amp;(a=n.select(a)),a.datum(t).each(function(t,a){var i=!!t[0].data.yStack,o=t.map(function(t,e){return i?n.zip(t.data.t[0],t.data.r[0],t.data.yStack[0]):n.zip(t.data.t[0],t.data.r[0])}),s=e.angularScale,l=e.radialScale.domain()[0],c={bar:function(r,a,i){var o=t[i].data,l=e.radialScale(r[1])-e.radialScale(0),c=e.radialScale(r[2]||0),u=o.barWidth;n.select(this).attr({class:\&quot;mark bar\&quot;,d:\&quot;M\&quot;+[[l+c,-u/2],[l+c,u/2],[c,u/2],[c,-u/2]].join(\&quot;L\&quot;)+\&quot;Z\&quot;,transform:function(t,r){return\&quot;rotate(\&quot;+(e.orientation+s(t[0]))+\&quot;)\&quot;}})}};c.dot=function(r,a,i){var o=r[2]?[r[0],r[1]+r[2]]:r,s=n.svg.symbol().size(t[i].data.dotSize).type(t[i].data.dotType)(r,a);n.select(this).attr({class:\&quot;mark dot\&quot;,d:s,transform:function(t,r){var n,a,i,s=(n=function(t,r){var n=e.radialScale(t[1]),a=(e.angularScale(t[0])+e.orientation)*Math.PI/180;return{r:n,t:a}}(o),a=n.r*Math.cos(n.t),i=n.r*Math.sin(n.t),{x:a,y:i});return\&quot;translate(\&quot;+[s.x,s.y]+\&quot;)\&quot;}})};var u=n.svg.line.radial().interpolate(t[0].data.lineInterpolation).radius(function(t){return e.radialScale(t[1])}).angle(function(t){return e.angularScale(t[0])*Math.PI/180});c.line=function(r,a,i){var s=r[2]?o[i].map(function(t,e){return[t[0],t[1]+t[2]]}):o[i];if(n.select(this).each(c.dot).style({opacity:function(e,r){return+t[i].data.dotVisible},fill:d.stroke(r,a,i)}).attr({class:\&quot;mark dot\&quot;}),!(a&gt;0)){var l=n.select(this.parentNode).selectAll(\&quot;path.line\&quot;).data([0]);l.enter().insert(\&quot;path\&quot;),l.attr({class:\&quot;line\&quot;,d:u(s),transform:function(t,r){return\&quot;rotate(\&quot;+(e.orientation+90)+\&quot;)\&quot;},\&quot;pointer-events\&quot;:\&quot;none\&quot;}).style({fill:function(t,e){return d.fill(r,a,i)},\&quot;fill-opacity\&quot;:0,stroke:function(t,e){return d.stroke(r,a,i)},\&quot;stroke-width\&quot;:function(t,e){return d[\&quot;stroke-width\&quot;](r,a,i)},\&quot;stroke-dasharray\&quot;:function(t,e){return d[\&quot;stroke-dasharray\&quot;](r,a,i)},opacity:function(t,e){return d.opacity(r,a,i)},display:function(t,e){return d.display(r,a,i)}})}};var h=e.angularScale.range(),f=Math.abs(h[1]-h[0])/o[0].length*Math.PI/180,p=n.svg.arc().startAngle(function(t){return-f/2}).endAngle(function(t){return f/2}).innerRadius(function(t){return e.radialScale(l+(t[2]||0))}).outerRadius(function(t){return e.radialScale(l+(t[2]||0))+e.radialScale(t[1])});c.arc=function(t,r,a){n.select(this).attr({class:\&quot;mark arc\&quot;,d:p,transform:function(t,r){return\&quot;rotate(\&quot;+(e.orientation+s(t[0])+90)+\&quot;)\&quot;}})};var d={fill:function(e,r,n){return t[n].data.color},stroke:function(e,r,n){return t[n].data.strokeColor},\&quot;stroke-width\&quot;:function(e,r,n){return t[n].data.strokeSize+\&quot;px\&quot;},\&quot;stroke-dasharray\&quot;:function(e,n,a){return r[t[a].data.strokeDash]},opacity:function(e,r,n){return t[n].data.opacity},display:function(e,r,n){return\&quot;undefined\&quot;==typeof t[n].data.visible||t[n].data.visible?\&quot;block\&quot;:\&quot;none\&quot;}},g=n.select(this).selectAll(\&quot;g.layer\&quot;).data(o);g.enter().append(\&quot;g\&quot;).attr({class:\&quot;layer\&quot;});var v=g.selectAll(\&quot;path.mark\&quot;).data(function(t,e){return t});v.enter().append(\&quot;path\&quot;).attr({class:\&quot;mark\&quot;}),v.style(d).each(c[e.geometryType]),v.exit().remove(),g.exit().remove()})}return i.config=function(e){return arguments.length?(e.forEach(function(e,r){t[r]||(t[r]={}),a(t[r],o.PolyChart.defaultConfig()),a(t[r],e)}),this):t},i.getColorScale=function(){},n.rebind(i,e,\&quot;on\&quot;),i},o.PolyChart.defaultConfig=function(){return{data:{name:\&quot;geom1\&quot;,t:[[1,2,3,4]],r:[[1,2,3,4]],dotType:\&quot;circle\&quot;,dotSize:64,dotVisible:!1,barWidth:20,color:\&quot;#ffa500\&quot;,strokeSize:1,strokeColor:\&quot;silver\&quot;,strokeDash:\&quot;solid\&quot;,opacity:1,index:0,visible:!0,visibleInLegend:!0},geometryConfig:{geometry:\&quot;LinePlot\&quot;,geometryType:\&quot;arc\&quot;,direction:\&quot;clockwise\&quot;,orientation:0,container:\&quot;body\&quot;,radialScale:null,angularScale:null,colorScale:n.scale.category20()}}},o.BarChart=function(){return o.PolyChart()},o.BarChart.defaultConfig=function(){return{geometryConfig:{geometryType:\&quot;bar\&quot;}}},o.AreaChart=function(){return o.PolyChart()},o.AreaChart.defaultConfig=function(){return{geometryConfig:{geometryType:\&quot;arc\&quot;}}},o.DotPlot=function(){return o.PolyChart()},o.DotPlot.defaultConfig=function(){return{geometryConfig:{geometryType:\&quot;dot\&quot;,dotType:\&quot;circle\&quot;}}},o.LinePlot=function(){return o.PolyChart()},o.LinePlot.defaultConfig=function(){return{geometryConfig:{geometryType:\&quot;line\&quot;}}},o.Legend=function(){var t=o.Legend.defaultConfig(),e=n.dispatch(\&quot;hover\&quot;);function r(){var e=t.legendConfig,i=t.data.map(function(t,r){return[].concat(t).map(function(t,n){var i=a({},e.elements[r]);return i.name=t,i.color=[].concat(e.elements[r].color)[n],i})}),o=n.merge(i);o=o.filter(function(t,r){return e.elements[r]&amp;&amp;(e.elements[r].visibleInLegend||\&quot;undefined\&quot;==typeof e.elements[r].visibleInLegend)}),e.reverseOrder&amp;&amp;(o=o.reverse());var s=e.container;(\&quot;string\&quot;==typeof s||s.nodeName)&amp;&amp;(s=n.select(s));var l=o.map(function(t,e){return t.color}),c=e.fontSize,u=null==e.isContinuous?\&quot;number\&quot;==typeof o[0]:e.isContinuous,h=u?e.height:c*o.length,f=s.classed(\&quot;legend-group\&quot;,!0).selectAll(\&quot;svg\&quot;).data([0]),p=f.enter().append(\&quot;svg\&quot;).attr({width:300,height:h+c,xmlns:\&quot;http://www.w3.org/2000/svg\&quot;,\&quot;xmlns:xlink\&quot;:\&quot;http://www.w3.org/1999/xlink\&quot;,version:\&quot;1.1\&quot;});p.append(\&quot;g\&quot;).classed(\&quot;legend-axis\&quot;,!0),p.append(\&quot;g\&quot;).classed(\&quot;legend-marks\&quot;,!0);var d=n.range(o.length),g=n.scale[u?\&quot;linear\&quot;:\&quot;ordinal\&quot;]().domain(d).range(l),v=n.scale[u?\&quot;linear\&quot;:\&quot;ordinal\&quot;]().domain(d)[u?\&quot;range\&quot;:\&quot;rangePoints\&quot;]([0,h]);if(u){var m=f.select(\&quot;.legend-marks\&quot;).append(\&quot;defs\&quot;).append(\&quot;linearGradient\&quot;).attr({id:\&quot;grad1\&quot;,x1:\&quot;0%\&quot;,y1:\&quot;0%\&quot;,x2:\&quot;0%\&quot;,y2:\&quot;100%\&quot;}).selectAll(\&quot;stop\&quot;).data(l);m.enter().append(\&quot;stop\&quot;),m.attr({offset:function(t,e){return e/(l.length-1)*100+\&quot;%\&quot;}}).style({\&quot;stop-color\&quot;:function(t,e){return t}}),f.append(\&quot;rect\&quot;).classed(\&quot;legend-mark\&quot;,!0).attr({height:e.height,width:e.colorBandWidth,fill:\&quot;url(#grad1)\&quot;})}else{var y=f.select(\&quot;.legend-marks\&quot;).selectAll(\&quot;path.legend-mark\&quot;).data(o);y.enter().append(\&quot;path\&quot;).classed(\&quot;legend-mark\&quot;,!0),y.attr({transform:function(t,e){return\&quot;translate(\&quot;+[c/2,v(e)+c/2]+\&quot;)\&quot;},d:function(t,e){var r,a,i,o=t.symbol;return i=3*(a=c),\&quot;line\&quot;===(r=o)?\&quot;M\&quot;+[[-a/2,-a/12],[a/2,-a/12],[a/2,a/12],[-a/2,a/12]]+\&quot;Z\&quot;:-1!=n.svg.symbolTypes.indexOf(r)?n.svg.symbol().type(r).size(i)():n.svg.symbol().type(\&quot;square\&quot;).size(i)()},fill:function(t,e){return g(e)}}),y.exit().remove()}var x=n.svg.axis().scale(v).orient(\&quot;right\&quot;),b=f.select(\&quot;g.legend-axis\&quot;).attr({transform:\&quot;translate(\&quot;+[u?e.colorBandWidth:c,c/2]+\&quot;)\&quot;}).call(x);return b.selectAll(\&quot;.domain\&quot;).style({fill:\&quot;none\&quot;,stroke:\&quot;none\&quot;}),b.selectAll(\&quot;line\&quot;).style({fill:\&quot;none\&quot;,stroke:u?e.textColor:\&quot;none\&quot;}),b.selectAll(\&quot;text\&quot;).style({fill:e.textColor,\&quot;font-size\&quot;:e.fontSize}).text(function(t,e){return o[e].name}),r}return r.config=function(e){return arguments.length?(a(t,e),this):t},n.rebind(r,e,\&quot;on\&quot;),r},o.Legend.defaultConfig=function(t,e){return{data:[\&quot;a\&quot;,\&quot;b\&quot;,\&quot;c\&quot;],legendConfig:{elements:[{symbol:\&quot;line\&quot;,color:\&quot;red\&quot;},{symbol:\&quot;square\&quot;,color:\&quot;yellow\&quot;},{symbol:\&quot;diamond\&quot;,color:\&quot;limegreen\&quot;}],height:150,colorBandWidth:30,fontSize:12,container:\&quot;body\&quot;,isContinuous:null,textColor:\&quot;grey\&quot;,reverseOrder:!1}}},o.tooltipPanel=function(){var t,e,r,i={container:null,hasTick:!1,fontSize:12,color:\&quot;white\&quot;,padding:5},s=\&quot;tooltip-\&quot;+o.tooltipPanel.uid++,l=10,c=function(){var n=(t=i.container.selectAll(\&quot;g.\&quot;+s).data([0])).enter().append(\&quot;g\&quot;).classed(s,!0).style({\&quot;pointer-events\&quot;:\&quot;none\&quot;,display:\&quot;none\&quot;});return r=n.append(\&quot;path\&quot;).style({fill:\&quot;white\&quot;,\&quot;fill-opacity\&quot;:.9}).attr({d:\&quot;M0 0\&quot;}),e=n.append(\&quot;text\&quot;).attr({dx:i.padding+l,dy:.3*+i.fontSize}),c};return c.text=function(a){var o=n.hsl(i.color).l,s=o&gt;=.5?\&quot;#aaa\&quot;:\&quot;white\&quot;,u=o&gt;=.5?\&quot;black\&quot;:\&quot;white\&quot;,h=a||\&quot;\&quot;;e.style({fill:u,\&quot;font-size\&quot;:i.fontSize+\&quot;px\&quot;}).text(h);var f=i.padding,p=e.node().getBBox(),d={fill:i.color,stroke:s,\&quot;stroke-width\&quot;:\&quot;2px\&quot;},g=p.width+2*f+l,v=p.height+2*f;return r.attr({d:\&quot;M\&quot;+[[l,-v/2],[l,-v/4],[i.hasTick?0:l,0],[l,v/4],[l,v/2],[g,v/2],[g,-v/2]].join(\&quot;L\&quot;)+\&quot;Z\&quot;}).style(d),t.attr({transform:\&quot;translate(\&quot;+[l,-v/2+2*f]+\&quot;)\&quot;}),t.style({display:\&quot;block\&quot;}),c},c.move=function(e){if(t)return t.attr({transform:\&quot;translate(\&quot;+[e[0],e[1]]+\&quot;)\&quot;}).style({display:\&quot;block\&quot;}),c},c.hide=function(){if(t)return t.style({display:\&quot;none\&quot;}),c},c.show=function(){if(t)return t.style({display:\&quot;block\&quot;}),c},c.config=function(t){return a(i,t),c},c},o.tooltipPanel.uid=1,o.adapter={},o.adapter.plotly=function(){var t={convert:function(t,e){var r={};if(t.data&amp;&amp;(r.data=t.data.map(function(t,r){var n=a({},t);return[[n,[\&quot;marker\&quot;,\&quot;color\&quot;],[\&quot;color\&quot;]],[n,[\&quot;marker\&quot;,\&quot;opacity\&quot;],[\&quot;opacity\&quot;]],[n,[\&quot;marker\&quot;,\&quot;line\&quot;,\&quot;color\&quot;],[\&quot;strokeColor\&quot;]],[n,[\&quot;marker\&quot;,\&quot;line\&quot;,\&quot;dash\&quot;],[\&quot;strokeDash\&quot;]],[n,[\&quot;marker\&quot;,\&quot;line\&quot;,\&quot;width\&quot;],[\&quot;strokeSize\&quot;]],[n,[\&quot;marker\&quot;,\&quot;symbol\&quot;],[\&quot;dotType\&quot;]],[n,[\&quot;marker\&quot;,\&quot;size\&quot;],[\&quot;dotSize\&quot;]],[n,[\&quot;marker\&quot;,\&quot;barWidth\&quot;],[\&quot;barWidth\&quot;]],[n,[\&quot;line\&quot;,\&quot;interpolation\&quot;],[\&quot;lineInterpolation\&quot;]],[n,[\&quot;showlegend\&quot;],[\&quot;visibleInLegend\&quot;]]].forEach(function(t,r){o.util.translator.apply(null,t.concat(e))}),e||delete n.marker,e&amp;&amp;delete n.groupId,e?(\&quot;LinePlot\&quot;===n.geometry?(n.type=\&quot;scatter\&quot;,!0===n.dotVisible?(delete n.dotVisible,n.mode=\&quot;lines+markers\&quot;):n.mode=\&quot;lines\&quot;):\&quot;DotPlot\&quot;===n.geometry?(n.type=\&quot;scatter\&quot;,n.mode=\&quot;markers\&quot;):\&quot;AreaChart\&quot;===n.geometry?n.type=\&quot;area\&quot;:\&quot;BarChart\&quot;===n.geometry&amp;&amp;(n.type=\&quot;bar\&quot;),delete n.geometry):(\&quot;scatter\&quot;===n.type?\&quot;lines\&quot;===n.mode?n.geometry=\&quot;LinePlot\&quot;:\&quot;markers\&quot;===n.mode?n.geometry=\&quot;DotPlot\&quot;:\&quot;lines+markers\&quot;===n.mode&amp;&amp;(n.geometry=\&quot;LinePlot\&quot;,n.dotVisible=!0):\&quot;area\&quot;===n.type?n.geometry=\&quot;AreaChart\&quot;:\&quot;bar\&quot;===n.type&amp;&amp;(n.geometry=\&quot;BarChart\&quot;),delete n.mode,delete n.type),n}),!e&amp;&amp;t.layout&amp;&amp;\&quot;stack\&quot;===t.layout.barmode)){var i=o.util.duplicates(r.data.map(function(t,e){return t.geometry}));r.data.forEach(function(t,e){var n=i.indexOf(t.geometry);-1!=n&amp;&amp;(r.data[e].groupId=n)})}if(t.layout){var s=a({},t.layout);if([[s,[\&quot;plot_bgcolor\&quot;],[\&quot;backgroundColor\&quot;]],[s,[\&quot;showlegend\&quot;],[\&quot;showLegend\&quot;]],[s,[\&quot;radialaxis\&quot;],[\&quot;radialAxis\&quot;]],[s,[\&quot;angularaxis\&quot;],[\&quot;angularAxis\&quot;]],[s.angularaxis,[\&quot;showline\&quot;],[\&quot;gridLinesVisible\&quot;]],[s.angularaxis,[\&quot;showticklabels\&quot;],[\&quot;labelsVisible\&quot;]],[s.angularaxis,[\&quot;nticks\&quot;],[\&quot;ticksCount\&quot;]],[s.angularaxis,[\&quot;tickorientation\&quot;],[\&quot;tickOrientation\&quot;]],[s.angularaxis,[\&quot;ticksuffix\&quot;],[\&quot;ticksSuffix\&quot;]],[s.angularaxis,[\&quot;range\&quot;],[\&quot;domain\&quot;]],[s.angularaxis,[\&quot;endpadding\&quot;],[\&quot;endPadding\&quot;]],[s.radialaxis,[\&quot;showline\&quot;],[\&quot;gridLinesVisible\&quot;]],[s.radialaxis,[\&quot;tickorientation\&quot;],[\&quot;tickOrientation\&quot;]],[s.radialaxis,[\&quot;ticksuffix\&quot;],[\&quot;ticksSuffix\&quot;]],[s.radialaxis,[\&quot;range\&quot;],[\&quot;domain\&quot;]],[s.angularAxis,[\&quot;showline\&quot;],[\&quot;gridLinesVisible\&quot;]],[s.angularAxis,[\&quot;showticklabels\&quot;],[\&quot;labelsVisible\&quot;]],[s.angularAxis,[\&quot;nticks\&quot;],[\&quot;ticksCount\&quot;]],[s.angularAxis,[\&quot;tickorientation\&quot;],[\&quot;tickOrientation\&quot;]],[s.angularAxis,[\&quot;ticksuffix\&quot;],[\&quot;ticksSuffix\&quot;]],[s.angularAxis,[\&quot;range\&quot;],[\&quot;domain\&quot;]],[s.angularAxis,[\&quot;endpadding\&quot;],[\&quot;endPadding\&quot;]],[s.radialAxis,[\&quot;showline\&quot;],[\&quot;gridLinesVisible\&quot;]],[s.radialAxis,[\&quot;tickorientation\&quot;],[\&quot;tickOrientation\&quot;]],[s.radialAxis,[\&quot;ticksuffix\&quot;],[\&quot;ticksSuffix\&quot;]],[s.radialAxis,[\&quot;range\&quot;],[\&quot;domain\&quot;]],[s.font,[\&quot;outlinecolor\&quot;],[\&quot;outlineColor\&quot;]],[s.legend,[\&quot;traceorder\&quot;],[\&quot;reverseOrder\&quot;]],[s,[\&quot;labeloffset\&quot;],[\&quot;labelOffset\&quot;]],[s,[\&quot;defaultcolorrange\&quot;],[\&quot;defaultColorRange\&quot;]]].forEach(function(t,r){o.util.translator.apply(null,t.concat(e))}),e?(\&quot;undefined\&quot;!=typeof s.tickLength&amp;&amp;(s.angularaxis.ticklen=s.tickLength,delete s.tickLength),s.tickColor&amp;&amp;(s.angularaxis.tickcolor=s.tickColor,delete s.tickColor)):(s.angularAxis&amp;&amp;\&quot;undefined\&quot;!=typeof s.angularAxis.ticklen&amp;&amp;(s.tickLength=s.angularAxis.ticklen),s.angularAxis&amp;&amp;\&quot;undefined\&quot;!=typeof s.angularAxis.tickcolor&amp;&amp;(s.tickColor=s.angularAxis.tickcolor)),s.legend&amp;&amp;\&quot;boolean\&quot;!=typeof s.legend.reverseOrder&amp;&amp;(s.legend.reverseOrder=\&quot;normal\&quot;!=s.legend.reverseOrder),s.legend&amp;&amp;\&quot;boolean\&quot;==typeof s.legend.traceorder&amp;&amp;(s.legend.traceorder=s.legend.traceorder?\&quot;reversed\&quot;:\&quot;normal\&quot;,delete s.legend.reverseOrder),s.margin&amp;&amp;\&quot;undefined\&quot;!=typeof s.margin.t){var l=[\&quot;t\&quot;,\&quot;r\&quot;,\&quot;b\&quot;,\&quot;l\&quot;,\&quot;pad\&quot;],c=[\&quot;top\&quot;,\&quot;right\&quot;,\&quot;bottom\&quot;,\&quot;left\&quot;,\&quot;pad\&quot;],u={};n.entries(s.margin).forEach(function(t,e){u[c[l.indexOf(t.key)]]=t.value}),s.margin=u}e&amp;&amp;(delete s.needsEndSpacing,delete s.minorTickColor,delete s.minorTicks,delete s.angularaxis.ticksCount,delete s.angularaxis.ticksCount,delete s.angularaxis.ticksStep,delete s.angularaxis.rewriteTicks,delete s.angularaxis.nticks,delete s.radialaxis.ticksCount,delete s.radialaxis.ticksCount,delete s.radialaxis.ticksStep,delete s.radialaxis.rewriteTicks,delete s.radialaxis.nticks),r.layout=s}return r}};return t}},{\&quot;../../../constants/alignment\&quot;:685,\&quot;../../../lib\&quot;:716,d3:164}],835:[function(t,e,r){\&quot;use strict\&quot;;var n=t(\&quot;d3\&quot;),a=t(\&quot;../../../lib\&quot;),i=t(\&quot;../../../components/color\&quot;),o=t(\&quot;./micropolar\&quot;),s=t(\&quot;./undo_manager\&quot;),l=a.extendDeepAll,c=e.exports={};c.framework=function(t){var e,r,a,i,u,h=new s;function f(r,s){return s&amp;&amp;(u=s),n.select(n.select(u).node().parentNode).selectAll(\&quot;.svg-container&gt;*:not(.chart-root)\&quot;).remove(),e=e?l(e,r):r,a||(a=o.Axis()),i=o.adapter.plotly().convert(e),a.config(i).render(u),t.data=e.data,t.layout=e.layout,c.fillLayout(t),e}return f.isPolar=!0,f.svg=function(){return a.svg()},f.getConfig=function(){return e},f.getLiveConfig=function(){return o.adapter.plotly().convert(a.getLiveConfig(),!0)},f.getLiveScales=function(){return{t:a.angularScale(),r:a.radialScale()}},f.setUndoPoint=function(){var t,n,a=this,i=o.util.cloneJson(e);t=i,n=r,h.add({undo:function(){n&amp;&amp;a(n)},redo:function(){a(t)}}),r=o.util.cloneJson(i)},f.undo=function(){h.undo()},f.redo=function(){h.redo()},f},c.fillLayout=function(t){var e=n.select(t).selectAll(\&quot;.plot-container\&quot;),r=e.selectAll(\&quot;.svg-container\&quot;),a=t.framework&amp;&amp;t.framework.svg&amp;&amp;t.framework.svg(),o={width:800,height:600,paper_bgcolor:i.background,_container:e,_paperdiv:r,_paper:a};t._fullLayout=l(o,t.layout)}},{\&quot;../../../components/color\&quot;:591,\&quot;../../../lib\&quot;:716,\&quot;./micropolar\&quot;:834,\&quot;./undo_manager\&quot;:836,d3:164}],836:[function(t,e,r){\&quot;use strict\&quot;;e.exports=function(){var t,e=[],r=-1,n=!1;function a(t,e){return t?(n=!0,t[e](),n=!1,this):this}return{add:function(t){return n?this:(e.splice(r+1,e.length-r),e.push(t),r=e.length-1,this)},setCallback:function(e){t=e},undo:function(){var n=e[r];return n?(a(n,\&quot;undo\&quot;),r-=1,t&amp;&amp;t(n.undo),this):this},redo:function(){var n=e[r+1];return n?(a(n,\&quot;redo\&quot;),r+=1,t&amp;&amp;t(n.redo),this):this},clear:function(){e=[],r=-1},hasUndo:function(){return-1!==r},hasRedo:function(){return r&lt;e.length-1},getCommands:function(){return e},getPreviousCommand:function(){return e[r-1]},getIndex:function(){return r}}}},{}],837:[function(t,e,r){\&quot;use strict\&quot;;var n=t(\&quot;d3\&quot;),a=t(\&quot;tinycolor2\&quot;),i=t(\&quot;../../registry\&quot;),o=t(\&quot;../../lib\&quot;),s=t(\&quot;../../components/color\&quot;),l=t(\&quot;../../components/drawing\&quot;),c=t(\&quot;../plots\&quot;),u=t(\&quot;../../plots/cartesian/axes\&quot;),h=t(\&quot;../cartesian/set_convert\&quot;),f=t(\&quot;./set_convert\&quot;),p=t(\&quot;../cartesian/autorange\&quot;).doAutoRange,d=t(\&quot;../cartesian/dragbox\&quot;),g=t(\&quot;../../components/dragelement\&quot;),v=t(\&quot;../../components/fx\&quot;),m=t(\&quot;../../components/titles\&quot;),y=t(\&quot;../cartesian/select\&quot;).prepSelect,x=t(\&quot;../cartesian/select\&quot;).selectOnClick,b=t(\&quot;../cartesian/select\&quot;).clearSelect,_=t(\&quot;../../lib/setcursor\&quot;),w=t(\&quot;../../lib/clear_gl_canvases\&quot;),k=t(\&quot;../../plot_api/subroutines\&quot;).redrawReglTraces,T=t(\&quot;../../constants/alignment\&quot;).MID_SHIFT,A=t(\&quot;./constants\&quot;),M=t(\&quot;./helpers\&quot;),S=o._,E=o.mod,C=o.deg2rad,L=o.rad2deg;function P(t,e){this.id=e,this.gd=t,this._hasClipOnAxisFalse=null,this.vangles=null,this.radialAxisAngle=null,this.traceHash={},this.layers={},this.clipPaths={},this.clipIds={},this.viewInitial={};var r=t._fullLayout,n=\&quot;clip\&quot;+r._uid+e;this.clipIds.forTraces=n+\&quot;-for-traces\&quot;,this.clipPaths.forTraces=r._clips.append(\&quot;clipPath\&quot;).attr(\&quot;id\&quot;,this.clipIds.forTraces),this.clipPaths.forTraces.append(\&quot;path\&quot;),this.framework=r._polarlayer.append(\&quot;g\&quot;).attr(\&quot;class\&quot;,e),this.radialTickLayout=null,this.angularTickLayout=null}var O=P.prototype;function z(t){var e=t.ticks+String(t.ticklen)+String(t.showticklabels);return\&quot;side\&quot;in t&amp;&amp;(e+=t.side),e}function I(t,e){return e[o.findIndexOfMin(e,function(e){return o.angleDist(t,e)})]}function D(t,e,r){return e?(t.attr(\&quot;display\&quot;,null),t.attr(r)):t&amp;&amp;t.attr(\&quot;display\&quot;,\&quot;none\&quot;),t}function R(t,e){return\&quot;translate(\&quot;+t+\&quot;,\&quot;+e+\&quot;)\&quot;}function F(t){return\&quot;rotate(\&quot;+t+\&quot;)\&quot;}e.exports=function(t,e){return new P(t,e)},O.plot=function(t,e){var r=e[this.id];this._hasClipOnAxisFalse=!1;for(var n=0;n&lt;t.length;n++){if(!1===t[n][0].trace.cliponaxis){this._hasClipOnAxisFalse=!0;break}}this.updateLayers(e,r),this.updateLayout(e,r),c.generalUpdatePerTraceModule(this.gd,this,t,r),this.updateFx(e,r)},O.updateLayers=function(t,e){var r=this.layers,a=e.radialaxis,i=e.angularaxis,o=A.layerNames,s=o.indexOf(\&quot;frontplot\&quot;),l=o.slice(0,s),c=\&quot;below traces\&quot;===i.layer,u=\&quot;below traces\&quot;===a.layer;c&amp;&amp;l.push(\&quot;angular-line\&quot;),u&amp;&amp;l.push(\&quot;radial-line\&quot;),c&amp;&amp;l.push(\&quot;angular-axis\&quot;),u&amp;&amp;l.push(\&quot;radial-axis\&quot;),l.push(\&quot;frontplot\&quot;),c||l.push(\&quot;angular-line\&quot;),u||l.push(\&quot;radial-line\&quot;),c||l.push(\&quot;angular-axis\&quot;),u||l.push(\&quot;radial-axis\&quot;);var h=this.framework.selectAll(\&quot;.polarsublayer\&quot;).data(l,String);h.enter().append(\&quot;g\&quot;).attr(\&quot;class\&quot;,function(t){return\&quot;polarsublayer \&quot;+t}).each(function(t){var e=r[t]=n.select(this);switch(t){case\&quot;frontplot\&quot;:e.append(\&quot;g\&quot;).classed(\&quot;barlayer\&quot;,!0),e.append(\&quot;g\&quot;).classed(\&quot;scatterlayer\&quot;,!0);break;case\&quot;backplot\&quot;:e.append(\&quot;g\&quot;).classed(\&quot;maplayer\&quot;,!0);break;case\&quot;plotbg\&quot;:r.bg=e.append(\&quot;path\&quot;);break;case\&quot;radial-grid\&quot;:case\&quot;angular-grid\&quot;:e.style(\&quot;fill\&quot;,\&quot;none\&quot;);break;case\&quot;radial-line\&quot;:e.append(\&quot;line\&quot;).style(\&quot;fill\&quot;,\&quot;none\&quot;);break;case\&quot;angular-line\&quot;:e.append(\&quot;path\&quot;).style(\&quot;fill\&quot;,\&quot;none\&quot;)}}),h.order()},O.updateLayout=function(t,e){var r=this.layers,n=t._size,a=e.radialaxis,i=e.angularaxis,o=e.domain.x,c=e.domain.y;this.xOffset=n.l+n.w*o[0],this.yOffset=n.t+n.h*(1-c[1]);var u=this.xLength=n.w*(o[1]-o[0]),h=this.yLength=n.h*(c[1]-c[0]),f=e.sector;this.sectorInRad=f.map(C);var p,d,g,v,m,y=this.sectorBBox=function(t){var e,r,n,a,i=t[0],o=t[1]-i,s=E(i,360),l=s+o,c=Math.cos(C(s)),u=Math.sin(C(s)),h=Math.cos(C(l)),f=Math.sin(C(l));a=s&lt;=90&amp;&amp;l&gt;=90||s&gt;90&amp;&amp;l&gt;=450?1:u&lt;=0&amp;&amp;f&lt;=0?0:Math.max(u,f);e=s&lt;=180&amp;&amp;l&gt;=180||s&gt;180&amp;&amp;l&gt;=540?-1:c&gt;=0&amp;&amp;h&gt;=0?0:Math.min(c,h);r=s&lt;=270&amp;&amp;l&gt;=270||s&gt;270&amp;&amp;l&gt;=630?-1:u&gt;=0&amp;&amp;f&gt;=0?0:Math.min(u,f);n=l&gt;=360?1:c&lt;=0&amp;&amp;h&lt;=0?0:Math.max(c,h);return[e,r,n,a]}(f),x=y[2]-y[0],b=y[3]-y[1],_=h/u,w=Math.abs(b/x);_&gt;w?(p=u,m=(h-(d=u*w))/n.h/2,g=[o[0],o[1]],v=[c[0]+m,c[1]-m]):(d=h,m=(u-(p=h/w))/n.w/2,g=[o[0]+m,o[1]-m],v=[c[0],c[1]]),this.xLength2=p,this.yLength2=d,this.xDomain2=g,this.yDomain2=v;var k=this.xOffset2=n.l+n.w*g[0],T=this.yOffset2=n.t+n.h*(1-v[1]),A=this.radius=p/x,M=this.innerRadius=e.hole*A,S=this.cx=k-A*y[0],L=this.cy=T+A*y[3],P=this.cxx=S-k,O=this.cyy=L-T;this.radialAxis=this.mockAxis(t,e,a,{_id:\&quot;x\&quot;,side:{counterclockwise:\&quot;top\&quot;,clockwise:\&quot;bottom\&quot;}[a.side],domain:[M/n.w,A/n.w]}),this.angularAxis=this.mockAxis(t,e,i,{side:\&quot;right\&quot;,domain:[0,Math.PI],autorange:!1}),this.doAutoRange(t,e),this.updateAngularAxis(t,e),this.updateRadialAxis(t,e),this.updateRadialAxisTitle(t,e),this.xaxis=this.mockCartesianAxis(t,e,{_id:\&quot;x\&quot;,domain:g}),this.yaxis=this.mockCartesianAxis(t,e,{_id:\&quot;y\&quot;,domain:v});var z=this.pathSubplot();this.clipPaths.forTraces.select(\&quot;path\&quot;).attr(\&quot;d\&quot;,z).attr(\&quot;transform\&quot;,R(P,O)),r.frontplot.attr(\&quot;transform\&quot;,R(k,T)).call(l.setClipUrl,this._hasClipOnAxisFalse?null:this.clipIds.forTraces,this.gd),r.bg.attr(\&quot;d\&quot;,z).attr(\&quot;transform\&quot;,R(S,L)).call(s.fill,e.bgcolor)},O.mockAxis=function(t,e,r,n){var a=o.extendFlat({},r,n);return f(a,e,t),a},O.mockCartesianAxis=function(t,e,r){var n=this,a=r._id,i=o.extendFlat({type:\&quot;linear\&quot;},r);h(i,t);var s={x:[0,2],y:[1,3]};return i.setRange=function(){var t=n.sectorBBox,r=s[a],o=n.radialAxis._rl,l=(o[1]-o[0])/(1-e.hole);i.range=[t[r[0]]*l,t[r[1]]*l]},i.isPtWithinRange=\&quot;x\&quot;===a?function(t){return n.isPtInside(t)}:function(){return!0},i.setRange(),i.setScale(),i},O.doAutoRange=function(t,e){var r=this.gd,n=this.radialAxis,a=e.radialaxis;n.setScale(),p(r,n);var i=n.range;a.range=i.slice(),a._input.range=i.slice(),n._rl=[n.r2l(i[0],null,\&quot;gregorian\&quot;),n.r2l(i[1],null,\&quot;gregorian\&quot;)]},O.updateRadialAxis=function(t,e){var r=this,n=r.gd,a=r.layers,i=r.radius,l=r.innerRadius,c=r.cx,h=r.cy,f=e.radialaxis,p=E(e.sector[0],360),d=r.radialAxis,g=l&lt;i;r.fillViewInitialKey(\&quot;radialaxis.angle\&quot;,f.angle),r.fillViewInitialKey(\&quot;radialaxis.range\&quot;,d.range.slice()),d.setGeometry(),\&quot;auto\&quot;===d.tickangle&amp;&amp;p&gt;90&amp;&amp;p&lt;=270&amp;&amp;(d.tickangle=180);var v=function(t){return\&quot;translate(\&quot;+(d.l2p(t.x)+l)+\&quot;,0)\&quot;},m=z(f);if(r.radialTickLayout!==m&amp;&amp;(a[\&quot;radial-axis\&quot;].selectAll(\&quot;.xtick\&quot;).remove(),r.radialTickLayout=m),g){d.setScale();var y=u.calcTicks(d),x=u.clipEnds(d,y),b=u.getTickSigns(d)[2];u.drawTicks(n,d,{vals:y,layer:a[\&quot;radial-axis\&quot;],path:u.makeTickPath(d,0,b),transFn:v,crisp:!1}),u.drawGrid(n,d,{vals:x,layer:a[\&quot;radial-grid\&quot;],path:function(t){return r.pathArc(d.r2p(t.x)+l)},transFn:o.noop,crisp:!1}),u.drawLabels(n,d,{vals:y,layer:a[\&quot;radial-axis\&quot;],transFn:v,labelFns:u.makeLabelFns(d,0)})}var _=r.radialAxisAngle=r.vangles?L(I(C(f.angle),r.vangles)):f.angle,w=R(c,h),k=w+F(-_);D(a[\&quot;radial-axis\&quot;],g&amp;&amp;(f.showticklabels||f.ticks),{transform:k}),D(a[\&quot;radial-grid\&quot;],g&amp;&amp;f.showgrid,{transform:w}),D(a[\&quot;radial-line\&quot;].select(\&quot;line\&quot;),g&amp;&amp;f.showline,{x1:l,y1:0,x2:i,y2:0,transform:k}).attr(\&quot;stroke-width\&quot;,f.linewidth).call(s.stroke,f.linecolor)},O.updateRadialAxisTitle=function(t,e,r){var n=this.gd,a=this.radius,i=this.cx,o=this.cy,s=e.radialaxis,c=this.id+\&quot;title\&quot;,u=void 0!==r?r:this.radialAxisAngle,h=C(u),f=Math.cos(h),p=Math.sin(h),d=0;if(s.title){var g=l.bBox(this.layers[\&quot;radial-axis\&quot;].node()).height,v=s.title.font.size;d=\&quot;counterclockwise\&quot;===s.side?-g-.4*v:g+.8*v}this.layers[\&quot;radial-axis-title\&quot;]=m.draw(n,c,{propContainer:s,propName:this.id+\&quot;.radialaxis.title\&quot;,placeholder:S(n,\&quot;Click to enter radial axis title\&quot;),attributes:{x:i+a/2*f+d*p,y:o-a/2*p+d*f,\&quot;text-anchor\&quot;:\&quot;middle\&quot;},transform:{rotate:-u}})},O.updateAngularAxis=function(t,e){var r=this,n=r.gd,a=r.layers,i=r.radius,l=r.innerRadius,c=r.cx,h=r.cy,f=e.angularaxis,p=r.angularAxis;r.fillViewInitialKey(\&quot;angularaxis.rotation\&quot;,f.rotation),p.setGeometry(),p.setScale();var d=function(t){return p.t2g(t.x)};\&quot;linear\&quot;===p.type&amp;&amp;\&quot;radians\&quot;===p.thetaunit&amp;&amp;(p.tick0=L(p.tick0),p.dtick=L(p.dtick));var g=function(t){return R(c+i*Math.cos(t),h-i*Math.sin(t))},v=u.makeLabelFns(p,0).labelStandoff,m={xFn:function(t){var e=d(t);return Math.cos(e)*v},yFn:function(t){var e=d(t),r=Math.sin(e)&gt;0?.2:1;return-Math.sin(e)*(v+t.fontSize*r)+Math.abs(Math.cos(e))*(t.fontSize*T)},anchorFn:function(t){var e=d(t),r=Math.cos(e);return Math.abs(r)&lt;.1?\&quot;middle\&quot;:r&gt;0?\&quot;start\&quot;:\&quot;end\&quot;},heightFn:function(t,e,r){var n=d(t);return-.5*(1+Math.sin(n))*r}},y=z(f);r.angularTickLayout!==y&amp;&amp;(a[\&quot;angular-axis\&quot;].selectAll(\&quot;.\&quot;+p._id+\&quot;tick\&quot;).remove(),r.angularTickLayout=y);var x,b=u.calcTicks(p);if(\&quot;linear\&quot;===e.gridshape?(x=b.map(d),o.angleDelta(x[0],x[1])&lt;0&amp;&amp;(x=x.slice().reverse())):x=null,r.vangles=x,\&quot;category\&quot;===p.type&amp;&amp;(b=b.filter(function(t){return o.isAngleInsideSector(d(t),r.sectorInRad)})),p.visible){var _=\&quot;inside\&quot;===p.ticks?-1:1,w=(p.linewidth||1)/2;u.drawTicks(n,p,{vals:b,layer:a[\&quot;angular-axis\&quot;],path:\&quot;M\&quot;+_*w+\&quot;,0h\&quot;+_*p.ticklen,transFn:function(t){var e=d(t);return g(e)+F(-L(e))},crisp:!1}),u.drawGrid(n,p,{vals:b,layer:a[\&quot;angular-grid\&quot;],path:function(t){var e=d(t),r=Math.cos(e),n=Math.sin(e);return\&quot;M\&quot;+[c+l*r,h-l*n]+\&quot;L\&quot;+[c+i*r,h-i*n]},transFn:o.noop,crisp:!1}),u.drawLabels(n,p,{vals:b,layer:a[\&quot;angular-axis\&quot;],repositionOnUpdate:!0,transFn:function(t){return g(d(t))},labelFns:m})}D(a[\&quot;angular-line\&quot;].select(\&quot;path\&quot;),f.showline,{d:r.pathSubplot(),transform:R(c,h)}).attr(\&quot;stroke-width\&quot;,f.linewidth).call(s.stroke,f.linecolor)},O.updateFx=function(t,e){this.gd._context.staticPlot||(this.updateAngularDrag(t),this.updateRadialDrag(t,e,0),this.updateRadialDrag(t,e,1),this.updateMainDrag(t))},O.updateMainDrag=function(t){var e=this,r=e.gd,o=e.layers,s=t._zoomlayer,l=A.MINZOOM,c=A.OFFEDGE,u=e.radius,h=e.innerRadius,f=e.cx,p=e.cy,m=e.cxx,_=e.cyy,w=e.sectorInRad,k=e.vangles,T=e.radialAxis,S=M.clampTiny,E=M.findXYatLength,C=M.findEnclosingVertexAngles,L=A.cornerHalfWidth,P=A.cornerLen/2,O=d.makeDragger(o,\&quot;path\&quot;,\&quot;maindrag\&quot;,\&quot;crosshair\&quot;);n.select(O).attr(\&quot;d\&quot;,e.pathSubplot()).attr(\&quot;transform\&quot;,R(f,p));var z,I,D,F,B,N,j,V,U,q={element:O,gd:r,subplot:e.id,plotinfo:{id:e.id,xaxis:e.xaxis,yaxis:e.yaxis},xaxes:[e.xaxis],yaxes:[e.yaxis]};function H(t,e){return Math.sqrt(t*t+e*e)}function G(t,e){return H(t-m,e-_)}function Y(t,e){return Math.atan2(_-e,t-m)}function W(t,e){return[t*Math.cos(e),t*Math.sin(-e)]}function X(t,r){if(0===t)return e.pathSector(2*L);var n=P/t,a=r-n,i=r+n,o=Math.max(0,Math.min(t,u)),s=o-L,l=o+L;return\&quot;M\&quot;+W(s,a)+\&quot;A\&quot;+[s,s]+\&quot; 0,0,0 \&quot;+W(s,i)+\&quot;L\&quot;+W(l,i)+\&quot;A\&quot;+[l,l]+\&quot; 0,0,1 \&quot;+W(l,a)+\&quot;Z\&quot;}function Z(t,r,n){if(0===t)return e.pathSector(2*L);var a,i,o=W(t,r),s=W(t,n),l=S((o[0]+s[0])/2),c=S((o[1]+s[1])/2);if(l&amp;&amp;c){var u=c/l,h=-1/u,f=E(L,u,l,c);a=E(P,h,f[0][0],f[0][1]),i=E(P,h,f[1][0],f[1][1])}else{var p,d;c?(p=P,d=L):(p=L,d=P),a=[[l-p,c-d],[l+p,c-d]],i=[[l-p,c+d],[l+p,c+d]]}return\&quot;M\&quot;+a.join(\&quot;L\&quot;)+\&quot;L\&quot;+i.reverse().join(\&quot;L\&quot;)+\&quot;Z\&quot;}function J(t,e){return e=Math.max(Math.min(e,u),h),t&lt;c?t=0:u-t&lt;c?t=u:e&lt;c?e=0:u-e&lt;c&amp;&amp;(e=u),Math.abs(e-t)&gt;l?(t&lt;e?(D=t,F=e):(D=e,F=t),!0):(D=null,F=null,!1)}function K(t,e){t=t||B,e=e||\&quot;M0,0Z\&quot;,V.attr(\&quot;d\&quot;,t),U.attr(\&quot;d\&quot;,e),d.transitionZoombox(V,U,N,j),N=!0;var n={};rt(n),r.emit(\&quot;plotly_relayouting\&quot;,n)}function Q(t,r){var n,a,i=z+t,o=I+r,s=G(z,I),l=Math.min(G(i,o),u),c=Y(z,I);J(s,l)&amp;&amp;(n=B+e.pathSector(F),D&amp;&amp;(n+=e.pathSector(D)),a=X(D,c)+X(F,c)),K(n,a)}function $(t,e,r,n){var a=M.findIntersectionXY(r,n,r,[t-m,_-e]);return H(a[0],a[1])}function tt(t,r){var n,a,i=z+t,o=I+r,s=Y(z,I),l=Y(i,o),c=C(s,k),h=C(l,k);J($(z,I,c[0],c[1]),Math.min($(i,o,h[0],h[1]),u))&amp;&amp;(n=B+e.pathSector(F),D&amp;&amp;(n+=e.pathSector(D)),a=[Z(D,c[0],c[1]),Z(F,c[0],c[1])].join(\&quot; \&quot;)),K(n,a)}function et(){if(d.removeZoombox(r),null!==D&amp;&amp;null!==F){var t={};rt(t),d.showDoubleClickNotifier(r),i.call(\&quot;_guiRelayout\&quot;,r,t)}}function rt(t){var r=T._rl,n=(r[1]-r[0])/(1-h/u)/u,a=[r[0]+(D-h)*n,r[0]+(F-h)*n];t[e.id+\&quot;.radialaxis.range\&quot;]=a}function nt(t,n){var a=r._fullLayout.clickmode;if(d.removeZoombox(r),2===t){var o={};for(var s in e.viewInitial)o[e.id+\&quot;.\&quot;+s]=e.viewInitial[s];r.emit(\&quot;plotly_doubleclick\&quot;,null),i.call(\&quot;_guiRelayout\&quot;,r,o)}a.indexOf(\&quot;select\&quot;)&gt;-1&amp;&amp;1===t&amp;&amp;x(n,r,[e.xaxis],[e.yaxis],e.id,q),a.indexOf(\&quot;event\&quot;)&gt;-1&amp;&amp;v.click(r,n,e.id)}q.prepFn=function(t,n,i){var o=r._fullLayout.dragmode,l=O.getBoundingClientRect();if(z=n-l.left,I=i-l.top,k){var c=M.findPolygonOffset(u,w[0],w[1],k);z+=m+c[0],I+=_+c[1]}switch(o){case\&quot;zoom\&quot;:q.moveFn=k?tt:Q,q.clickFn=nt,q.doneFn=et,function(){D=null,F=null,B=e.pathSubplot(),N=!1;var t=r._fullLayout[e.id];j=a(t.bgcolor).getLuminance(),(V=d.makeZoombox(s,j,f,p,B)).attr(\&quot;fill-rule\&quot;,\&quot;evenodd\&quot;),U=d.makeCorners(s,f,p),b(r)}();break;case\&quot;select\&quot;:case\&quot;lasso\&quot;:y(t,n,i,q,o)}},O.onmousemove=function(t){v.hover(r,t,e.id),r._fullLayout._lasthover=O,r._fullLayout._hoversubplot=e.id},O.onmouseout=function(t){r._dragging||g.unhover(r,t)},g.init(q)},O.updateRadialDrag=function(t,e,r){var a=this,s=a.gd,l=a.layers,c=a.radius,u=a.innerRadius,h=a.cx,f=a.cy,p=a.radialAxis,v=A.radialDragBoxSize,m=v/2;if(p.visible){var y,x,_,T=C(a.radialAxisAngle),M=p._rl,S=M[0],E=M[1],P=M[r],O=.75*(M[1]-M[0])/(1-e.hole)/c;r?(y=h+(c+m)*Math.cos(T),x=f-(c+m)*Math.sin(T),_=\&quot;radialdrag\&quot;):(y=h+(u-m)*Math.cos(T),x=f-(u-m)*Math.sin(T),_=\&quot;radialdrag-inner\&quot;);var z,B,N,j=d.makeRectDragger(l,_,\&quot;crosshair\&quot;,-m,-m,v,v),V={element:j,gd:s};D(n.select(j),p.visible&amp;&amp;u&lt;c,{transform:R(y,x)}),V.prepFn=function(){z=null,B=null,N=null,V.moveFn=U,V.doneFn=q,b(s)},V.clampFn=function(t,e){return Math.sqrt(t*t+e*e)&lt;A.MINDRAG&amp;&amp;(t=0,e=0),[t,e]},g.init(V)}function U(t,e){if(z)z(t,e);else{var n=[t,-e],i=[Math.cos(T),Math.sin(T)],l=Math.abs(o.dot(n,i)/Math.sqrt(o.dot(n,n)));isNaN(l)||(z=l&lt;.5?H:G)}var c={};!function(t){null!==B?t[a.id+\&quot;.radialaxis.angle\&quot;]=B:null!==N&amp;&amp;(t[a.id+\&quot;.radialaxis.range[\&quot;+r+\&quot;]\&quot;]=N)}(c),s.emit(\&quot;plotly_relayouting\&quot;,c)}function q(){null!==B?i.call(\&quot;_guiRelayout\&quot;,s,a.id+\&quot;.radialaxis.angle\&quot;,B):null!==N&amp;&amp;i.call(\&quot;_guiRelayout\&quot;,s,a.id+\&quot;.radialaxis.range[\&quot;+r+\&quot;]\&quot;,N)}function H(t,e){if(0!==r){var n=y+t,i=x+e;B=Math.atan2(f-i,n-h),a.vangles&amp;&amp;(B=I(B,a.vangles)),B=L(B);var o=R(h,f)+F(-B);l[\&quot;radial-axis\&quot;].attr(\&quot;transform\&quot;,o),l[\&quot;radial-line\&quot;].select(\&quot;line\&quot;).attr(\&quot;transform\&quot;,o);var s=a.gd._fullLayout,c=s[a.id];a.updateRadialAxisTitle(s,c,B)}}function G(t,e){var n=o.dot([t,-e],[Math.cos(T),Math.sin(T)]);if(N=P-O*n,O&gt;0==(r?N&gt;S:N&lt;E)){var l=s._fullLayout,c=l[a.id];p.range[r]=N,p._rl[r]=N,a.updateRadialAxis(l,c),a.xaxis.setRange(),a.xaxis.setScale(),a.yaxis.setRange(),a.yaxis.setScale();var u=!1;for(var h in a.traceHash){var f=a.traceHash[h],d=o.filterVisible(f);f[0][0].trace._module.plot(s,a,d,c),i.traceIs(h,\&quot;gl\&quot;)&amp;&amp;d.length&amp;&amp;(u=!0)}u&amp;&amp;(w(s),k(s))}else N=null}},O.updateAngularDrag=function(t){var e=this,r=e.gd,a=e.layers,s=e.radius,c=e.angularAxis,u=e.cx,h=e.cy,f=e.cxx,p=e.cyy,v=A.angularDragBoxSize,m=d.makeDragger(a,\&quot;path\&quot;,\&quot;angulardrag\&quot;,\&quot;move\&quot;),y={element:m,gd:r};function x(t,e){return Math.atan2(p+v-e,t-f-v)}n.select(m).attr(\&quot;d\&quot;,e.pathAnnulus(s,s+v)).attr(\&quot;transform\&quot;,R(u,h)).call(_,\&quot;move\&quot;);var T,M,S,E,C,P,O=a.frontplot.select(\&quot;.scatterlayer\&quot;).selectAll(\&quot;.trace\&quot;),z=O.selectAll(\&quot;.point\&quot;),I=O.selectAll(\&quot;.textpoint\&quot;);function D(t,s){var d=e.gd._fullLayout,g=d[e.id],v=x(T+t,M+s),m=L(v-P);if(E=S+m,a.frontplot.attr(\&quot;transform\&quot;,R(e.xOffset2,e.yOffset2)+F([-m,f,p])),e.vangles){C=e.radialAxisAngle+m;var y=R(u,h)+F(-m),b=R(u,h)+F(-C);a.bg.attr(\&quot;transform\&quot;,y),a[\&quot;radial-grid\&quot;].attr(\&quot;transform\&quot;,y),a[\&quot;radial-axis\&quot;].attr(\&quot;transform\&quot;,b),a[\&quot;radial-line\&quot;].select(\&quot;line\&quot;).attr(\&quot;transform\&quot;,b),e.updateRadialAxisTitle(d,g,C)}else e.clipPaths.forTraces.select(\&quot;path\&quot;).attr(\&quot;transform\&quot;,R(f,p)+F(m));z.each(function(){var t=n.select(this),e=l.getTranslate(t);t.attr(\&quot;transform\&quot;,R(e.x,e.y)+F([m]))}),I.each(function(){var t=n.select(this),e=t.select(\&quot;text\&quot;),r=l.getTranslate(t);t.attr(\&quot;transform\&quot;,F([m,e.attr(\&quot;x\&quot;),e.attr(\&quot;y\&quot;)])+R(r.x,r.y))}),c.rotation=o.modHalf(E,360),e.updateAngularAxis(d,g),e._hasClipOnAxisFalse&amp;&amp;!o.isFullCircle(e.sectorInRad)&amp;&amp;O.call(l.hideOutsideRangePoints,e);var _=!1;for(var A in e.traceHash)if(i.traceIs(A,\&quot;gl\&quot;)){var D=e.traceHash[A],N=o.filterVisible(D);D[0][0].trace._module.plot(r,e,N,g),N.length&amp;&amp;(_=!0)}_&amp;&amp;(w(r),k(r));var j={};B(j),r.emit(\&quot;plotly_relayouting\&quot;,j)}function B(t){t[e.id+\&quot;.angularaxis.rotation\&quot;]=E,e.vangles&amp;&amp;(t[e.id+\&quot;.radialaxis.angle\&quot;]=C)}function N(){I.select(\&quot;text\&quot;).attr(\&quot;transform\&quot;,null);var t={};B(t),i.call(\&quot;_guiRelayout\&quot;,r,t)}y.prepFn=function(n,a,i){var o=t[e.id];S=o.angularaxis.rotation;var s=m.getBoundingClientRect();T=a-s.left,M=i-s.top,P=x(T,M),y.moveFn=D,y.doneFn=N,b(r)},e.vangles&amp;&amp;!o.isFullCircle(e.sectorInRad)&amp;&amp;(y.prepFn=o.noop,_(n.select(m),null)),g.init(y)},O.isPtInside=function(t){var e=this.sectorInRad,r=this.vangles,n=this.angularAxis.c2g(t.theta),a=this.radialAxis,i=a.c2l(t.r),s=a._rl;return(r?M.isPtInsidePolygon:o.isPtInsideSector)(i,n,s,e,r)},O.pathArc=function(t){var e=this.sectorInRad,r=this.vangles;return(r?M.pathPolygon:o.pathArc)(t,e[0],e[1],r)},O.pathSector=function(t){var e=this.sectorInRad,r=this.vangles;return(r?M.pathPolygon:o.pathSector)(t,e[0],e[1],r)},O.pathAnnulus=function(t,e){var r=this.sectorInRad,n=this.vangles;return(n?M.pathPolygonAnnulus:o.pathAnnulus)(t,e,r[0],r[1],n)},O.pathSubplot=function(){var t=this.innerRadius,e=this.radius;return t?this.pathAnnulus(t,e):this.pathSector(e)},O.fillViewInitialKey=function(t,e){t in this.viewInitial||(this.viewInitial[t]=e)}},{\&quot;../../components/color\&quot;:591,\&quot;../../components/dragelement\&quot;:609,\&quot;../../components/drawing\&quot;:612,\&quot;../../components/fx\&quot;:629,\&quot;../../components/titles\&quot;:678,\&quot;../../constants/alignment\&quot;:685,\&quot;../../lib\&quot;:716,\&quot;../../lib/clear_gl_canvases\&quot;:701,\&quot;../../lib/setcursor\&quot;:736,\&quot;../../plot_api/subroutines\&quot;:755,\&quot;../../plots/cartesian/axes\&quot;:764,\&quot;../../registry\&quot;:845,\&quot;../cartesian/autorange\&quot;:763,\&quot;../cartesian/dragbox\&quot;:772,\&quot;../cartesian/select\&quot;:781,\&quot;../cartesian/set_convert\&quot;:782,\&quot;../plots\&quot;:825,\&quot;./constants\&quot;:826,\&quot;./helpers\&quot;:827,\&quot;./set_convert\&quot;:838,d3:164,tinycolor2:535}],838:[function(t,e,r){\&quot;use strict\&quot;;var n=t(\&quot;../../lib\&quot;),a=t(\&quot;../cartesian/set_convert\&quot;),i=n.deg2rad,o=n.rad2deg;e.exports=function(t,e,r){switch(a(t,r),t._id){case\&quot;x\&quot;:case\&quot;radialaxis\&quot;:!function(t,e){var r=e._subplot;t.setGeometry=function(){var e=t._rl[0],n=t._rl[1],a=r.innerRadius,i=(r.radius-a)/(n-e),o=a/i,s=e&gt;n?function(t){return t&lt;=0}:function(t){return t&gt;=0};t.c2g=function(r){var n=t.c2l(r)-e;return(s(n)?n:0)+o},t.g2c=function(r){return t.l2c(r+e-o)},t.g2p=function(t){return t*i},t.c2p=function(e){return t.g2p(t.c2g(e))}}}(t,e);break;case\&quot;angularaxis\&quot;:!function(t,e){var r=t.type;if(\&quot;linear\&quot;===r){var a=t.d2c,s=t.c2d;t.d2c=function(t,e){return function(t,e){return\&quot;degrees\&quot;===e?i(t):t}(a(t),e)},t.c2d=function(t,e){return s(function(t,e){return\&quot;degrees\&quot;===e?o(t):t}(t,e))}}t.makeCalcdata=function(e,a){var i,o,s=e[a],l=e._length,c=function(r){return t.d2c(r,e.thetaunit)};if(s){if(n.isTypedArray(s)&amp;&amp;\&quot;linear\&quot;===r){if(l===s.length)return s;if(s.subarray)return s.subarray(0,l)}for(i=new Array(l),o=0;o&lt;l;o++)i[o]=c(s[o])}else{var u=a+\&quot;0\&quot;,h=\&quot;d\&quot;+a,f=u in e?c(e[u]):0,p=e[h]?c(e[h]):(t.period||2*Math.PI)/l;for(i=new Array(l),o=0;o&lt;l;o++)i[o]=f+o*p}return i},t.setGeometry=function(){var a,s,l,c,u=e.sector,h=u.map(i),f={clockwise:-1,counterclockwise:1}[t.direction],p=i(t.rotation),d=function(t){return f*t+p},g=function(t){return(t-p)/f};switch(r){case\&quot;linear\&quot;:s=a=n.identity,c=i,l=o,t.range=n.isFullCircle(h)?[u[0],u[0]+360]:h.map(g).map(o);break;case\&quot;category\&quot;:var v=t._categories.length,m=t.period?Math.max(t.period,v):v;0===m&amp;&amp;(m=1),s=c=function(t){return 2*t*Math.PI/m},a=l=function(t){return t*m/Math.PI/2},t.range=[0,m]}t.c2g=function(t){return d(s(t))},t.g2c=function(t){return a(g(t))},t.t2g=function(t){return d(c(t))},t.g2t=function(t){return l(g(t))}}}(t,e)}}},{\&quot;../../lib\&quot;:716,\&quot;../cartesian/set_convert\&quot;:782}],839:[function(t,e,r){\&quot;use strict\&quot;;var n=t(\&quot;../lib\&quot;),a=t(\&quot;../plot_api/plot_template\&quot;),i=t(\&quot;./domain\&quot;).defaults;e.exports=function(t,e,r,o){var s,l,c=o.type,u=o.attributes,h=o.handleDefaults,f=o.partition||\&quot;x\&quot;,p=e._subplots[c],d=p.length,g=d&amp;&amp;p[0].replace(/\\d+$/,\&quot;\&quot;);function v(t,e){return n.coerce(s,l,u,t,e)}for(var m=0;m&lt;d;m++){var y=p[m];s=t[y]?t[y]:t[y]={},l=a.newContainer(e,y,g),v(\&quot;uirevision\&quot;,e.uirevision);var x={};x[f]=[m/d,(m+1)/d],i(l,e,v,x),o.id=y,h(s,l,v,o)}}},{\&quot;../lib\&quot;:716,\&quot;../plot_api/plot_template\&quot;:754,\&quot;./domain\&quot;:789}],840:[function(t,e,r){\&quot;use strict\&quot;;['Variables are inserted using %{variable}, for example \&quot;y: %{y}\&quot;.','Numbers are formatted using d3-format\\'s syntax %{variable:d3-format}, for example \&quot;Price: %{y:$.2f}\&quot;.',t(\&quot;../constants/docs\&quot;).FORMAT_LINK,\&quot;for details on the formatting syntax.\&quot;,'Dates are formatted using d3-time-format\\'s syntax %{variable|d3-time-format}, for example \&quot;Day: %{2019-01-01|%A}\&quot;.',t(\&quot;../constants/docs\&quot;).DATE_FORMAT_LINK,\&quot;for details on the date formatting syntax.\&quot;].join(\&quot; \&quot;);function n(t){var e=t.description?\&quot; \&quot;+t.description:\&quot;\&quot;,r=t.keys||[];if(r.length&gt;0){for(var n=[],a=0;a&lt;r.length;a++)n[a]=\&quot;`\&quot;+r[a]+\&quot;`\&quot;;e+=\&quot;Finally, the template string has access to \&quot;,e=1===r.length?\&quot;variable \&quot;+n[0]:\&quot;variables \&quot;+n.slice(0,-1).join(\&quot;, \&quot;)+\&quot; and \&quot;+n.slice(-1)+\&quot;.\&quot;}return e}r.hovertemplateAttrs=function(t,e){t=t||{};n(e=e||{});var r={valType:\&quot;string\&quot;,dflt:\&quot;\&quot;,editType:t.editType||\&quot;none\&quot;};return!1!==t.arrayOk&amp;&amp;(r.arrayOk=!0),r},r.texttemplateAttrs=function(t,e){t=t||{};n(e=e||{});var r={valType:\&quot;string\&quot;,dflt:\&quot;\&quot;,editType:t.editType||\&quot;calc\&quot;};return!1!==t.arrayOk&amp;&amp;(r.arrayOk=!0),r}},{\&quot;../constants/docs\&quot;:687}],841:[function(t,e,r){\&quot;use strict\&quot;;var n=t(\&quot;./ternary\&quot;),a=t(\&quot;../../plots/get_data\&quot;).getSubplotCalcData,i=t(\&quot;../../lib\&quot;).counterRegex;r.name=\&quot;ternary\&quot;;var o=r.attr=\&quot;subplot\&quot;;r.idRoot=\&quot;ternary\&quot;,r.idRegex=r.attrRegex=i(\&quot;ternary\&quot;),(r.attributes={})[o]={valType:\&quot;subplotid\&quot;,dflt:\&quot;ternary\&quot;,editType:\&quot;calc\&quot;},r.layoutAttributes=t(\&quot;./layout_attributes\&quot;),r.supplyLayoutDefaults=t(\&quot;./layout_defaults\&quot;),r.plot=function(t){for(var e=t._fullLayout,r=t.calcdata,i=e._subplots.ternary,o=0;o&lt;i.length;o++){var s=i[o],l=a(r,\&quot;ternary\&quot;,s),c=e[s]._subplot;c||(c=new n({id:s,graphDiv:t,container:e._ternarylayer.node()},e),e[s]._subplot=c),c.plot(l,e,t._promises)}},r.clean=function(t,e,r,n){for(var a=n._subplots.ternary||[],i=0;i&lt;a.length;i++){var o=a[i],s=n[o]._subplot;!e[o]&amp;&amp;s&amp;&amp;(s.plotContainer.remove(),s.clipDef.remove(),s.clipDefRelative.remove(),s.layers[\&quot;a-title\&quot;].remove(),s.layers[\&quot;b-title\&quot;].remove(),s.layers[\&quot;c-title\&quot;].remove())}}},{\&quot;../../lib\&quot;:716,\&quot;../../plots/get_data\&quot;:799,\&quot;./layout_attributes\&quot;:842,\&quot;./layout_defaults\&quot;:843,\&quot;./ternary\&quot;:844}],842:[function(t,e,r){\&quot;use strict\&quot;;var n=t(\&quot;../../components/color/attributes\&quot;),a=t(\&quot;../domain\&quot;).attributes,i=t(\&quot;../cartesian/layout_attributes\&quot;),o=t(\&quot;../../plot_api/edit_types\&quot;).overrideAll,s=t(\&quot;../../lib/extend\&quot;).extendFlat,l={title:{text:i.title.text,font:i.title.font},color:i.color,tickmode:i.tickmode,nticks:s({},i.nticks,{dflt:6,min:1}),tick0:i.tick0,dtick:i.dtick,tickvals:i.tickvals,ticktext:i.ticktext,ticks:i.ticks,ticklen:i.ticklen,tickwidth:i.tickwidth,tickcolor:i.tickcolor,showticklabels:i.showticklabels,showtickprefix:i.showtickprefix,tickprefix:i.tickprefix,showticksuffix:i.showticksuffix,ticksuffix:i.ticksuffix,showexponent:i.showexponent,exponentformat:i.exponentformat,separatethousands:i.separatethousands,tickfont:i.tickfont,tickangle:i.tickangle,tickformat:i.tickformat,tickformatstops:i.tickformatstops,hoverformat:i.hoverformat,showline:s({},i.showline,{dflt:!0}),linecolor:i.linecolor,linewidth:i.linewidth,showgrid:s({},i.showgrid,{dflt:!0}),gridcolor:i.gridcolor,gridwidth:i.gridwidth,layer:i.layer,min:{valType:\&quot;number\&quot;,dflt:0,min:0},_deprecated:{title:i._deprecated.title,titlefont:i._deprecated.titlefont}},c=e.exports=o({domain:a({name:\&quot;ternary\&quot;}),bgcolor:{valType:\&quot;color\&quot;,dflt:n.background},sum:{valType:\&quot;number\&quot;,dflt:1,min:0},aaxis:l,baxis:l,caxis:l},\&quot;plot\&quot;,\&quot;from-root\&quot;);c.uirevision={valType:\&quot;any\&quot;,editType:\&quot;none\&quot;},c.aaxis.uirevision=c.baxis.uirevision=c.caxis.uirevision={valType:\&quot;any\&quot;,editType:\&quot;none\&quot;}},{\&quot;../../components/color/attributes\&quot;:590,\&quot;../../lib/extend\&quot;:707,\&quot;../../plot_api/edit_types\&quot;:747,\&quot;../cartesian/layout_attributes\&quot;:776,\&quot;../domain\&quot;:789}],843:[function(t,e,r){\&quot;use strict\&quot;;var n=t(\&quot;../../components/color\&quot;),a=t(\&quot;../../plot_api/plot_template\&quot;),i=t(\&quot;../../lib\&quot;),o=t(\&quot;../subplot_defaults\&quot;),s=t(\&quot;../cartesian/tick_label_defaults\&quot;),l=t(\&quot;../cartesian/tick_mark_defaults\&quot;),c=t(\&quot;../cartesian/tick_value_defaults\&quot;),u=t(\&quot;../cartesian/line_grid_defaults\&quot;),h=t(\&quot;./layout_attributes\&quot;),f=[\&quot;aaxis\&quot;,\&quot;baxis\&quot;,\&quot;caxis\&quot;];function p(t,e,r,i){var o,s,l,c=r(\&quot;bgcolor\&quot;),u=r(\&quot;sum\&quot;);i.bgColor=n.combine(c,i.paper_bgcolor);for(var h=0;h&lt;f.length;h++)s=t[o=f[h]]||{},(l=a.newContainer(e,o))._name=o,d(s,l,i,e);var p=e.aaxis,g=e.baxis,v=e.caxis;p.min+g.min+v.min&gt;=u&amp;&amp;(p.min=0,g.min=0,v.min=0,t.aaxis&amp;&amp;delete t.aaxis.min,t.baxis&amp;&amp;delete t.baxis.min,t.caxis&amp;&amp;delete t.caxis.min)}function d(t,e,r,n){var a=h[e._name];function o(r,n){return i.coerce(t,e,a,r,n)}o(\&quot;uirevision\&quot;,n.uirevision),e.type=\&quot;linear\&quot;;var f=o(\&quot;color\&quot;),p=f!==a.color.dflt?f:r.font.color,d=e._name.charAt(0).toUpperCase(),g=\&quot;Component \&quot;+d,v=o(\&quot;title.text\&quot;,g);e._hovertitle=v===g?v:d,i.coerceFont(o,\&quot;title.font\&quot;,{family:r.font.family,size:Math.round(1.2*r.font.size),color:p}),o(\&quot;min\&quot;),c(t,e,o,\&quot;linear\&quot;),s(t,e,o,\&quot;linear\&quot;,{}),l(t,e,o,{outerTicks:!0}),o(\&quot;showticklabels\&quot;)&amp;&amp;(i.coerceFont(o,\&quot;tickfont\&quot;,{family:r.font.family,size:r.font.size,color:p}),o(\&quot;tickangle\&quot;),o(\&quot;tickformat\&quot;)),u(t,e,o,{dfltColor:f,bgColor:r.bgColor,blend:60,showLine:!0,showGrid:!0,noZeroLine:!0,attributes:a}),o(\&quot;hoverformat\&quot;),o(\&quot;layer\&quot;)}e.exports=function(t,e,r){o(t,e,r,{type:\&quot;ternary\&quot;,attributes:h,handleDefaults:p,font:e.font,paper_bgcolor:e.paper_bgcolor})}},{\&quot;../../components/color\&quot;:591,\&quot;../../lib\&quot;:716,\&quot;../../plot_api/plot_template\&quot;:754,\&quot;../cartesian/line_grid_defaults\&quot;:778,\&quot;../cartesian/tick_label_defaults\&quot;:783,\&quot;../cartesian/tick_mark_defaults\&quot;:784,\&quot;../cartesian/tick_value_defaults\&quot;:785,\&quot;../subplot_defaults\&quot;:839,\&quot;./layout_attributes\&quot;:842}],844:[function(t,e,r){\&quot;use strict\&quot;;var n=t(\&quot;d3\&quot;),a=t(\&quot;tinycolor2\&quot;),i=t(\&quot;../../registry\&quot;),o=t(\&quot;../../lib\&quot;),s=o._,l=t(\&quot;../../components/color\&quot;),c=t(\&quot;../../components/drawing\&quot;),u=t(\&quot;../cartesian/set_convert\&quot;),h=t(\&quot;../../lib/extend\&quot;).extendFlat,f=t(\&quot;../plots\&quot;),p=t(\&quot;../cartesian/axes\&quot;),d=t(\&quot;../../components/dragelement\&quot;),g=t(\&quot;../../components/fx\&quot;),v=t(\&quot;../../components/titles\&quot;),m=t(\&quot;../cartesian/select\&quot;).prepSelect,y=t(\&quot;../cartesian/select\&quot;).selectOnClick,x=t(\&quot;../cartesian/select\&quot;).clearSelect,b=t(\&quot;../cartesian/constants\&quot;);function _(t,e){this.id=t.id,this.graphDiv=t.graphDiv,this.init(e),this.makeFramework(e),this.aTickLayout=null,this.bTickLayout=null,this.cTickLayout=null}e.exports=_;var w=_.prototype;w.init=function(t){this.container=t._ternarylayer,this.defs=t._defs,this.layoutId=t._uid,this.traceHash={},this.layers={}},w.plot=function(t,e){var r=e[this.id],n=e._size;this._hasClipOnAxisFalse=!1;for(var a=0;a&lt;t.length;a++){if(!1===t[a][0].trace.cliponaxis){this._hasClipOnAxisFalse=!0;break}}this.updateLayers(r),this.adjustLayout(r,n),f.generalUpdatePerTraceModule(this.graphDiv,this,t,r),this.layers.plotbg.select(\&quot;path\&quot;).call(l.fill,r.bgcolor)},w.makeFramework=function(t){var e=this.graphDiv,r=t[this.id],n=this.clipId=\&quot;clip\&quot;+this.layoutId+this.id,a=this.clipIdRelative=\&quot;clip-relative\&quot;+this.layoutId+this.id;this.clipDef=o.ensureSingleById(t._clips,\&quot;clipPath\&quot;,n,function(t){t.append(\&quot;path\&quot;).attr(\&quot;d\&quot;,\&quot;M0,0Z\&quot;)}),this.clipDefRelative=o.ensureSingleById(t._clips,\&quot;clipPath\&quot;,a,function(t){t.append(\&quot;path\&quot;).attr(\&quot;d\&quot;,\&quot;M0,0Z\&quot;)}),this.plotContainer=o.ensureSingle(this.container,\&quot;g\&quot;,this.id),this.updateLayers(r),c.setClipUrl(this.layers.backplot,n,e),c.setClipUrl(this.layers.grids,n,e)},w.updateLayers=function(t){var e=this.layers,r=[\&quot;draglayer\&quot;,\&quot;plotbg\&quot;,\&quot;backplot\&quot;,\&quot;grids\&quot;];\&quot;below traces\&quot;===t.aaxis.layer&amp;&amp;r.push(\&quot;aaxis\&quot;,\&quot;aline\&quot;),\&quot;below traces\&quot;===t.baxis.layer&amp;&amp;r.push(\&quot;baxis\&quot;,\&quot;bline\&quot;),\&quot;below traces\&quot;===t.caxis.layer&amp;&amp;r.push(\&quot;caxis\&quot;,\&quot;cline\&quot;),r.push(\&quot;frontplot\&quot;),\&quot;above traces\&quot;===t.aaxis.layer&amp;&amp;r.push(\&quot;aaxis\&quot;,\&quot;aline\&quot;),\&quot;above traces\&quot;===t.baxis.layer&amp;&amp;r.push(\&quot;baxis\&quot;,\&quot;bline\&quot;),\&quot;above traces\&quot;===t.caxis.layer&amp;&amp;r.push(\&quot;caxis\&quot;,\&quot;cline\&quot;);var a=this.plotContainer.selectAll(\&quot;g.toplevel\&quot;).data(r,String),i=[\&quot;agrid\&quot;,\&quot;bgrid\&quot;,\&quot;cgrid\&quot;];a.enter().append(\&quot;g\&quot;).attr(\&quot;class\&quot;,function(t){return\&quot;toplevel \&quot;+t}).each(function(t){var r=n.select(this);e[t]=r,\&quot;frontplot\&quot;===t?r.append(\&quot;g\&quot;).classed(\&quot;scatterlayer\&quot;,!0):\&quot;backplot\&quot;===t?r.append(\&quot;g\&quot;).classed(\&quot;maplayer\&quot;,!0):\&quot;plotbg\&quot;===t?r.append(\&quot;path\&quot;).attr(\&quot;d\&quot;,\&quot;M0,0Z\&quot;):\&quot;aline\&quot;===t||\&quot;bline\&quot;===t||\&quot;cline\&quot;===t?r.append(\&quot;path\&quot;):\&quot;grids\&quot;===t&amp;&amp;i.forEach(function(t){e[t]=r.append(\&quot;g\&quot;).classed(\&quot;grid \&quot;+t,!0)})}),a.order()};var k=Math.sqrt(4/3);w.adjustLayout=function(t,e){var r,n,a,i,o,s,f=this,p=t.domain,d=(p.x[0]+p.x[1])/2,g=(p.y[0]+p.y[1])/2,v=p.x[1]-p.x[0],m=p.y[1]-p.y[0],y=v*e.w,x=m*e.h,b=t.sum,_=t.aaxis.min,w=t.baxis.min,T=t.caxis.min;y&gt;k*x?a=(i=x)*k:i=(a=y)/k,o=v*a/y,s=m*i/x,r=e.l+e.w*d-a/2,n=e.t+e.h*(1-g)-i/2,f.x0=r,f.y0=n,f.w=a,f.h=i,f.sum=b,f.xaxis={type:\&quot;linear\&quot;,range:[_+2*T-b,b-_-2*w],domain:[d-o/2,d+o/2],_id:\&quot;x\&quot;},u(f.xaxis,f.graphDiv._fullLayout),f.xaxis.setScale(),f.xaxis.isPtWithinRange=function(t){return t.a&gt;=f.aaxis.range[0]&amp;&amp;t.a&lt;=f.aaxis.range[1]&amp;&amp;t.b&gt;=f.baxis.range[1]&amp;&amp;t.b&lt;=f.baxis.range[0]&amp;&amp;t.c&gt;=f.caxis.range[1]&amp;&amp;t.c&lt;=f.caxis.range[0]},f.yaxis={type:\&quot;linear\&quot;,range:[_,b-w-T],domain:[g-s/2,g+s/2],_id:\&quot;y\&quot;},u(f.yaxis,f.graphDiv._fullLayout),f.yaxis.setScale(),f.yaxis.isPtWithinRange=function(){return!0};var A=f.yaxis.domain[0],M=f.aaxis=h({},t.aaxis,{range:[_,b-w-T],side:\&quot;left\&quot;,tickangle:(+t.aaxis.tickangle||0)-30,domain:[A,A+s*k],anchor:\&quot;free\&quot;,position:0,_id:\&quot;y\&quot;,_length:a});u(M,f.graphDiv._fullLayout),M.setScale();var S=f.baxis=h({},t.baxis,{range:[b-_-T,w],side:\&quot;bottom\&quot;,domain:f.xaxis.domain,anchor:\&quot;free\&quot;,position:0,_id:\&quot;x\&quot;,_length:a});u(S,f.graphDiv._fullLayout),S.setScale();var E=f.caxis=h({},t.caxis,{range:[b-_-w,T],side:\&quot;right\&quot;,tickangle:(+t.caxis.tickangle||0)+30,domain:[A,A+s*k],anchor:\&quot;free\&quot;,position:0,_id:\&quot;y\&quot;,_length:a});u(E,f.graphDiv._fullLayout),E.setScale();var C=\&quot;M\&quot;+r+\&quot;,\&quot;+(n+i)+\&quot;h\&quot;+a+\&quot;l-\&quot;+a/2+\&quot;,-\&quot;+i+\&quot;Z\&quot;;f.clipDef.select(\&quot;path\&quot;).attr(\&quot;d\&quot;,C),f.layers.plotbg.select(\&quot;path\&quot;).attr(\&quot;d\&quot;,C);var L=\&quot;M0,\&quot;+i+\&quot;h\&quot;+a+\&quot;l-\&quot;+a/2+\&quot;,-\&quot;+i+\&quot;Z\&quot;;f.clipDefRelative.select(\&quot;path\&quot;).attr(\&quot;d\&quot;,L);var P=\&quot;translate(\&quot;+r+\&quot;,\&quot;+n+\&quot;)\&quot;;f.plotContainer.selectAll(\&quot;.scatterlayer,.maplayer\&quot;).attr(\&quot;transform\&quot;,P),f.clipDefRelative.select(\&quot;path\&quot;).attr(\&quot;transform\&quot;,null);var O=\&quot;translate(\&quot;+(r-S._offset)+\&quot;,\&quot;+(n+i)+\&quot;)\&quot;;f.layers.baxis.attr(\&quot;transform\&quot;,O),f.layers.bgrid.attr(\&quot;transform\&quot;,O);var z=\&quot;translate(\&quot;+(r+a/2)+\&quot;,\&quot;+n+\&quot;)rotate(30)translate(0,\&quot;+-M._offset+\&quot;)\&quot;;f.layers.aaxis.attr(\&quot;transform\&quot;,z),f.layers.agrid.attr(\&quot;transform\&quot;,z);var I=\&quot;translate(\&quot;+(r+a/2)+\&quot;,\&quot;+n+\&quot;)rotate(-30)translate(0,\&quot;+-E._offset+\&quot;)\&quot;;f.layers.caxis.attr(\&quot;transform\&quot;,I),f.layers.cgrid.attr(\&quot;transform\&quot;,I),f.drawAxes(!0),f.layers.aline.select(\&quot;path\&quot;).attr(\&quot;d\&quot;,M.showline?\&quot;M\&quot;+r+\&quot;,\&quot;+(n+i)+\&quot;l\&quot;+a/2+\&quot;,-\&quot;+i:\&quot;M0,0\&quot;).call(l.stroke,M.linecolor||\&quot;#000\&quot;).style(\&quot;stroke-width\&quot;,(M.linewidth||0)+\&quot;px\&quot;),f.layers.bline.select(\&quot;path\&quot;).attr(\&quot;d\&quot;,S.showline?\&quot;M\&quot;+r+\&quot;,\&quot;+(n+i)+\&quot;h\&quot;+a:\&quot;M0,0\&quot;).call(l.stroke,S.linecolor||\&quot;#000\&quot;).style(\&quot;stroke-width\&quot;,(S.linewidth||0)+\&quot;px\&quot;),f.layers.cline.select(\&quot;path\&quot;).attr(\&quot;d\&quot;,E.showline?\&quot;M\&quot;+(r+a/2)+\&quot;,\&quot;+n+\&quot;l\&quot;+a/2+\&quot;,\&quot;+i:\&quot;M0,0\&quot;).call(l.stroke,E.linecolor||\&quot;#000\&quot;).style(\&quot;stroke-width\&quot;,(E.linewidth||0)+\&quot;px\&quot;),f.graphDiv._context.staticPlot||f.initInteractions(),c.setClipUrl(f.layers.frontplot,f._hasClipOnAxisFalse?null:f.clipId,f.graphDiv)},w.drawAxes=function(t){var e=this.graphDiv,r=this.id.substr(7)+\&quot;title\&quot;,n=this.layers,a=this.aaxis,i=this.baxis,o=this.caxis;if(this.drawAx(a),this.drawAx(i),this.drawAx(o),t){var l=Math.max(a.showticklabels?a.tickfont.size/2:0,(o.showticklabels?.75*o.tickfont.size:0)+(\&quot;outside\&quot;===o.ticks?.87*o.ticklen:0)),c=(i.showticklabels?i.tickfont.size:0)+(\&quot;outside\&quot;===i.ticks?i.ticklen:0)+3;n[\&quot;a-title\&quot;]=v.draw(e,\&quot;a\&quot;+r,{propContainer:a,propName:this.id+\&quot;.aaxis.title\&quot;,placeholder:s(e,\&quot;Click to enter Component A title\&quot;),attributes:{x:this.x0+this.w/2,y:this.y0-a.title.font.size/3-l,\&quot;text-anchor\&quot;:\&quot;middle\&quot;}}),n[\&quot;b-title\&quot;]=v.draw(e,\&quot;b\&quot;+r,{propContainer:i,propName:this.id+\&quot;.baxis.title\&quot;,placeholder:s(e,\&quot;Click to enter Component B title\&quot;),attributes:{x:this.x0-c,y:this.y0+this.h+.83*i.title.font.size+c,\&quot;text-anchor\&quot;:\&quot;middle\&quot;}}),n[\&quot;c-title\&quot;]=v.draw(e,\&quot;c\&quot;+r,{propContainer:o,propName:this.id+\&quot;.caxis.title\&quot;,placeholder:s(e,\&quot;Click to enter Component C title\&quot;),attributes:{x:this.x0+this.w+c,y:this.y0+this.h+.83*o.title.font.size+c,\&quot;text-anchor\&quot;:\&quot;middle\&quot;}})}},w.drawAx=function(t){var e,r=this.graphDiv,n=t._name,a=n.charAt(0),i=t._id,s=this.layers[n],l=a+\&quot;tickLayout\&quot;,c=(e=t).ticks+String(e.ticklen)+String(e.showticklabels);this[l]!==c&amp;&amp;(s.selectAll(\&quot;.\&quot;+i+\&quot;tick\&quot;).remove(),this[l]=c),t.setScale();var u=p.calcTicks(t),h=p.clipEnds(t,u),f=p.makeTransFn(t),d=p.getTickSigns(t)[2],g=o.deg2rad(30),v=d*(t.linewidth||1)/2,m=d*t.ticklen,y=this.w,x=this.h,b=\&quot;b\&quot;===a?\&quot;M0,\&quot;+v+\&quot;l\&quot;+Math.sin(g)*m+\&quot;,\&quot;+Math.cos(g)*m:\&quot;M\&quot;+v+\&quot;,0l\&quot;+Math.cos(g)*m+\&quot;,\&quot;+-Math.sin(g)*m,_={a:\&quot;M0,0l\&quot;+x+\&quot;,-\&quot;+y/2,b:\&quot;M0,0l-\&quot;+y/2+\&quot;,-\&quot;+x,c:\&quot;M0,0l-\&quot;+x+\&quot;,\&quot;+y/2}[a];p.drawTicks(r,t,{vals:\&quot;inside\&quot;===t.ticks?h:u,layer:s,path:b,transFn:f,crisp:!1}),p.drawGrid(r,t,{vals:h,layer:this.layers[a+\&quot;grid\&quot;],path:_,transFn:f,crisp:!1}),p.drawLabels(r,t,{vals:u,layer:s,transFn:f,labelFns:p.makeLabelFns(t,0,30)})};var T=b.MINZOOM/2+.87,A=\&quot;m-0.87,.5h\&quot;+T+\&quot;v3h-\&quot;+(T+5.2)+\&quot;l\&quot;+(T/2+2.6)+\&quot;,-\&quot;+(.87*T+4.5)+\&quot;l2.6,1.5l-\&quot;+T/2+\&quot;,\&quot;+.87*T+\&quot;Z\&quot;,M=\&quot;m0.87,.5h-\&quot;+T+\&quot;v3h\&quot;+(T+5.2)+\&quot;l-\&quot;+(T/2+2.6)+\&quot;,-\&quot;+(.87*T+4.5)+\&quot;l-2.6,1.5l\&quot;+T/2+\&quot;,\&quot;+.87*T+\&quot;Z\&quot;,S=\&quot;m0,1l\&quot;+T/2+\&quot;,\&quot;+.87*T+\&quot;l2.6,-1.5l-\&quot;+(T/2+2.6)+\&quot;,-\&quot;+(.87*T+4.5)+\&quot;l-\&quot;+(T/2+2.6)+\&quot;,\&quot;+(.87*T+4.5)+\&quot;l2.6,1.5l\&quot;+T/2+\&quot;,-\&quot;+.87*T+\&quot;Z\&quot;,E=\&quot;m0.5,0.5h5v-2h-5v-5h-2v5h-5v2h5v5h2Z\&quot;,C=!0;function L(t){n.select(t).selectAll(\&quot;.zoombox,.js-zoombox-backdrop,.js-zoombox-menu,.zoombox-corners\&quot;).remove()}w.initInteractions=function(){var t,e,r,n,u,h,f,p,v,_,w=this,T=w.layers.plotbg.select(\&quot;path\&quot;).node(),P=w.graphDiv,O=P._fullLayout._zoomlayer,z={element:T,gd:P,plotinfo:{id:w.id,xaxis:w.xaxis,yaxis:w.yaxis},subplot:w.id,prepFn:function(i,o,s){z.xaxes=[w.xaxis],z.yaxes=[w.yaxis];var c=P._fullLayout.dragmode;z.minDrag=\&quot;lasso\&quot;===c?1:void 0,\&quot;zoom\&quot;===c?(z.moveFn=N,z.clickFn=D,z.doneFn=j,function(i,o,s){var c=T.getBoundingClientRect();t=o-c.left,e=s-c.top,r={a:w.aaxis.range[0],b:w.baxis.range[1],c:w.caxis.range[1]},u=r,n=w.aaxis.range[1]-r.a,h=a(w.graphDiv._fullLayout[w.id].bgcolor).getLuminance(),f=\&quot;M0,\&quot;+w.h+\&quot;L\&quot;+w.w/2+\&quot;, 0L\&quot;+w.w+\&quot;,\&quot;+w.h+\&quot;Z\&quot;,p=!1,v=O.append(\&quot;path\&quot;).attr(\&quot;class\&quot;,\&quot;zoombox\&quot;).attr(\&quot;transform\&quot;,\&quot;translate(\&quot;+w.x0+\&quot;, \&quot;+w.y0+\&quot;)\&quot;).style({fill:h&gt;.2?\&quot;rgba(0,0,0,0)\&quot;:\&quot;rgba(255,255,255,0)\&quot;,\&quot;stroke-width\&quot;:0}).attr(\&quot;d\&quot;,f),_=O.append(\&quot;path\&quot;).attr(\&quot;class\&quot;,\&quot;zoombox-corners\&quot;).attr(\&quot;transform\&quot;,\&quot;translate(\&quot;+w.x0+\&quot;, \&quot;+w.y0+\&quot;)\&quot;).style({fill:l.background,stroke:l.defaultLine,\&quot;stroke-width\&quot;:1,opacity:0}).attr(\&quot;d\&quot;,\&quot;M0,0Z\&quot;),x(P)}(0,o,s)):\&quot;pan\&quot;===c?(z.moveFn=V,z.clickFn=D,z.doneFn=U,r={a:w.aaxis.range[0],b:w.baxis.range[1],c:w.caxis.range[1]},u=r,x(P)):\&quot;select\&quot;!==c&amp;&amp;\&quot;lasso\&quot;!==c||m(i,o,s,z,c)}};function I(t){var e={};return e[w.id+\&quot;.aaxis.min\&quot;]=t.a,e[w.id+\&quot;.baxis.min\&quot;]=t.b,e[w.id+\&quot;.caxis.min\&quot;]=t.c,e}function D(t,e){var r=P._fullLayout.clickmode;L(P),2===t&amp;&amp;(P.emit(\&quot;plotly_doubleclick\&quot;,null),i.call(\&quot;_guiRelayout\&quot;,P,I({a:0,b:0,c:0}))),r.indexOf(\&quot;select\&quot;)&gt;-1&amp;&amp;1===t&amp;&amp;y(e,P,[w.xaxis],[w.yaxis],w.id,z),r.indexOf(\&quot;event\&quot;)&gt;-1&amp;&amp;g.click(P,e,w.id)}function R(t,e){return 1-e/w.h}function F(t,e){return 1-(t+(w.h-e)/Math.sqrt(3))/w.w}function B(t,e){return(t-(w.h-e)/Math.sqrt(3))/w.w}function N(a,i){var o=t+a,s=e+i,l=Math.max(0,Math.min(1,R(0,e),R(0,s))),c=Math.max(0,Math.min(1,F(t,e),F(o,s))),d=Math.max(0,Math.min(1,B(t,e),B(o,s))),g=(l/2+d)*w.w,m=(1-l/2-c)*w.w,y=(g+m)/2,x=m-g,T=(1-l)*w.h,C=T-x/k;x&lt;b.MINZOOM?(u=r,v.attr(\&quot;d\&quot;,f),_.attr(\&quot;d\&quot;,\&quot;M0,0Z\&quot;)):(u={a:r.a+l*n,b:r.b+c*n,c:r.c+d*n},v.attr(\&quot;d\&quot;,f+\&quot;M\&quot;+g+\&quot;,\&quot;+T+\&quot;H\&quot;+m+\&quot;L\&quot;+y+\&quot;,\&quot;+C+\&quot;L\&quot;+g+\&quot;,\&quot;+T+\&quot;Z\&quot;),_.attr(\&quot;d\&quot;,\&quot;M\&quot;+t+\&quot;,\&quot;+e+E+\&quot;M\&quot;+g+\&quot;,\&quot;+T+A+\&quot;M\&quot;+m+\&quot;,\&quot;+T+M+\&quot;M\&quot;+y+\&quot;,\&quot;+C+S)),p||(v.transition().style(\&quot;fill\&quot;,h&gt;.2?\&quot;rgba(0,0,0,0.4)\&quot;:\&quot;rgba(255,255,255,0.3)\&quot;).duration(200),_.transition().style(\&quot;opacity\&quot;,1).duration(200),p=!0),P.emit(\&quot;plotly_relayouting\&quot;,I(u))}function j(){L(P),u!==r&amp;&amp;(i.call(\&quot;_guiRelayout\&quot;,P,I(u)),C&amp;&amp;P.data&amp;&amp;P._context.showTips&amp;&amp;(o.notifier(s(P,\&quot;Double-click to zoom back out\&quot;),\&quot;long\&quot;),C=!1))}function V(t,e){var n=t/w.xaxis._m,a=e/w.yaxis._m,i=[(u={a:r.a-a,b:r.b+(n+a)/2,c:r.c-(n-a)/2}).a,u.b,u.c].sort(),o=i.indexOf(u.a),s=i.indexOf(u.b),l=i.indexOf(u.c);i[0]&lt;0&amp;&amp;(i[1]+i[0]/2&lt;0?(i[2]+=i[0]+i[1],i[0]=i[1]=0):(i[2]+=i[0]/2,i[1]+=i[0]/2,i[0]=0),u={a:i[o],b:i[s],c:i[l]},e=(r.a-u.a)*w.yaxis._m,t=(r.c-u.c-r.b+u.b)*w.xaxis._m);var h=\&quot;translate(\&quot;+(w.x0+t)+\&quot;,\&quot;+(w.y0+e)+\&quot;)\&quot;;w.plotContainer.selectAll(\&quot;.scatterlayer,.maplayer\&quot;).attr(\&quot;transform\&quot;,h);var f=\&quot;translate(\&quot;+-t+\&quot;,\&quot;+-e+\&quot;)\&quot;;w.clipDefRelative.select(\&quot;path\&quot;).attr(\&quot;transform\&quot;,f),w.aaxis.range=[u.a,w.sum-u.b-u.c],w.baxis.range=[w.sum-u.a-u.c,u.b],w.caxis.range=[w.sum-u.a-u.b,u.c],w.drawAxes(!1),w._hasClipOnAxisFalse&amp;&amp;w.plotContainer.select(\&quot;.scatterlayer\&quot;).selectAll(\&quot;.trace\&quot;).call(c.hideOutsideRangePoints,w),P.emit(\&quot;plotly_relayouting\&quot;,I(u))}function U(){i.call(\&quot;_guiRelayout\&quot;,P,I(u))}T.onmousemove=function(t){g.hover(P,t,w.id),P._fullLayout._lasthover=T,P._fullLayout._hoversubplot=w.id},T.onmouseout=function(t){P._dragging||d.unhover(P,t)},d.init(z)}},{\&quot;../../components/color\&quot;:591,\&quot;../../components/dragelement\&quot;:609,\&quot;../../components/drawing\&quot;:612,\&quot;../../components/fx\&quot;:629,\&quot;../../components/titles\&quot;:678,\&quot;../../lib\&quot;:716,\&quot;../../lib/extend\&quot;:707,\&quot;../../registry\&quot;:845,\&quot;../cartesian/axes\&quot;:764,\&quot;../cartesian/constants\&quot;:770,\&quot;../cartesian/select\&quot;:781,\&quot;../cartesian/set_convert\&quot;:782,\&quot;../plots\&quot;:825,d3:164,tinycolor2:535}],845:[function(t,e,r){\&quot;use strict\&quot;;var n=t(\&quot;./lib/loggers\&quot;),a=t(\&quot;./lib/noop\&quot;),i=t(\&quot;./lib/push_unique\&quot;),o=t(\&quot;./lib/is_plain_object\&quot;),s=t(\&quot;./lib/dom\&quot;).addStyleRule,l=t(\&quot;./lib/extend\&quot;),c=t(\&quot;./plots/attributes\&quot;),u=t(\&quot;./plots/layout_attributes\&quot;),h=l.extendFlat,f=l.extendDeepAll;function p(t){var e=t.name,a=t.categories,i=t.meta;if(r.modules[e])n.log(\&quot;Type \&quot;+e+\&quot; already registered\&quot;);else{r.subplotsRegistry[t.basePlotModule.name]||function(t){var e=t.name;if(r.subplotsRegistry[e])return void n.log(\&quot;Plot type \&quot;+e+\&quot; already registered.\&quot;);for(var a in m(t),r.subplotsRegistry[e]=t,r.componentsRegistry)b(a,t.name)}(t.basePlotModule);for(var o={},l=0;l&lt;a.length;l++)o[a[l]]=!0,r.allCategories[a[l]]=!0;for(var c in r.modules[e]={_module:t,categories:o},i&amp;&amp;Object.keys(i).length&amp;&amp;(r.modules[e].meta=i),r.allTypes.push(e),r.componentsRegistry)y(c,e);t.layoutAttributes&amp;&amp;h(r.traceLayoutAttributes,t.layoutAttributes);var u=t.basePlotModule,f=u.name;if(\&quot;mapbox\&quot;===f){var p=u.constants.styleRules;for(var d in p)s(\&quot;.js-plotly-plot .plotly .mapboxgl-\&quot;+d,p[d])}\&quot;geo\&quot;!==f&amp;&amp;\&quot;mapbox\&quot;!==f||void 0===typeof window||void 0!==window.PlotlyGeoAssets||(window.PlotlyGeoAssets={topojson:{}})}}function d(t){if(\&quot;string\&quot;!=typeof t.name)throw new Error(\&quot;Component module *name* must be a string.\&quot;);var e=t.name;for(var n in r.componentsRegistry[e]=t,t.layoutAttributes&amp;&amp;(t.layoutAttributes._isLinkedToArray&amp;&amp;i(r.layoutArrayContainers,e),m(t)),r.modules)y(e,n);for(var a in r.subplotsRegistry)b(e,a);for(var o in r.transformsRegistry)x(e,o);t.schema&amp;&amp;t.schema.layout&amp;&amp;f(u,t.schema.layout)}function g(t){if(\&quot;string\&quot;!=typeof t.name)throw new Error(\&quot;Transform module *name* must be a string.\&quot;);var e=\&quot;Transform module \&quot;+t.name,a=\&quot;function\&quot;==typeof t.transform,i=\&quot;function\&quot;==typeof t.calcTransform;if(!a&amp;&amp;!i)throw new Error(e+\&quot; is missing a *transform* or *calcTransform* method.\&quot;);for(var s in a&amp;&amp;i&amp;&amp;n.log([e+\&quot; has both a *transform* and *calcTransform* methods.\&quot;,\&quot;Please note that all *transform* methods are executed\&quot;,\&quot;before all *calcTransform* methods.\&quot;].join(\&quot; \&quot;)),o(t.attributes)||n.log(e+\&quot; registered without an *attributes* object.\&quot;),\&quot;function\&quot;!=typeof t.supplyDefaults&amp;&amp;n.log(e+\&quot; registered without a *supplyDefaults* method.\&quot;),r.transformsRegistry[t.name]=t,r.componentsRegistry)x(s,t.name)}function v(t){var e=t.name,n=e.split(\&quot;-\&quot;)[0],a=t.dictionary,i=t.format,o=a&amp;&amp;Object.keys(a).length,s=i&amp;&amp;Object.keys(i).length,l=r.localeRegistry,c=l[e];if(c||(l[e]=c={}),n!==e){var u=l[n];u||(l[n]=u={}),o&amp;&amp;u.dictionary===c.dictionary&amp;&amp;(u.dictionary=a),s&amp;&amp;u.format===c.format&amp;&amp;(u.format=i)}o&amp;&amp;(c.dictionary=a),s&amp;&amp;(c.format=i)}function m(t){if(t.layoutAttributes){var e=t.layoutAttributes._arrayAttrRegexps;if(e)for(var n=0;n&lt;e.length;n++)i(r.layoutArrayRegexes,e[n])}}function y(t,e){var n=r.componentsRegistry[t].schema;if(n&amp;&amp;n.traces){var a=n.traces[e];a&amp;&amp;f(r.modules[e]._module.attributes,a)}}function x(t,e){var n=r.componentsRegistry[t].schema;if(n&amp;&amp;n.transforms){var a=n.transforms[e];a&amp;&amp;f(r.transformsRegistry[e].attributes,a)}}function b(t,e){var n=r.componentsRegistry[t].schema;if(n&amp;&amp;n.subplots){var a=r.subplotsRegistry[e],i=a.layoutAttributes,o=\&quot;subplot\&quot;===a.attr?a.name:a.attr;Array.isArray(o)&amp;&amp;(o=o[0]);var s=n.subplots[o];i&amp;&amp;s&amp;&amp;f(i,s)}}function _(t){return\&quot;object\&quot;==typeof t&amp;&amp;(t=t.type),t}r.modules={},r.allCategories={},r.allTypes=[],r.subplotsRegistry={},r.transformsRegistry={},r.componentsRegistry={},r.layoutArrayContainers=[],r.layoutArrayRegexes=[],r.traceLayoutAttributes={},r.localeRegistry={},r.apiMethodRegistry={},r.collectableSubplotTypes=null,r.register=function(t){if(r.collectableSubplotTypes=null,!t)throw new Error(\&quot;No argument passed to Plotly.register.\&quot;);t&amp;&amp;!Array.isArray(t)&amp;&amp;(t=[t]);for(var e=0;e&lt;t.length;e++){var n=t[e];if(!n)throw new Error(\&quot;Invalid module was attempted to be registered!\&quot;);switch(n.moduleType){case\&quot;trace\&quot;:p(n);break;case\&quot;transform\&quot;:g(n);break;case\&quot;component\&quot;:d(n);break;case\&quot;locale\&quot;:v(n);break;case\&quot;apiMethod\&quot;:var a=n.name;r.apiMethodRegistry[a]=n.fn;break;default:throw new Error(\&quot;Invalid module was attempted to be registered!\&quot;)}}},r.getModule=function(t){var e=r.modules[_(t)];return!!e&amp;&amp;e._module},r.traceIs=function(t,e){if(\&quot;various\&quot;===(t=_(t)))return!1;var a=r.modules[t];return a||(t&amp;&amp;\&quot;area\&quot;!==t&amp;&amp;n.log(\&quot;Unrecognized trace type \&quot;+t+\&quot;.\&quot;),a=r.modules[c.type.dflt]),!!a.categories[e]},r.getTransformIndices=function(t,e){for(var r=[],n=t.transforms||[],a=0;a&lt;n.length;a++)n[a].type===e&amp;&amp;r.push(a);return r},r.hasTransform=function(t,e){for(var r=t.transforms||[],n=0;n&lt;r.length;n++)if(r[n].type===e)return!0;return!1},r.getComponentMethod=function(t,e){var n=r.componentsRegistry[t];return n&amp;&amp;n[e]||a},r.call=function(){var t=arguments[0],e=[].slice.call(arguments,1);return r.apiMethodRegistry[t].apply(null,e)}},{\&quot;./lib/dom\&quot;:705,\&quot;./lib/extend\&quot;:707,\&quot;./lib/is_plain_object\&quot;:717,\&quot;./lib/loggers\&quot;:720,\&quot;./lib/noop\&quot;:725,\&quot;./lib/push_unique\&quot;:730,\&quot;./plots/attributes\&quot;:761,\&quot;./plots/layout_attributes\&quot;:816}],846:[function(t,e,r){\&quot;use strict\&quot;;var n=t(\&quot;../registry\&quot;),a=t(\&quot;../lib\&quot;),i=a.extendFlat,o=a.extendDeep;function s(t){var e;switch(t){case\&quot;themes__thumb\&quot;:e={autosize:!0,width:150,height:150,title:{text:\&quot;\&quot;},showlegend:!1,margin:{l:5,r:5,t:5,b:5,pad:0},annotations:[]};break;case\&quot;thumbnail\&quot;:e={title:{text:\&quot;\&quot;},hidesources:!0,showlegend:!1,borderwidth:0,bordercolor:\&quot;\&quot;,margin:{l:1,r:1,t:1,b:1,pad:0},annotations:[]};break;default:e={}}return e}e.exports=function(t,e){var r;t.framework&amp;&amp;t.framework.isPolar&amp;&amp;(t=t.framework.getConfig());var a,l=t.data,c=t.layout,u=o([],l),h=o({},c,s(e.tileClass)),f=t._context||{};if(e.width&amp;&amp;(h.width=e.width),e.height&amp;&amp;(h.height=e.height),\&quot;thumbnail\&quot;===e.tileClass||\&quot;themes__thumb\&quot;===e.tileClass){h.annotations=[];var p=Object.keys(h);for(r=0;r&lt;p.length;r++)a=p[r],[\&quot;xaxis\&quot;,\&quot;yaxis\&quot;,\&quot;zaxis\&quot;].indexOf(a.slice(0,5))&gt;-1&amp;&amp;(h[p[r]].title={text:\&quot;\&quot;});for(r=0;r&lt;u.length;r++){var d=u[r];d.showscale=!1,d.marker&amp;&amp;(d.marker.showscale=!1),n.traceIs(d,\&quot;pie-like\&quot;)&amp;&amp;(d.textposition=\&quot;none\&quot;)}}if(Array.isArray(e.annotations))for(r=0;r&lt;e.annotations.length;r++)h.annotations.push(e.annotations[r]);var g=Object.keys(h).filter(function(t){return t.match(/^scene\\d*$/)});if(g.length){var v={};for(\&quot;thumbnail\&quot;===e.tileClass&amp;&amp;(v={title:{text:\&quot;\&quot;},showaxeslabels:!1,showticklabels:!1,linetickenable:!1}),r=0;r&lt;g.length;r++){var m=h[g[r]];m.xaxis||(m.xaxis={}),m.yaxis||(m.yaxis={}),m.zaxis||(m.zaxis={}),i(m.xaxis,v),i(m.yaxis,v),i(m.zaxis,v),m._scene=null}}var y=document.createElement(\&quot;div\&quot;);e.tileClass&amp;&amp;(y.className=e.tileClass);var x={gd:y,td:y,layout:h,data:u,config:{staticPlot:void 0===e.staticPlot||e.staticPlot,plotGlPixelRatio:void 0===e.plotGlPixelRatio?2:e.plotGlPixelRatio,displaylogo:e.displaylogo||!1,showLink:e.showLink||!1,showTips:e.showTips||!1,mapboxAccessToken:f.mapboxAccessToken}};return\&quot;transparent\&quot;!==e.setBackground&amp;&amp;(x.config.setBackground=e.setBackground||\&quot;opaque\&quot;),x.gd.defaultLayout=s(e.tileClass),x}},{\&quot;../lib\&quot;:716,\&quot;../registry\&quot;:845}],847:[function(t,e,r){\&quot;use strict\&quot;;var n=t(\&quot;../lib\&quot;),a=t(\&quot;../plot_api/to_image\&quot;),i=t(\&quot;./filesaver\&quot;),o=t(\&quot;./helpers\&quot;);e.exports=function(t,e){var r;return n.isPlainObject(t)||(r=n.getGraphDiv(t)),(e=e||{}).format=e.format||\&quot;png\&quot;,e.imageDataOnly=!0,new Promise(function(s,l){r&amp;&amp;r._snapshotInProgress&amp;&amp;l(new Error(\&quot;Snapshotting already in progress.\&quot;)),n.isIE()&amp;&amp;\&quot;svg\&quot;!==e.format&amp;&amp;l(new Error(o.MSG_IE_BAD_FORMAT)),r&amp;&amp;(r._snapshotInProgress=!0);var c=a(t,e),u=e.filename||t.fn||\&quot;newplot\&quot;;u+=\&quot;.\&quot;+e.format,c.then(function(t){return r&amp;&amp;(r._snapshotInProgress=!1),i(t,u,e.format)}).then(function(t){s(t)}).catch(function(t){r&amp;&amp;(r._snapshotInProgress=!1),l(t)})})}},{\&quot;../lib\&quot;:716,\&quot;../plot_api/to_image\&quot;:757,\&quot;./filesaver\&quot;:848,\&quot;./helpers\&quot;:849}],848:[function(t,e,r){\&quot;use strict\&quot;;var n=t(\&quot;../lib\&quot;),a=t(\&quot;./helpers\&quot;);e.exports=function(t,e,r){var i=document.createElement(\&quot;a\&quot;),o=\&quot;download\&quot;in i;return new Promise(function(s,l){var c,u;if(n.isIE9orBelow()&amp;&amp;l(new Error(\&quot;IE &lt; 10 unsupported\&quot;)),n.isSafari()){var h=\&quot;svg\&quot;===r?\&quot;,\&quot;:\&quot;;base64,\&quot;;return a.octetStream(h+encodeURIComponent(t)),s(e)}return n.isIE()?(c=a.createBlob(t,\&quot;svg\&quot;),window.navigator.msSaveBlob(c,e),c=null,s(e)):o?(c=a.createBlob(t,r),u=a.createObjectURL(c),i.href=u,i.download=e,document.body.appendChild(i),i.click(),document.body.removeChild(i),a.revokeObjectURL(u),c=null,s(e)):void l(new Error(\&quot;download error\&quot;))})}},{\&quot;../lib\&quot;:716,\&quot;./helpers\&quot;:849}],849:[function(t,e,r){\&quot;use strict\&quot;;var n=t(\&quot;../registry\&quot;);r.getDelay=function(t){return t._has&amp;&amp;(t._has(\&quot;gl3d\&quot;)||t._has(\&quot;gl2d\&quot;)||t._has(\&quot;mapbox\&quot;))?500:0},r.getRedrawFunc=function(t){return function(){var e=t._fullLayout||{};!(e._has&amp;&amp;e._has(\&quot;polar\&quot;))&amp;&amp;t.data&amp;&amp;t.data[0]&amp;&amp;t.data[0].r||n.getComponentMethod(\&quot;colorbar\&quot;,\&quot;draw\&quot;)(t)}},r.encodeSVG=function(t){return\&quot;data:image/svg+xml,\&quot;+encodeURIComponent(t)};var a=window.URL||window.webkitURL;r.createObjectURL=function(t){return a.createObjectURL(t)},r.revokeObjectURL=function(t){return a.revokeObjectURL(t)},r.createBlob=function(t,e){if(\&quot;svg\&quot;===e)return new window.Blob([t],{type:\&quot;image/svg+xml;charset=utf-8\&quot;});var r=function(t){for(var e=t.length,r=new ArrayBuffer(e),n=new Uint8Array(r),a=0;a&lt;e;a++)n[a]=t.charCodeAt(a);return r}(window.atob(t));return new window.Blob([r],{type:\&quot;image/\&quot;+e})},r.octetStream=function(t){document.location.href=\&quot;data:application/octet-stream\&quot;+t},r.IMAGE_URL_PREFIX=/^data:image\\/\\w+;base64,/,r.MSG_IE_BAD_FORMAT=\&quot;Sorry IE does not support downloading from canvas. Try {format:'svg'} instead.\&quot;},{\&quot;../registry\&quot;:845}],850:[function(t,e,r){\&quot;use strict\&quot;;var n=t(\&quot;./helpers\&quot;),a={getDelay:n.getDelay,getRedrawFunc:n.getRedrawFunc,clone:t(\&quot;./cloneplot\&quot;),toSVG:t(\&quot;./tosvg\&quot;),svgToImg:t(\&quot;./svgtoimg\&quot;),toImage:t(\&quot;./toimage\&quot;),downloadImage:t(\&quot;./download\&quot;)};e.exports=a},{\&quot;./cloneplot\&quot;:846,\&quot;./download\&quot;:847,\&quot;./helpers\&quot;:849,\&quot;./svgtoimg\&quot;:851,\&quot;./toimage\&quot;:852,\&quot;./tosvg\&quot;:853}],851:[function(t,e,r){\&quot;use strict\&quot;;var n=t(\&quot;../lib\&quot;),a=t(\&quot;events\&quot;).EventEmitter,i=t(\&quot;./helpers\&quot;);e.exports=function(t){var e=t.emitter||new a,r=new Promise(function(a,o){var s=window.Image,l=t.svg,c=t.format||\&quot;png\&quot;;if(n.isIE()&amp;&amp;\&quot;svg\&quot;!==c){var u=new Error(i.MSG_IE_BAD_FORMAT);return o(u),t.promise?r:e.emit(\&quot;error\&quot;,u)}var h,f,p=t.canvas,d=t.scale||1,g=t.width||300,v=t.height||150,m=d*g,y=d*v,x=p.getContext(\&quot;2d\&quot;),b=new s;\&quot;svg\&quot;===c||n.isIE9orBelow()||n.isSafari()?f=i.encodeSVG(l):(h=i.createBlob(l,\&quot;svg\&quot;),f=i.createObjectURL(h)),p.width=m,p.height=y,b.onload=function(){var r;switch(h=null,i.revokeObjectURL(f),\&quot;svg\&quot;!==c&amp;&amp;x.drawImage(b,0,0,m,y),c){case\&quot;jpeg\&quot;:r=p.toDataURL(\&quot;image/jpeg\&quot;);break;case\&quot;png\&quot;:r=p.toDataURL(\&quot;image/png\&quot;);break;case\&quot;webp\&quot;:r=p.toDataURL(\&quot;image/webp\&quot;);break;case\&quot;svg\&quot;:r=f;break;default:var n=\&quot;Image format is not jpeg, png, svg or webp.\&quot;;if(o(new Error(n)),!t.promise)return e.emit(\&quot;error\&quot;,n)}a(r),t.promise||e.emit(\&quot;success\&quot;,r)},b.onerror=function(r){if(h=null,i.revokeObjectURL(f),o(r),!t.promise)return e.emit(\&quot;error\&quot;,r)},b.src=f});return t.promise?r:e}},{\&quot;../lib\&quot;:716,\&quot;./helpers\&quot;:849,events:105}],852:[function(t,e,r){\&quot;use strict\&quot;;var n=t(\&quot;events\&quot;).EventEmitter,a=t(\&quot;../registry\&quot;),i=t(\&quot;../lib\&quot;),o=t(\&quot;./helpers\&quot;),s=t(\&quot;./cloneplot\&quot;),l=t(\&quot;./tosvg\&quot;),c=t(\&quot;./svgtoimg\&quot;);e.exports=function(t,e){var r=new n,u=s(t,{format:\&quot;png\&quot;}),h=u.gd;h.style.position=\&quot;absolute\&quot;,h.style.left=\&quot;-5000px\&quot;,document.body.appendChild(h);var f=o.getRedrawFunc(h);return a.call(\&quot;plot\&quot;,h,u.data,u.layout,u.config).then(f).then(function(){var t=o.getDelay(h._fullLayout);setTimeout(function(){var t=l(h),n=document.createElement(\&quot;canvas\&quot;);n.id=i.randstr(),(r=c({format:e.format,width:h._fullLayout.width,height:h._fullLayout.height,canvas:n,emitter:r,svg:t})).clean=function(){h&amp;&amp;document.body.removeChild(h)}},t)}).catch(function(t){r.emit(\&quot;error\&quot;,t)}),r}},{\&quot;../lib\&quot;:716,\&quot;../registry\&quot;:845,\&quot;./cloneplot\&quot;:846,\&quot;./helpers\&quot;:849,\&quot;./svgtoimg\&quot;:851,\&quot;./tosvg\&quot;:853,events:105}],853:[function(t,e,r){\&quot;use strict\&quot;;var n=t(\&quot;d3\&quot;),a=t(\&quot;../lib\&quot;),i=t(\&quot;../components/drawing\&quot;),o=t(\&quot;../components/color\&quot;),s=t(\&quot;../constants/xmlns_namespaces\&quot;),l=/\&quot;/g,c=new RegExp('(\&quot;TOBESTRIPPED)|(TOBESTRIPPED\&quot;)',\&quot;g\&quot;);e.exports=function(t,e,r){var u,h=t._fullLayout,f=h._paper,p=h._toppaper,d=h.width,g=h.height;f.insert(\&quot;rect\&quot;,\&quot;:first-child\&quot;).call(i.setRect,0,0,d,g).call(o.fill,h.paper_bgcolor);var v=h._basePlotModules||[];for(u=0;u&lt;v.length;u++){var m=v[u];m.toSVG&amp;&amp;m.toSVG(t)}if(p){var y=p.node().childNodes,x=Array.prototype.slice.call(y);for(u=0;u&lt;x.length;u++){var b=x[u];b.childNodes.length&amp;&amp;f.node().appendChild(b)}}h._draggers&amp;&amp;h._draggers.remove(),f.node().style.background=\&quot;\&quot;,f.selectAll(\&quot;text\&quot;).attr({\&quot;data-unformatted\&quot;:null,\&quot;data-math\&quot;:null}).each(function(){var t=n.select(this);if(\&quot;hidden\&quot;!==this.style.visibility&amp;&amp;\&quot;none\&quot;!==this.style.display){t.style({visibility:null,display:null});var e=this.style.fontFamily;e&amp;&amp;-1!==e.indexOf('\&quot;')&amp;&amp;t.style(\&quot;font-family\&quot;,e.replace(l,\&quot;TOBESTRIPPED\&quot;))}else t.remove()}),f.selectAll(\&quot;.point, .scatterpts, .legendfill&gt;path, .legendlines&gt;path, .cbfill\&quot;).each(function(){var t=n.select(this),e=this.style.fill;e&amp;&amp;-1!==e.indexOf(\&quot;url(\&quot;)&amp;&amp;t.style(\&quot;fill\&quot;,e.replace(l,\&quot;TOBESTRIPPED\&quot;));var r=this.style.stroke;r&amp;&amp;-1!==r.indexOf(\&quot;url(\&quot;)&amp;&amp;t.style(\&quot;stroke\&quot;,r.replace(l,\&quot;TOBESTRIPPED\&quot;))}),\&quot;pdf\&quot;!==e&amp;&amp;\&quot;eps\&quot;!==e||f.selectAll(\&quot;#MathJax_SVG_glyphs path\&quot;).attr(\&quot;stroke-width\&quot;,0),f.node().setAttributeNS(s.xmlns,\&quot;xmlns\&quot;,s.svg),f.node().setAttributeNS(s.xmlns,\&quot;xmlns:xlink\&quot;,s.xlink),\&quot;svg\&quot;===e&amp;&amp;r&amp;&amp;(f.attr(\&quot;width\&quot;,r*d),f.attr(\&quot;height\&quot;,r*g),f.attr(\&quot;viewBox\&quot;,\&quot;0 0 \&quot;+d+\&quot; \&quot;+g));var _=(new window.XMLSerializer).serializeToString(f.node());return _=function(t){var e=n.select(\&quot;body\&quot;).append(\&quot;div\&quot;).style({display:\&quot;none\&quot;}).html(\&quot;\&quot;),r=t.replace(/(&amp;[^;]*;)/gi,function(t){return\&quot;&amp;lt;\&quot;===t?\&quot;&amp;#60;\&quot;:\&quot;&amp;rt;\&quot;===t?\&quot;&amp;#62;\&quot;:-1!==t.indexOf(\&quot;&lt;\&quot;)||-1!==t.indexOf(\&quot;&gt;\&quot;)?\&quot;\&quot;:e.html(t).text()});return e.remove(),r}(_),_=(_=_.replace(/&amp;(?!\\w+;|\\#[0-9]+;| \\#x[0-9A-F]+;)/g,\&quot;&amp;amp;\&quot;)).replace(c,\&quot;'\&quot;),a.isIE()&amp;&amp;(_=(_=(_=_.replace(/\&quot;/gi,\&quot;'\&quot;)).replace(/(\\('#)([^']*)('\\))/gi,'(\&quot;#$2\&quot;)')).replace(/(\\\\')/gi,'\&quot;')),_}},{\&quot;../components/color\&quot;:591,\&quot;../components/drawing\&quot;:612,\&quot;../constants/xmlns_namespaces\&quot;:693,\&quot;../lib\&quot;:716,d3:164}],854:[function(t,e,r){\&quot;use strict\&quot;;var n=t(\&quot;../../lib\&quot;);e.exports=function(t,e){for(var r=0;r&lt;t.length;r++)t[r].i=r;n.mergeArray(e.text,t,\&quot;tx\&quot;),n.mergeArray(e.hovertext,t,\&quot;htx\&quot;);var a=e.marker;if(a){n.mergeArray(a.opacity,t,\&quot;mo\&quot;,!0),n.mergeArray(a.color,t,\&quot;mc\&quot;);var i=a.line;i&amp;&amp;(n.mergeArray(i.color,t,\&quot;mlc\&quot;),n.mergeArrayCastPositive(i.width,t,\&quot;mlw\&quot;))}}},{\&quot;../../lib\&quot;:716}],855:[function(t,e,r){\&quot;use strict\&quot;;var n=t(\&quot;../scatter/attributes\&quot;),a=t(\&quot;../../plots/template_attributes\&quot;).hovertemplateAttrs,i=t(\&quot;../../plots/template_attributes\&quot;).texttemplateAttrs,o=t(\&quot;../../components/colorscale/attributes\&quot;),s=t(\&quot;../../plots/font_attributes\&quot;),l=t(\&quot;./constants\&quot;),c=t(\&quot;../../lib/extend\&quot;).extendFlat,u=s({editType:\&quot;calc\&quot;,arrayOk:!0,colorEditType:\&quot;style\&quot;}),h=c({},n.marker.line.width,{dflt:0}),f=c({width:h,editType:\&quot;calc\&quot;},o(\&quot;marker.line\&quot;)),p=c({line:f,editType:\&quot;calc\&quot;},o(\&quot;marker\&quot;),{opacity:{valType:\&quot;number\&quot;,arrayOk:!0,dflt:1,min:0,max:1,editType:\&quot;style\&quot;}});e.exports={x:n.x,x0:n.x0,dx:n.dx,y:n.y,y0:n.y0,dy:n.dy,text:n.text,texttemplate:i({editType:\&quot;plot\&quot;},{keys:l.eventDataKeys}),hovertext:n.hovertext,hovertemplate:a({},{keys:l.eventDataKeys}),textposition:{valType:\&quot;enumerated\&quot;,values:[\&quot;inside\&quot;,\&quot;outside\&quot;,\&quot;auto\&quot;,\&quot;none\&quot;],dflt:\&quot;none\&quot;,arrayOk:!0,editType:\&quot;calc\&quot;},insidetextanchor:{valType:\&quot;enumerated\&quot;,values:[\&quot;end\&quot;,\&quot;middle\&quot;,\&quot;start\&quot;],dflt:\&quot;end\&quot;,editType:\&quot;plot\&quot;},textangle:{valType:\&quot;angle\&quot;,dflt:\&quot;auto\&quot;,editType:\&quot;plot\&quot;},textfont:c({},u,{}),insidetextfont:c({},u,{}),outsidetextfont:c({},u,{}),constraintext:{valType:\&quot;enumerated\&quot;,values:[\&quot;inside\&quot;,\&quot;outside\&quot;,\&quot;both\&quot;,\&quot;none\&quot;],dflt:\&quot;both\&quot;,editType:\&quot;calc\&quot;},cliponaxis:c({},n.cliponaxis,{}),orientation:{valType:\&quot;enumerated\&quot;,values:[\&quot;v\&quot;,\&quot;h\&quot;],editType:\&quot;calc+clearAxisTypes\&quot;},base:{valType:\&quot;any\&quot;,dflt:null,arrayOk:!0,editType:\&quot;calc\&quot;},offset:{valType:\&quot;number\&quot;,dflt:null,arrayOk:!0,editType:\&quot;calc\&quot;},width:{valType:\&quot;number\&quot;,dflt:null,min:0,arrayOk:!0,editType:\&quot;calc\&quot;},marker:p,offsetgroup:{valType:\&quot;string\&quot;,dflt:\&quot;\&quot;,editType:\&quot;calc\&quot;},alignmentgroup:{valType:\&quot;string\&quot;,dflt:\&quot;\&quot;,editType:\&quot;calc\&quot;},selected:{marker:{opacity:n.selected.marker.opacity,color:n.selected.marker.color,editType:\&quot;style\&quot;},textfont:n.selected.textfont,editType:\&quot;style\&quot;},unselected:{marker:{opacity:n.unselected.marker.opacity,color:n.unselected.marker.color,editType:\&quot;style\&quot;},textfont:n.unselected.textfont,editType:\&quot;style\&quot;},r:n.r,t:n.t,_deprecated:{bardir:{valType:\&quot;enumerated\&quot;,editType:\&quot;calc\&quot;,values:[\&quot;v\&quot;,\&quot;h\&quot;]}}}},{\&quot;../../components/colorscale/attributes\&quot;:598,\&quot;../../lib/extend\&quot;:707,\&quot;../../plots/font_attributes\&quot;:790,\&quot;../../plots/template_attributes\&quot;:840,\&quot;../scatter/attributes\&quot;:1117,\&quot;./constants\&quot;:857}],856:[function(t,e,r){\&quot;use strict\&quot;;var n=t(\&quot;../../plots/cartesian/axes\&quot;),a=t(\&quot;../../components/colorscale/helpers\&quot;).hasColorscale,i=t(\&quot;../../components/colorscale/calc\&quot;),o=t(\&quot;./arrays_to_calcdata\&quot;),s=t(\&quot;../scatter/calc_selection\&quot;);e.exports=function(t,e){var r,l,c=n.getFromId(t,e.xaxis||\&quot;x\&quot;),u=n.getFromId(t,e.yaxis||\&quot;y\&quot;);\&quot;h\&quot;===e.orientation?(r=c.makeCalcdata(e,\&quot;x\&quot;),l=u.makeCalcdata(e,\&quot;y\&quot;)):(r=u.makeCalcdata(e,\&quot;y\&quot;),l=c.makeCalcdata(e,\&quot;x\&quot;));for(var h=Math.min(l.length,r.length),f=new Array(h),p=0;p&lt;h;p++)f[p]={p:l[p],s:r[p]},e.ids&amp;&amp;(f[p].id=String(e.ids[p]));return a(e,\&quot;marker\&quot;)&amp;&amp;i(t,e,{vals:e.marker.color,containerStr:\&quot;marker\&quot;,cLetter:\&quot;c\&quot;}),a(e,\&quot;marker.line\&quot;)&amp;&amp;i(t,e,{vals:e.marker.line.color,containerStr:\&quot;marker.line\&quot;,cLetter:\&quot;c\&quot;}),o(f,e),s(f,e),f}},{\&quot;../../components/colorscale/calc\&quot;:599,\&quot;../../components/colorscale/helpers\&quot;:602,\&quot;../../plots/cartesian/axes\&quot;:764,\&quot;../scatter/calc_selection\&quot;:1119,\&quot;./arrays_to_calcdata\&quot;:854}],857:[function(t,e,r){\&quot;use strict\&quot;;e.exports={TEXTPAD:3,eventDataKeys:[]}},{}],858:[function(t,e,r){\&quot;use strict\&quot;;var n=t(\&quot;fast-isnumeric\&quot;),a=t(\&quot;../../lib\&quot;).isArrayOrTypedArray,i=t(\&quot;../../constants/numerical\&quot;).BADNUM,o=t(\&quot;../../registry\&quot;),s=t(\&quot;../../plots/cartesian/axes\&quot;),l=t(\&quot;../../plots/cartesian/axis_ids\&quot;).getAxisGroup,c=t(\&quot;./sieve.js\&quot;);function u(t,e,r,o,u){if(o.length){var b,_,w,k;switch(function(t,e){var r,i;for(r=0;r&lt;e.length;r++){var o,s=e[r],l=s[0].trace,c=\&quot;funnel\&quot;===l.type?l._base:l.base,u=\&quot;h\&quot;===l.orientation?l.xcalendar:l.ycalendar,h=\&quot;category\&quot;===t.type||\&quot;multicategory\&quot;===t.type?function(){return null}:t.d2c;if(a(c)){for(i=0;i&lt;Math.min(c.length,s.length);i++)o=h(c[i],0,u),n(o)?(s[i].b=+o,s[i].hasB=1):s[i].b=0;for(;i&lt;s.length;i++)s[i].b=0}else{o=h(c,0,u);var f=n(o);for(o=f?o:0,i=0;i&lt;s.length;i++)s[i].b=o,f&amp;&amp;(s[i].hasB=1)}}}(r,o),u.mode){case\&quot;overlay\&quot;:h(e,r,o,u);break;case\&quot;group\&quot;:for(b=[],_=[],w=0;w&lt;o.length;w++)void 0===(k=o[w])[0].trace.offset?_.push(k):b.push(k);_.length&amp;&amp;function(t,e,r,n,a){var o=new c(n,{sepNegVal:!1,overlapNoMerge:!a.norm});(function(t,e,r,n){for(var a=t._fullLayout,i=r.positions,o=r.distinctPositions,s=r.minDiff,c=r.traces,u=c.length,h=i.length!==o.length,f=s*(1-n.gap),v=l(a,e._id)+c[0][0].trace.orientation,m=a._alignmentOpts[v]||{},y=0;y&lt;u;y++){var x,b,_=c[y],w=_[0].trace,k=m[w.alignmentgroup]||{},T=Object.keys(k.offsetGroups||{}).length,A=(x=T?f/T:h?f/u:f)*(1-(n.groupgap||0));b=T?((2*w._offsetIndex+1-T)*x-A)/2:h?((2*y+1-u)*x-A)/2:-A/2;var M=_[0].t;M.barwidth=A,M.poffset=b,M.bargroupwidth=f,M.bardelta=s}r.binWidth=c[0][0].t.barwidth/100,p(r),d(e,r),g(e,r,h)})(t,e,o,a),function(t){for(var e=t.traces,r=0;r&lt;e.length;r++){var n=e[r],a=n[0].trace;if(void 0===a.base)for(var o=new c([n],{sepNegVal:!0,overlapNoMerge:!0}),s=0;s&lt;n.length;s++){var l=n[s];if(l.p!==i){var u=o.put(l.p,l.b+l.s);u&amp;&amp;(l.b=u)}}}}(o),a.norm?(m(o),y(r,o,a)):v(r,o)}(t,e,r,_,u),b.length&amp;&amp;h(e,r,b,u);break;case\&quot;stack\&quot;:case\&quot;relative\&quot;:for(b=[],_=[],w=0;w&lt;o.length;w++)void 0===(k=o[w])[0].trace.base?_.push(k):b.push(k);_.length&amp;&amp;function(t,e,r,n,a){var o=new c(n,{sepNegVal:\&quot;relative\&quot;===a.mode,overlapNoMerge:!(a.norm||\&quot;stack\&quot;===a.mode||\&quot;relative\&quot;===a.mode)});f(e,o,a),function(t,e,r){var n,a,o,l,c,u,h=x(t),f=e.traces;for(l=0;l&lt;f.length;l++)if(n=f[l],\&quot;funnel\&quot;===(a=n[0].trace).type)for(c=0;c&lt;n.length;c++)(u=n[c]).s!==i&amp;&amp;e.put(u.p,-.5*u.s);for(l=0;l&lt;f.length;l++){n=f[l],a=n[0].trace,o=\&quot;funnel\&quot;===a.type;var p=[];for(c=0;c&lt;n.length;c++)if((u=n[c]).s!==i){var d;d=o?u.s:u.s+u.b;var g=e.put(u.p,d),v=g+d;u.b=g,u[h]=v,r.norm||(p.push(v),u.hasB&amp;&amp;p.push(g))}r.norm||(a._extremes[t._id]=s.findExtremes(t,p,{tozero:!0,padded:!0}))}}(r,o,a);for(var l=0;l&lt;n.length;l++)for(var u=n[l],h=0;h&lt;u.length;h++){var p=u[h];if(p.s!==i){var d=p.b+p.s===o.get(p.p,p.s);d&amp;&amp;(p._outmost=!0)}}a.norm&amp;&amp;y(r,o,a)}(0,e,r,_,u),b.length&amp;&amp;h(e,r,b,u)}!function(t,e){var r,a,i,o=x(e),s={},l=1/0,c=-1/0;for(r=0;r&lt;t.length;r++)for(i=t[r],a=0;a&lt;i.length;a++){var u=i[a].p;n(u)&amp;&amp;(l=Math.min(l,u),c=Math.max(c,u))}var h=1e4/(c-l),f=s.round=function(t){return String(Math.round(h*(t-l)))};for(r=0;r&lt;t.length;r++){(i=t[r])[0].t.extents=s;var p=i[0].t.poffset,d=Array.isArray(p);for(a=0;a&lt;i.length;a++){var g=i[a],v=g[o]-g.w/2;if(n(v)){var m=g[o]+g.w/2,y=f(g.p);s[y]?s[y]=[Math.min(v,s[y][0]),Math.max(m,s[y][1])]:s[y]=[v,m]}g.p0=g.p+(d?p[a]:p),g.p1=g.p0+g.w,g.s0=g.b,g.s1=g.s0+g.s}}}(o,e)}}function h(t,e,r,n){for(var a=0;a&lt;r.length;a++){var i=r[a],o=new c([i],{sepNegVal:!1,overlapNoMerge:!n.norm});f(t,o,n),n.norm?(m(o),y(e,o,n)):v(e,o)}}function f(t,e,r){for(var n=e.minDiff,a=e.traces,i=n*(1-r.gap),o=i*(1-(r.groupgap||0)),s=-o/2,l=0;l&lt;a.length;l++){var c=a[l][0].t;c.barwidth=o,c.poffset=s,c.bargroupwidth=i,c.bardelta=n}e.binWidth=a[0][0].t.barwidth/100,p(e),d(t,e),g(t,e)}function p(t){var e,r,i=t.traces;for(e=0;e&lt;i.length;e++){var o,s=i[e],l=s[0],c=l.trace,u=l.t,h=c._offset||c.offset,f=u.poffset;if(a(h)){for(o=Array.prototype.slice.call(h,0,s.length),r=0;r&lt;o.length;r++)n(o[r])||(o[r]=f);for(r=o.length;r&lt;s.length;r++)o.push(f);u.poffset=o}else void 0!==h&amp;&amp;(u.poffset=h);var p=c._width||c.width,d=u.barwidth;if(a(p)){var g=Array.prototype.slice.call(p,0,s.length);for(r=0;r&lt;g.length;r++)n(g[r])||(g[r]=d);for(r=g.length;r&lt;s.length;r++)g.push(d);if(u.barwidth=g,void 0===h){for(o=[],r=0;r&lt;s.length;r++)o.push(f+(d-g[r])/2);u.poffset=o}}else void 0!==p&amp;&amp;(u.barwidth=p,void 0===h&amp;&amp;(u.poffset=f+(d-p)/2))}}function d(t,e){for(var r=e.traces,n=x(t),a=0;a&lt;r.length;a++)for(var i=r[a],o=i[0].t,s=o.poffset,l=Array.isArray(s),c=o.barwidth,u=Array.isArray(c),h=0;h&lt;i.length;h++){var f=i[h],p=f.w=u?c[h]:c;f[n]=f.p+(l?s[h]:s)+p/2}}function g(t,e,r){var n=e.traces,a=e.minDiff/2;s.minDtick(t,e.minDiff,e.distinctPositions[0],r);for(var i=0;i&lt;n.length;i++){var o,l,c,u,h=n[i],f=h[0],p=f.trace,d=[];for(u=0;u&lt;h.length;u++)l=(o=h[u]).p-a,c=o.p+a,d.push(l,c);if(p.width||p.offset){var g=f.t,v=g.poffset,m=g.barwidth,y=Array.isArray(v),x=Array.isArray(m);for(u=0;u&lt;h.length;u++){o=h[u];var b=y?v[u]:v,_=x?m[u]:m;c=(l=o.p+b)+_,d.push(l,c)}}p._extremes[t._id]=s.findExtremes(t,d,{padded:!1})}}function v(t,e){for(var r=e.traces,n=x(t),a=0;a&lt;r.length;a++){for(var i=r[a],o=i[0].trace,l=[],c=!0,u=0;u&lt;i.length;u++){var h=i[u],f=h.b,p=f+h.s;h[n]=p,l.push(p),h.hasB&amp;&amp;l.push(f),h.hasB&amp;&amp;h.b&gt;0&amp;&amp;h.s&gt;0||(c=!1)}o._extremes[t._id]=s.findExtremes(t,l,{tozero:!c,padded:!0})}}function m(t){for(var e=t.traces,r=0;r&lt;e.length;r++)for(var n=e[r],a=0;a&lt;n.length;a++){var o=n[a];o.s!==i&amp;&amp;t.put(o.p,o.b+o.s)}}function y(t,e,r){var a=e.traces,o=x(t),l=\&quot;fraction\&quot;===r.norm?1:100,c=l/1e9,u=t.l2c(t.c2l(0)),h=\&quot;stack\&quot;===r.mode?l:u;function f(e){return n(t.c2l(e))&amp;&amp;(e&lt;u-c||e&gt;h+c||!n(u))}for(var p=0;p&lt;a.length;p++){for(var d=a[p],g=d[0].trace,v=[],m=!0,y=!1,b=0;b&lt;d.length;b++){var _=d[b];if(_.s!==i){var w=Math.abs(l/e.get(_.p,_.s));_.b*=w,_.s*=w;var k=_.b,T=k+_.s;_[o]=T,v.push(T),y=y||f(T),_.hasB&amp;&amp;(v.push(k),y=y||f(k)),_.hasB&amp;&amp;_.b&gt;0&amp;&amp;_.s&gt;0||(m=!1)}}g._extremes[t._id]=s.findExtremes(t,v,{tozero:!m,padded:y})}}function x(t){return t._id.charAt(0)}e.exports={crossTraceCalc:function(t,e){for(var r=e.xaxis,n=e.yaxis,a=t._fullLayout,i=t._fullData,s=t.calcdata,l=[],c=[],h=0;h&lt;i.length;h++){var f=i[h];!0===f.visible&amp;&amp;o.traceIs(f,\&quot;bar\&quot;)&amp;&amp;f.xaxis===r._id&amp;&amp;f.yaxis===n._id&amp;&amp;(\&quot;h\&quot;===f.orientation?l.push(s[h]):c.push(s[h]))}var p={mode:a.barmode,norm:a.barnorm,gap:a.bargap,groupgap:a.bargroupgap};u(t,r,n,c,p),u(t,n,r,l,p)},setGroupPositions:u}},{\&quot;../../constants/numerical\&quot;:692,\&quot;../../lib\&quot;:716,\&quot;../../plots/cartesian/axes\&quot;:764,\&quot;../../plots/cartesian/axis_ids\&quot;:767,\&quot;../../registry\&quot;:845,\&quot;./sieve.js\&quot;:867,\&quot;fast-isnumeric\&quot;:227}],859:[function(t,e,r){\&quot;use strict\&quot;;var n=t(\&quot;../../lib\&quot;),a=t(\&quot;../../components/color\&quot;),i=t(\&quot;../../registry\&quot;),o=t(\&quot;../scatter/xy_defaults\&quot;),s=t(\&quot;./style_defaults\&quot;),l=t(\&quot;../../plots/cartesian/axis_ids\&quot;).getAxisGroup,c=t(\&quot;./attributes\&quot;),u=n.coerceFont;function h(t,e,r,n){var a=e.orientation,i=e[{v:\&quot;x\&quot;,h:\&quot;y\&quot;}[a]+\&quot;axis\&quot;],o=l(r,i)+a,s=r._alignmentOpts||{},c=n(\&quot;alignmentgroup\&quot;),u=s[o];u||(u=s[o]={});var h=u[c];h?h.traces.push(e):h=u[c]={traces:[e],alignmentIndex:Object.keys(u).length,offsetGroups:{}};var f=n(\&quot;offsetgroup\&quot;),p=h.offsetGroups,d=p[f];f&amp;&amp;(d||(d=p[f]={offsetIndex:Object.keys(p).length}),e._offsetIndex=d.offsetIndex)}function f(t,e,r,a,i,o){var s=!(!1===(o=o||{}).moduleHasSelected),l=!(!1===o.moduleHasUnselected),c=!(!1===o.moduleHasConstrain),h=!(!1===o.moduleHasCliponaxis),f=!(!1===o.moduleHasTextangle),p=!(!1===o.moduleHasInsideanchor),d=Array.isArray(i)||\&quot;auto\&quot;===i,g=d||\&quot;inside\&quot;===i,v=d||\&quot;outside\&quot;===i;if(g||v){var m=u(a,\&quot;textfont\&quot;,r.font),y=n.extendFlat({},m);!(t.textfont&amp;&amp;t.textfont.color)&amp;&amp;delete y.color,u(a,\&quot;insidetextfont\&quot;,y),v&amp;&amp;u(a,\&quot;outsidetextfont\&quot;,m),s&amp;&amp;a(\&quot;selected.textfont.color\&quot;),l&amp;&amp;a(\&quot;unselected.textfont.color\&quot;),c&amp;&amp;a(\&quot;constraintext\&quot;),h&amp;&amp;a(\&quot;cliponaxis\&quot;),f&amp;&amp;a(\&quot;textangle\&quot;),a(\&quot;texttemplate\&quot;)}g&amp;&amp;p&amp;&amp;a(\&quot;insidetextanchor\&quot;)}e.exports={supplyDefaults:function(t,e,r,l){function u(r,a){return n.coerce(t,e,c,r,a)}if(o(t,e,l,u)){u(\&quot;orientation\&quot;,e.x&amp;&amp;!e.y?\&quot;h\&quot;:\&quot;v\&quot;),u(\&quot;base\&quot;),u(\&quot;offset\&quot;),u(\&quot;width\&quot;),u(\&quot;text\&quot;),u(\&quot;hovertext\&quot;),u(\&quot;hovertemplate\&quot;);var h=u(\&quot;textposition\&quot;);f(t,0,l,u,h,{moduleHasSelected:!0,moduleHasUnselected:!0,moduleHasConstrain:!0,moduleHasCliponaxis:!0,moduleHasTextangle:!0,moduleHasInsideanchor:!0}),s(t,e,u,r,l);var p=(e.marker.line||{}).color,d=i.getComponentMethod(\&quot;errorbars\&quot;,\&quot;supplyDefaults\&quot;);d(t,e,p||a.defaultLine,{axis:\&quot;y\&quot;}),d(t,e,p||a.defaultLine,{axis:\&quot;x\&quot;,inherit:\&quot;y\&quot;}),n.coerceSelectionMarkerOpacity(e,u)}else e.visible=!1},crossTraceDefaults:function(t,e){var r;function a(t){return n.coerce(r._input,r,c,t)}if(\&quot;group\&quot;===e.barmode)for(var i=0;i&lt;t.length;i++)\&quot;bar\&quot;===(r=t[i]).type&amp;&amp;(r._input,h(0,r,e,a))},handleGroupingDefaults:h,handleText:f}},{\&quot;../../components/color\&quot;:591,\&quot;../../lib\&quot;:716,\&quot;../../plots/cartesian/axis_ids\&quot;:767,\&quot;../../registry\&quot;:845,\&quot;../scatter/xy_defaults\&quot;:1142,\&quot;./attributes\&quot;:855,\&quot;./style_defaults\&quot;:869}],860:[function(t,e,r){\&quot;use strict\&quot;;var n=t(\&quot;fast-isnumeric\&quot;),a=t(\&quot;tinycolor2\&quot;),i=t(\&quot;../../lib\&quot;).isArrayOrTypedArray;r.coerceString=function(t,e,r){if(\&quot;string\&quot;==typeof e){if(e||!t.noBlank)return e}else if((\&quot;number\&quot;==typeof e||!0===e)&amp;&amp;!t.strict)return String(e);return void 0!==r?r:t.dflt},r.coerceNumber=function(t,e,r){if(n(e)){e=+e;var a=t.min,i=t.max;if(!(void 0!==a&amp;&amp;e&lt;a||void 0!==i&amp;&amp;e&gt;i))return e}return void 0!==r?r:t.dflt},r.coerceColor=function(t,e,r){return a(e).isValid()?e:void 0!==r?r:t.dflt},r.coerceEnumerated=function(t,e,r){return t.coerceNumber&amp;&amp;(e=+e),-1!==t.values.indexOf(e)?e:void 0!==r?r:t.dflt},r.getValue=function(t,e){var r;return Array.isArray(t)?e&lt;t.length&amp;&amp;(r=t[e]):r=t,r},r.getLineWidth=function(t,e){return 0&lt;e.mlw?e.mlw:i(t.marker.line.width)?0:t.marker.line.width}},{\&quot;../../lib\&quot;:716,\&quot;fast-isnumeric\&quot;:227,tinycolor2:535}],861:[function(t,e,r){\&quot;use strict\&quot;;var n=t(\&quot;../../components/fx\&quot;),a=t(\&quot;../../registry\&quot;),i=t(\&quot;../../components/color\&quot;),o=t(\&quot;../../lib\&quot;).fillText,s=t(\&quot;./helpers\&quot;).getLineWidth;function l(t,e,r,a){var i,s,l,c,u,h,f,p=t.cd,d=p[0].trace,g=p[0].t,v=\&quot;closest\&quot;===a,m=\&quot;waterfall\&quot;===d.type,y=t.maxHoverDistance,x=t.maxSpikeDistance;function b(t){return t[l]-t.w/2}function _(t){return t[l]+t.w/2}var w=v?b:function(t){return Math.min(b(t),t.p-g.bardelta/2)},k=v?_:function(t){return Math.max(_(t),t.p+g.bardelta/2)};function T(t,e){return n.inbox(t-i,e-i,y+Math.min(1,Math.abs(e-t)/f)-1)}function A(t){return T(w(t),k(t))}function M(t){var e=s,r=t.b,a=t[c];return m&amp;&amp;(a+=Math.abs(t.rawS||0)),n.inbox(r-e,a-e,y+(a-e)/(a-r)-1)}\&quot;h\&quot;===d.orientation?(i=r,s=e,l=\&quot;y\&quot;,c=\&quot;x\&quot;,u=M,h=A):(i=e,s=r,l=\&quot;x\&quot;,c=\&quot;y\&quot;,h=M,u=A);var S=t[l+\&quot;a\&quot;],E=t[c+\&quot;a\&quot;];f=Math.abs(S.r2c(S.range[1])-S.r2c(S.range[0]));var C=n.getDistanceFunction(a,u,h,function(t){return(u(t)+h(t))/2});if(n.getClosest(p,C,t),!1!==t.index){v||(w=function(t){return Math.min(b(t),t.p-g.bargroupwidth/2)},k=function(t){return Math.max(_(t),t.p+g.bargroupwidth/2)});var L=p[t.index],P=d.base?L.b+L.s:L.s;t[c+\&quot;0\&quot;]=t[c+\&quot;1\&quot;]=E.c2p(L[c],!0),t[c+\&quot;LabelVal\&quot;]=P;var O=g.extents[g.extents.round(L.p)];return t[l+\&quot;0\&quot;]=S.c2p(v?w(L):O[0],!0),t[l+\&quot;1\&quot;]=S.c2p(v?k(L):O[1],!0),t[l+\&quot;LabelVal\&quot;]=L.p,t.spikeDistance=(M(L)+function(t){return T(b(t),_(t))}(L))/2+x-y,t[l+\&quot;Spike\&quot;]=S.c2p(L.p,!0),o(L,d,t),t.hovertemplate=d.hovertemplate,t}}function c(t,e){var r=e.mcc||t.marker.color,n=e.mlcc||t.marker.line.color,a=s(t,e);return i.opacity(r)?r:i.opacity(n)&amp;&amp;a?n:void 0}e.exports={hoverPoints:function(t,e,r,n){var i=l(t,e,r,n);if(i){var o=i.cd,s=o[0].trace,u=o[i.index];return i.color=c(s,u),a.getComponentMethod(\&quot;errorbars\&quot;,\&quot;hoverInfo\&quot;)(u,s,i),[i]}},hoverOnBars:l,getTraceColor:c}},{\&quot;../../components/color\&quot;:591,\&quot;../../components/fx\&quot;:629,\&quot;../../lib\&quot;:716,\&quot;../../registry\&quot;:845,\&quot;./helpers\&quot;:860}],862:[function(t,e,r){\&quot;use strict\&quot;;e.exports={attributes:t(\&quot;./attributes\&quot;),layoutAttributes:t(\&quot;./layout_attributes\&quot;),supplyDefaults:t(\&quot;./defaults\&quot;).supplyDefaults,crossTraceDefaults:t(\&quot;./defaults\&quot;).crossTraceDefaults,supplyLayoutDefaults:t(\&quot;./layout_defaults\&quot;),calc:t(\&quot;./calc\&quot;),crossTraceCalc:t(\&quot;./cross_trace_calc\&quot;).crossTraceCalc,colorbar:t(\&quot;../scatter/marker_colorbar\&quot;),arraysToCalcdata:t(\&quot;./arrays_to_calcdata\&quot;),plot:t(\&quot;./plot\&quot;).plot,style:t(\&quot;./style\&quot;).style,styleOnSelect:t(\&quot;./style\&quot;).styleOnSelect,hoverPoints:t(\&quot;./hover\&quot;).hoverPoints,selectPoints:t(\&quot;./select\&quot;),moduleType:\&quot;trace\&quot;,name:\&quot;bar\&quot;,basePlotModule:t(\&quot;../../plots/cartesian\&quot;),categories:[\&quot;bar-like\&quot;,\&quot;cartesian\&quot;,\&quot;svg\&quot;,\&quot;bar\&quot;,\&quot;oriented\&quot;,\&quot;errorBarsOK\&quot;,\&quot;showLegend\&quot;,\&quot;zoomScale\&quot;],animatable:!0,meta:{}}},{\&quot;../../plots/cartesian\&quot;:775,\&quot;../scatter/marker_colorbar\&quot;:1134,\&quot;./arrays_to_calcdata\&quot;:854,\&quot;./attributes\&quot;:855,\&quot;./calc\&quot;:856,\&quot;./cross_trace_calc\&quot;:858,\&quot;./defaults\&quot;:859,\&quot;./hover\&quot;:861,\&quot;./layout_attributes\&quot;:863,\&quot;./layout_defaults\&quot;:864,\&quot;./plot\&quot;:865,\&quot;./select\&quot;:866,\&quot;./style\&quot;:868}],863:[function(t,e,r){\&quot;use strict\&quot;;e.exports={barmode:{valType:\&quot;enumerated\&quot;,values:[\&quot;stack\&quot;,\&quot;group\&quot;,\&quot;overlay\&quot;,\&quot;relative\&quot;],dflt:\&quot;group\&quot;,editType:\&quot;calc\&quot;},barnorm:{valType:\&quot;enumerated\&quot;,values:[\&quot;\&quot;,\&quot;fraction\&quot;,\&quot;percent\&quot;],dflt:\&quot;\&quot;,editType:\&quot;calc\&quot;},bargap:{valType:\&quot;number\&quot;,min:0,max:1,editType:\&quot;calc\&quot;},bargroupgap:{valType:\&quot;number\&quot;,min:0,max:1,dflt:0,editType:\&quot;calc\&quot;}}},{}],864:[function(t,e,r){\&quot;use strict\&quot;;var n=t(\&quot;../../registry\&quot;),a=t(\&quot;../../plots/cartesian/axes\&quot;),i=t(\&quot;../../lib\&quot;),o=t(\&quot;./layout_attributes\&quot;);e.exports=function(t,e,r){function s(r,n){return i.coerce(t,e,o,r,n)}for(var l=!1,c=!1,u=!1,h={},f=s(\&quot;barmode\&quot;),p=0;p&lt;r.length;p++){var d=r[p];if(n.traceIs(d,\&quot;bar\&quot;)&amp;&amp;d.visible){if(l=!0,\&quot;group\&quot;===f){var g=d.xaxis+d.yaxis;h[g]&amp;&amp;(u=!0),h[g]=!0}if(d.visible&amp;&amp;\&quot;histogram\&quot;===d.type)\&quot;category\&quot;!==a.getFromId({_fullLayout:e},d[\&quot;v\&quot;===d.orientation?\&quot;xaxis\&quot;:\&quot;yaxis\&quot;]).type&amp;&amp;(c=!0)}}l?(\&quot;overlay\&quot;!==f&amp;&amp;s(\&quot;barnorm\&quot;),s(\&quot;bargap\&quot;,c&amp;&amp;!u?0:.2),s(\&quot;bargroupgap\&quot;)):delete e.barmode}},{\&quot;../../lib\&quot;:716,\&quot;../../plots/cartesian/axes\&quot;:764,\&quot;../../registry\&quot;:845,\&quot;./layout_attributes\&quot;:863}],865:[function(t,e,r){\&quot;use strict\&quot;;var n=t(\&quot;d3\&quot;),a=t(\&quot;fast-isnumeric\&quot;),i=t(\&quot;../../lib\&quot;),o=t(\&quot;../../lib/svg_text_utils\&quot;),s=t(\&quot;../../components/color\&quot;),l=t(\&quot;../../components/drawing\&quot;),c=t(\&quot;../../registry\&quot;),u=t(\&quot;../../plots/cartesian/axes\&quot;).tickText,h=t(\&quot;./style\&quot;),f=t(\&quot;./helpers\&quot;),p=t(\&quot;./constants\&quot;),d=t(\&quot;./attributes\&quot;),g=d.text,v=d.textposition,m=t(\&quot;../../components/fx/helpers\&quot;).appendArrayPointValue,y=p.TEXTPAD;function x(t){return t.id}function b(t){if(t.ids)return x}function _(t,e){return t&lt;e?1:-1}function w(t,e,r){var n;return k(e)?(r&amp;&amp;(n=r()),t.transition().duration(e.duration).ease(e.easing).each(\&quot;end\&quot;,function(){n&amp;&amp;n()}).each(\&quot;interrupt\&quot;,function(){n&amp;&amp;n()})):t}function k(t){return t&amp;&amp;t.duration&gt;0}function T(t){return\&quot;auto\&quot;===t?0:t}function A(t,e,r,n,a,i){var o=!!i.isHorizontal,s=!!i.constrained,l=i.angle||0,c=i.anchor||0,u=a.width,h=a.height,f=Math.abs(e-t),p=Math.abs(n-r),d=f&gt;2*y&amp;&amp;p&gt;2*y?y:0;f-=2*d,p-=2*d;var g=!1;if(!(\&quot;auto\&quot;===l)||u&lt;=f&amp;&amp;h&lt;=p||!(u&gt;f||h&gt;p)||(u&gt;p||h&gt;f)&amp;&amp;u&lt;h==f&lt;p||(g=!0),g){var v=p;p=f,f=v}var m=T(l),x=Math.abs(Math.sin(Math.PI/180*m)),b=Math.abs(Math.cos(Math.PI/180*m)),w=Math.max(f*b,p*x),k=Math.max(f*x,p*b),A=s?Math.min(w/u,k/h):Math.max(b,x);A=Math.min(1,A);var M=(t+e)/2,S=(r+n)/2;\&quot;middle\&quot;!==c&amp;&amp;(d+=.5*(A*(o!==g?h:u)*x+A*(o!==g?u:h)*b),o?(d*=_(t,e),M=\&quot;start\&quot;===c?t+d:e-d):(d*=_(r,n),S=\&quot;start\&quot;===c?r+d:n-d));return g&amp;&amp;(m+=90),{textX:(a.left+a.right)/2,textY:(a.top+a.bottom)/2,targetX:M,targetY:S,scale:A,rotate:m}}function M(t,e,r,n,a,i){var o,s=!!i.isHorizontal,l=!!i.constrained,c=i.angle||0,u=a.width,h=a.height,f=Math.abs(e-t),p=Math.abs(n-r);o=s?p&gt;2*y?y:0:f&gt;2*y?y:0;var d=1;l&amp;&amp;(d=s?Math.min(1,p/h):Math.min(1,f/u));var g=T(c);o+=.5*(d*(s?h:u)*Math.abs(Math.sin(Math.PI/180*g))+d*(s?u:h)*Math.abs(Math.cos(Math.PI/180*g)));var v=(t+e)/2,m=(r+n)/2;return s?v=e-o*_(e,t):m=n+o*_(r,n),{textX:(a.left+a.right)/2,textY:(a.top+a.bottom)/2,targetX:v,targetY:m,scale:d,rotate:g}}e.exports={plot:function(t,e,r,p,d,x){var T=e.xaxis,S=e.yaxis,E=t._fullLayout;d||(d={mode:E.barmode,norm:E.barmode,gap:E.bargap,groupgap:E.bargroupgap});var C=i.makeTraceGroups(p,r,\&quot;trace bars\&quot;).each(function(r){var c=n.select(this),p=r[0].trace,E=\&quot;waterfall\&quot;===p.type,C=\&quot;funnel\&quot;===p.type,L=\&quot;bar\&quot;===p.type||C,P=0;E&amp;&amp;p.connector.visible&amp;&amp;\&quot;between\&quot;===p.connector.mode&amp;&amp;(P=p.connector.line.width/2);var O=\&quot;h\&quot;===p.orientation,z=i.ensureSingle(c,\&quot;g\&quot;,\&quot;points\&quot;),I=b(p),D=z.selectAll(\&quot;g.point\&quot;).data(i.identity,I);D.enter().append(\&quot;g\&quot;).classed(\&quot;point\&quot;,!0),D.exit().remove(),D.each(function(c,b){var E,C,z=n.select(this),I=function(t,e,r,n){var a=[],i=[],o=n?e:r,s=n?r:e;return a[0]=o.c2p(t.s0,!0),i[0]=s.c2p(t.p0,!0),a[1]=o.c2p(t.s1,!0),i[1]=s.c2p(t.p1,!0),n?[a,i]:[i,a]}(c,T,S,O),D=I[0][0],R=I[0][1],F=I[1][0],B=I[1][1],N=!(D!==R&amp;&amp;F!==B&amp;&amp;a(D)&amp;&amp;a(R)&amp;&amp;a(F)&amp;&amp;a(B));if(N&amp;&amp;L&amp;&amp;f.getLineWidth(p,c)&amp;&amp;(O?R-D==0:B-F==0)&amp;&amp;(N=!1),c.isBlank=N,N&amp;&amp;O&amp;&amp;(R=D),N&amp;&amp;!O&amp;&amp;(B=F),P&amp;&amp;!N&amp;&amp;(O?(D-=_(D,R)*P,R+=_(D,R)*P):(F-=_(F,B)*P,B+=_(F,B)*P)),\&quot;waterfall\&quot;===p.type){if(!N){var j=p[c.dir].marker;E=j.line.width,C=j.color}}else E=f.getLineWidth(p,c),C=c.mc||p.marker.color;var V=n.round(E/2%1,2);function U(t){return 0===d.gap&amp;&amp;0===d.groupgap?n.round(Math.round(t)-V,2):t}if(!t._context.staticPlot){var q=s.opacity(C)&lt;1||E&gt;.01?U:function(t,e){return Math.abs(t-e)&gt;=2?U(t):t&gt;e?Math.ceil(t):Math.floor(t)};D=q(D,R),R=q(R,D),F=q(F,B),B=q(B,F)}var H=w(i.ensureSingle(z,\&quot;path\&quot;),d,x);if(H.style(\&quot;vector-effect\&quot;,\&quot;non-scaling-stroke\&quot;).attr(\&quot;d\&quot;,\&quot;M\&quot;+D+\&quot;,\&quot;+F+\&quot;V\&quot;+B+\&quot;H\&quot;+R+\&quot;V\&quot;+F+\&quot;Z\&quot;).call(l.setClipUrl,e.layerClipId,t),k(d)){var G=l.makePointStyleFns(p);l.singlePointStyle(c,H,p,G,t)}!function(t,e,r,n,a,s,c,p,d,x,b){var _,k=e.xaxis,T=e.yaxis,S=t._fullLayout;function E(e,r,n){var a=i.ensureSingle(e,\&quot;text\&quot;).text(r).attr({class:\&quot;bartext bartext-\&quot;+_,\&quot;text-anchor\&quot;:\&quot;middle\&quot;,\&quot;data-notex\&quot;:1}).call(l.font,n).call(o.convertToTspans,t);return a}var C=n[0].trace,L=\&quot;h\&quot;===C.orientation,P=function(t,e,r,n,a){var o,s=e[0].trace;return o=s.texttemplate?function(t,e,r,n,a){var o=e[0].trace,s=i.castOption(o,r,\&quot;texttemplate\&quot;);if(!s)return\&quot;\&quot;;var l=\&quot;h\&quot;===o.orientation,c=\&quot;waterfall\&quot;===o.type,h=\&quot;funnel\&quot;===o.type;function f(t){var e=l?n:a;return u(e,+t,!0).text}var p,d=e[r],g={};g.label=d.p,g.labelLabel=(p=d.p,u(l?a:n,p,!0).text);var v=i.castOption(o,d.i,\&quot;text\&quot;);(0===v||v)&amp;&amp;(g.text=v),g.value=d.s,g.valueLabel=f(d.s);var y={};m(y,o,d.i),c&amp;&amp;(g.delta=+d.rawS||d.s,g.deltaLabel=f(g.delta),g.final=d.v,g.finalLabel=f(g.final),g.initial=g.final-g.delta,g.initialLabel=f(g.initial)),h&amp;&amp;(g.value=d.s,g.valueLabel=f(g.value),g.percentInitial=d.begR,g.percentInitialLabel=i.formatPercent(d.begR),g.percentPrevious=d.difR,g.percentPreviousLabel=i.formatPercent(d.difR),g.percentTotal=d.sumR,g.percenTotalLabel=i.formatPercent(d.sumR));var x=i.castOption(o,d.i,\&quot;customdata\&quot;);return x&amp;&amp;(g.customdata=x),i.texttemplateString(s,g,t._d3locale,y,g,o._meta||{})}(t,e,r,n,a):s.textinfo?function(t,e,r,n){var a=t[0].trace,o=\&quot;h\&quot;===a.orientation,s=\&quot;waterfall\&quot;===a.type,l=\&quot;funnel\&quot;===a.type;function c(t){var e=o?r:n;return u(e,+t,!0).text}var h,f,p=a.textinfo,d=t[e],g=p.split(\&quot;+\&quot;),v=[],m=function(t){return-1!==g.indexOf(t)};if(m(\&quot;label\&quot;)&amp;&amp;v.push((f=t[e].p,u(o?n:r,f,!0).text)),m(\&quot;text\&quot;)&amp;&amp;(0===(h=i.castOption(a,d.i,\&quot;text\&quot;))||h)&amp;&amp;v.push(h),s){var y=+d.rawS||d.s,x=d.v,b=x-y;m(\&quot;initial\&quot;)&amp;&amp;v.push(c(b)),m(\&quot;delta\&quot;)&amp;&amp;v.push(c(y)),m(\&quot;final\&quot;)&amp;&amp;v.push(c(x))}if(l){m(\&quot;value\&quot;)&amp;&amp;v.push(c(d.s));var _=0;m(\&quot;percent initial\&quot;)&amp;&amp;_++,m(\&quot;percent previous\&quot;)&amp;&amp;_++,m(\&quot;percent total\&quot;)&amp;&amp;_++;var w=_&gt;1;m(\&quot;percent initial\&quot;)&amp;&amp;(h=i.formatPercent(d.begR),w&amp;&amp;(h+=\&quot; of initial\&quot;),v.push(h)),m(\&quot;percent previous\&quot;)&amp;&amp;(h=i.formatPercent(d.difR),w&amp;&amp;(h+=\&quot; of previous\&quot;),v.push(h)),m(\&quot;percent total\&quot;)&amp;&amp;(h=i.formatPercent(d.sumR),w&amp;&amp;(h+=\&quot; of total\&quot;),v.push(h))}return v.join(\&quot;&lt;br&gt;\&quot;)}(e,r,n,a):f.getValue(s.text,r),f.coerceString(g,o)}(S,n,a,k,T);_=function(t,e){var r=f.getValue(t.textposition,e);return f.coerceEnumerated(v,r)}(C,a);var O=\&quot;stack\&quot;===x.mode||\&quot;relative\&quot;===x.mode,z=n[a],I=!O||z._outmost;if(P&amp;&amp;\&quot;none\&quot;!==_&amp;&amp;(!z.isBlank&amp;&amp;s!==c&amp;&amp;p!==d||\&quot;auto\&quot;!==_&amp;&amp;\&quot;inside\&quot;!==_)){var D=S.font,R=h.getBarColor(n[a],C),F=h.getInsideTextFont(C,a,D,R),B=h.getOutsideTextFont(C,a,D),N=r.datum();L?\&quot;log\&quot;===k.type&amp;&amp;N.s0&lt;=0&amp;&amp;(s=k.range[0]&lt;k.range[1]?0:k._length):\&quot;log\&quot;===T.type&amp;&amp;N.s0&lt;=0&amp;&amp;(p=T.range[0]&lt;T.range[1]?T._length:0);var j,V,U,q,H,G,Y=Math.abs(c-s)-2*y,W=Math.abs(d-p)-2*y;if(\&quot;outside\&quot;===_&amp;&amp;(I||z.hasB||(_=\&quot;inside\&quot;)),\&quot;auto\&quot;===_)if(I){_=\&quot;inside\&quot;,j=E(r,P,F),V=l.bBox(j.node()),U=V.width,q=V.height;var X=U&gt;0&amp;&amp;q&gt;0,Z=U&lt;=Y&amp;&amp;q&lt;=W,J=U&lt;=W&amp;&amp;q&lt;=Y,K=L?Y&gt;=U*(W/q):W&gt;=q*(Y/U);X&amp;&amp;(Z||J||K)?_=\&quot;inside\&quot;:(_=\&quot;outside\&quot;,j.remove(),j=null)}else _=\&quot;inside\&quot;;if(!j){var Q=(j=E(r,P,\&quot;outside\&quot;===_?B:F)).attr(\&quot;transform\&quot;);if(j.attr(\&quot;transform\&quot;,\&quot;\&quot;),V=l.bBox(j.node()),U=V.width,q=V.height,j.attr(\&quot;transform\&quot;,Q),U&lt;=0||q&lt;=0)return void j.remove()}\&quot;outside\&quot;===_?(G=\&quot;both\&quot;===C.constraintext||\&quot;outside\&quot;===C.constraintext,H=i.getTextTransform(M(s,c,p,d,V,{isHorizontal:L,constrained:G,angle:C.textangle}))):(G=\&quot;both\&quot;===C.constraintext||\&quot;inside\&quot;===C.constraintext,H=i.getTextTransform(A(s,c,p,d,V,{isHorizontal:L,constrained:G,angle:C.textangle,anchor:C.insidetextanchor}))),w(j,x,b).attr(\&quot;transform\&quot;,H)}else r.select(\&quot;text\&quot;).remove()}(t,e,z,r,b,D,R,F,B,d,x),e.layerClipId&amp;&amp;l.hideOutsideRangePoint(c,z.select(\&quot;text\&quot;),T,S,p.xcalendar,p.ycalendar)});var R=!1===p.cliponaxis;l.setClipUrl(c,R?null:e.layerClipId,t)});c.getComponentMethod(\&quot;errorbars\&quot;,\&quot;plot\&quot;)(t,C,e,d)},toMoveInsideBar:A,toMoveOutsideBar:M}},{\&quot;../../components/color\&quot;:591,\&quot;../../components/drawing\&quot;:612,\&quot;../../components/fx/helpers\&quot;:626,\&quot;../../lib\&quot;:716,\&quot;../../lib/svg_text_utils\&quot;:740,\&quot;../../plots/cartesian/axes\&quot;:764,\&quot;../../registry\&quot;:845,\&quot;./attributes\&quot;:855,\&quot;./constants\&quot;:857,\&quot;./helpers\&quot;:860,\&quot;./style\&quot;:868,d3:164,\&quot;fast-isnumeric\&quot;:227}],866:[function(t,e,r){\&quot;use strict\&quot;;function n(t,e,r,n,a){var i=e.c2p(n?t.s0:t.p0,!0),o=e.c2p(n?t.s1:t.p1,!0),s=r.c2p(n?t.p0:t.s0,!0),l=r.c2p(n?t.p1:t.s1,!0);return a?[(i+o)/2,(s+l)/2]:n?[o,(s+l)/2]:[(i+o)/2,l]}e.exports=function(t,e){var r,a=t.cd,i=t.xaxis,o=t.yaxis,s=a[0].trace,l=\&quot;funnel\&quot;===s.type,c=\&quot;h\&quot;===s.orientation,u=[];if(!1===e)for(r=0;r&lt;a.length;r++)a[r].selected=0;else for(r=0;r&lt;a.length;r++){var h=a[r],f=\&quot;ct\&quot;in h?h.ct:n(h,i,o,c,l);e.contains(f,!1,r,t)?(u.push({pointNumber:r,x:i.c2d(h.x),y:o.c2d(h.y)}),h.selected=1):h.selected=0}return u}},{}],867:[function(t,e,r){\&quot;use strict\&quot;;e.exports=i;var n=t(\&quot;../../lib\&quot;).distinctVals,a=t(\&quot;../../constants/numerical\&quot;).BADNUM;function i(t,e){this.traces=t,this.sepNegVal=e.sepNegVal,this.overlapNoMerge=e.overlapNoMerge;for(var r=1/0,i=[],o=0;o&lt;t.length;o++){for(var s=t[o],l=0;l&lt;s.length;l++){var c=s[l];c.p!==a&amp;&amp;i.push(c.p)}s[0]&amp;&amp;s[0].width1&amp;&amp;(r=Math.min(s[0].width1,r))}this.positions=i;var u=n(i);this.distinctPositions=u.vals,1===u.vals.length&amp;&amp;r!==1/0?this.minDiff=r:this.minDiff=Math.min(u.minDiff,r),this.binWidth=this.minDiff,this.bins={}}i.prototype.put=function(t,e){var r=this.getLabel(t,e),n=this.bins[r]||0;return this.bins[r]=n+e,n},i.prototype.get=function(t,e){var r=this.getLabel(t,e);return this.bins[r]||0},i.prototype.getLabel=function(t,e){return(e&lt;0&amp;&amp;this.sepNegVal?\&quot;v\&quot;:\&quot;^\&quot;)+(this.overlapNoMerge?t:Math.round(t/this.binWidth))}},{\&quot;../../constants/numerical\&quot;:692,\&quot;../../lib\&quot;:716}],868:[function(t,e,r){\&quot;use strict\&quot;;var n=t(\&quot;d3\&quot;),a=t(\&quot;../../components/color\&quot;),i=t(\&quot;../../components/drawing\&quot;),o=t(\&quot;../../lib\&quot;),s=t(\&quot;../../registry\&quot;),l=t(\&quot;./attributes\&quot;),c=l.textfont,u=l.insidetextfont,h=l.outsidetextfont,f=t(\&quot;./helpers\&quot;);function p(t,e,r){i.pointStyle(t.selectAll(\&quot;path\&quot;),e,r),d(t,e,r)}function d(t,e,r){t.selectAll(\&quot;text\&quot;).each(function(t){var a=n.select(this),o=g(a,t,e,r);i.font(a,o)})}function g(t,e,r,n){var a=n._fullLayout.font,i=r.textfont;if(t.classed(\&quot;bartext-inside\&quot;)){var o=b(e,r);i=m(r,e.i,a,o)}else t.classed(\&quot;bartext-outside\&quot;)&amp;&amp;(i=y(r,e.i,a));return i}function v(t,e,r){return x(c,t.textfont,e,r)}function m(t,e,r,n){var i=v(t,e,r);return(void 0===t._input.textfont||void 0===t._input.textfont.color||Array.isArray(t.textfont.color)&amp;&amp;void 0===t.textfont.color[e])&amp;&amp;(i={color:a.contrast(n),family:i.family,size:i.size}),x(u,t.insidetextfont,e,i)}function y(t,e,r){var n=v(t,e,r);return x(h,t.outsidetextfont,e,n)}function x(t,e,r,n){e=e||{};var a=f.getValue(e.family,r),i=f.getValue(e.size,r),o=f.getValue(e.color,r);return{family:f.coerceString(t.family,a,n.family),size:f.coerceNumber(t.size,i,n.size),color:f.coerceColor(t.color,o,n.color)}}function b(t,e){return\&quot;waterfall\&quot;===e.type?e[t.dir].marker.color:t.mc||e.marker.color}e.exports={style:function(t){var e=n.select(t).selectAll(\&quot;g.barlayer\&quot;).selectAll(\&quot;g.trace\&quot;),r=e.size(),a=t._fullLayout;e.style(\&quot;opacity\&quot;,function(t){return t[0].trace.opacity}).each(function(t){(\&quot;stack\&quot;===a.barmode&amp;&amp;r&gt;1||0===a.bargap&amp;&amp;0===a.bargroupgap&amp;&amp;!t[0].trace.marker.line.width)&amp;&amp;n.select(this).attr(\&quot;shape-rendering\&quot;,\&quot;crispEdges\&quot;)}),e.selectAll(\&quot;g.points\&quot;).each(function(e){p(n.select(this),e[0].trace,t)}),s.getComponentMethod(\&quot;errorbars\&quot;,\&quot;style\&quot;)(e)},styleTextPoints:d,styleOnSelect:function(t,e,r){var a=e[0].trace;a.selectedpoints?function(t,e,r){i.selectedPointStyle(t.selectAll(\&quot;path\&quot;),e),function(t,e,r){t.each(function(t){var a,s=n.select(this);if(t.selected){a=o.extendFlat({},g(s,t,e,r));var l=e.selected.textfont&amp;&amp;e.selected.textfont.color;l&amp;&amp;(a.color=l),i.font(s,a)}else i.selectedTextStyle(s,e)})}(t.selectAll(\&quot;text\&quot;),e,r)}(r,a,t):(p(r,a,t),s.getComponentMethod(\&quot;errorbars\&quot;,\&quot;style\&quot;)(r))},getInsideTextFont:m,getOutsideTextFont:y,getBarColor:b}},{\&quot;../../components/color\&quot;:591,\&quot;../../components/drawing\&quot;:612,\&quot;../../lib\&quot;:716,\&quot;../../registry\&quot;:845,\&quot;./attributes\&quot;:855,\&quot;./helpers\&quot;:860,d3:164}],869:[function(t,e,r){\&quot;use strict\&quot;;var n=t(\&quot;../../components/color\&quot;),a=t(\&quot;../../components/colorscale/helpers\&quot;).hasColorscale,i=t(\&quot;../../components/colorscale/defaults\&quot;);e.exports=function(t,e,r,o,s){r(\&quot;marker.color\&quot;,o),a(t,\&quot;marker\&quot;)&amp;&amp;i(t,e,s,r,{prefix:\&quot;marker.\&quot;,cLetter:\&quot;c\&quot;}),r(\&quot;marker.line.color\&quot;,n.defaultLine),a(t,\&quot;marker.line\&quot;)&amp;&amp;i(t,e,s,r,{prefix:\&quot;marker.line.\&quot;,cLetter:\&quot;c\&quot;}),r(\&quot;marker.line.width\&quot;),r(\&quot;marker.opacity\&quot;),r(\&quot;selected.marker.color\&quot;),r(\&quot;unselected.marker.color\&quot;)}},{\&quot;../../components/color\&quot;:591,\&quot;../../components/colorscale/defaults\&quot;:601,\&quot;../../components/colorscale/helpers\&quot;:602}],870:[function(t,e,r){\&quot;use strict\&quot;;var n=t(\&quot;../../plots/template_attributes\&quot;).hovertemplateAttrs,a=t(\&quot;../../lib/extend\&quot;).extendFlat,i=t(\&quot;../scatterpolar/attributes\&quot;),o=t(\&quot;../bar/attributes\&quot;);e.exports={r:i.r,theta:i.theta,r0:i.r0,dr:i.dr,theta0:i.theta0,dtheta:i.dtheta,thetaunit:i.thetaunit,base:a({},o.base,{}),offset:a({},o.offset,{}),width:a({},o.width,{}),text:a({},o.text,{}),hovertext:a({},o.hovertext,{}),marker:o.marker,hoverinfo:i.hoverinfo,hovertemplate:n(),selected:o.selected,unselected:o.unselected}},{\&quot;../../lib/extend\&quot;:707,\&quot;../../plots/template_attributes\&quot;:840,\&quot;../bar/attributes\&quot;:855,\&quot;../scatterpolar/attributes\&quot;:1184}],871:[function(t,e,r){\&quot;use strict\&quot;;var n=t(\&quot;../../components/colorscale/helpers\&quot;).hasColorscale,a=t(\&quot;../../components/colorscale/calc\&quot;),i=t(\&quot;../bar/arrays_to_calcdata\&quot;),o=t(\&quot;../bar/cross_trace_calc\&quot;).setGroupPositions,s=t(\&quot;../scatter/calc_selection\&quot;),l=t(\&quot;../../registry\&quot;).traceIs,c=t(\&quot;../../lib\&quot;).extendFlat;e.exports={calc:function(t,e){for(var r=t._fullLayout,o=e.subplot,l=r[o].radialaxis,c=r[o].angularaxis,u=l.makeCalcdata(e,\&quot;r\&quot;),h=c.makeCalcdata(e,\&quot;theta\&quot;),f=e._length,p=new Array(f),d=u,g=h,v=0;v&lt;f;v++)p[v]={p:g[v],s:d[v]};function m(t){var r=e[t];void 0!==r&amp;&amp;(e[\&quot;_\&quot;+t]=Array.isArray(r)?c.makeCalcdata(e,t):c.d2c(r,e.thetaunit))}return\&quot;linear\&quot;===c.type&amp;&amp;(m(\&quot;width\&quot;),m(\&quot;offset\&quot;)),n(e,\&quot;marker\&quot;)&amp;&amp;a(t,e,{vals:e.marker.color,containerStr:\&quot;marker\&quot;,cLetter:\&quot;c\&quot;}),n(e,\&quot;marker.line\&quot;)&amp;&amp;a(t,e,{vals:e.marker.line.color,containerStr:\&quot;marker.line\&quot;,cLetter:\&quot;c\&quot;}),i(p,e),s(p,e),p},crossTraceCalc:function(t,e,r){for(var n=t.calcdata,a=[],i=0;i&lt;n.length;i++){var s=n[i],u=s[0].trace;!0===u.visible&amp;&amp;l(u,\&quot;bar\&quot;)&amp;&amp;u.subplot===r&amp;&amp;a.push(s)}var h=c({},e.radialaxis,{_id:\&quot;x\&quot;}),f=e.angularaxis;o(t,f,h,a,{mode:e.barmode,norm:e.barnorm,gap:e.bargap,groupgap:e.bargroupgap})}}},{\&quot;../../components/colorscale/calc\&quot;:599,\&quot;../../components/colorscale/helpers\&quot;:602,\&quot;../../lib\&quot;:716,\&quot;../../registry\&quot;:845,\&quot;../bar/arrays_to_calcdata\&quot;:854,\&quot;../bar/cross_trace_calc\&quot;:858,\&quot;../scatter/calc_selection\&quot;:1119}],872:[function(t,e,r){\&quot;use strict\&quot;;var n=t(\&quot;../../lib\&quot;),a=t(\&quot;../scatterpolar/defaults\&quot;).handleRThetaDefaults,i=t(\&quot;../bar/style_defaults\&quot;),o=t(\&quot;./attributes\&quot;);e.exports=function(t,e,r,s){function l(r,a){return n.coerce(t,e,o,r,a)}a(t,e,s,l)?(l(\&quot;thetaunit\&quot;),l(\&quot;base\&quot;),l(\&quot;offset\&quot;),l(\&quot;width\&quot;),l(\&quot;text\&quot;),l(\&quot;hovertext\&quot;),l(\&quot;hovertemplate\&quot;),i(t,e,l,r,s),n.coerceSelectionMarkerOpacity(e,l)):e.visible=!1}},{\&quot;../../lib\&quot;:716,\&quot;../bar/style_defaults\&quot;:869,\&quot;../scatterpolar/defaults\&quot;:1186,\&quot;./attributes\&quot;:870}],873:[function(t,e,r){\&quot;use strict\&quot;;var n=t(\&quot;../../components/fx\&quot;),a=t(\&quot;../../lib\&quot;),i=t(\&quot;../bar/hover\&quot;).getTraceColor,o=a.fillText,s=t(\&quot;../scatterpolar/hover\&quot;).makeHoverPointText,l=t(\&quot;../../plots/polar/helpers\&quot;).isPtInsidePolygon;e.exports=function(t,e,r){var c=t.cd,u=c[0].trace,h=t.subplot,f=h.radialAxis,p=h.angularAxis,d=h.vangles,g=d?l:a.isPtInsideSector,v=t.maxHoverDistance,m=p._period||2*Math.PI,y=Math.abs(f.g2p(Math.sqrt(e*e+r*r))),x=Math.atan2(r,e);f.range[0]&gt;f.range[1]&amp;&amp;(x+=Math.PI);if(n.getClosest(c,function(t){return g(y,x,[t.rp0,t.rp1],[t.thetag0,t.thetag1],d)?v+Math.min(1,Math.abs(t.thetag1-t.thetag0)/m)-1+(t.rp1-y)/(t.rp1-t.rp0)-1:1/0},t),!1!==t.index){var b=c[t.index];t.x0=t.x1=b.ct[0],t.y0=t.y1=b.ct[1];var _=a.extendFlat({},b,{r:b.s,theta:b.p});return o(b,u,t),s(_,u,h,t),t.hovertemplate=u.hovertemplate,t.color=i(u,b),t.xLabelVal=t.yLabelVal=void 0,b.s&lt;0&amp;&amp;(t.idealAlign=\&quot;left\&quot;),[t]}}},{\&quot;../../components/fx\&quot;:629,\&quot;../../lib\&quot;:716,\&quot;../../plots/polar/helpers\&quot;:827,\&quot;../bar/hover\&quot;:861,\&quot;../scatterpolar/hover\&quot;:1187}],874:[function(t,e,r){\&quot;use strict\&quot;;e.exports={moduleType:\&quot;trace\&quot;,name:\&quot;barpolar\&quot;,basePlotModule:t(\&quot;../../plots/polar\&quot;),categories:[\&quot;polar\&quot;,\&quot;bar\&quot;,\&quot;showLegend\&quot;],attributes:t(\&quot;./attributes\&quot;),layoutAttributes:t(\&quot;./layout_attributes\&quot;),supplyDefaults:t(\&quot;./defaults\&quot;),supplyLayoutDefaults:t(\&quot;./layout_defaults\&quot;),calc:t(\&quot;./calc\&quot;).calc,crossTraceCalc:t(\&quot;./calc\&quot;).crossTraceCalc,plot:t(\&quot;./plot\&quot;),colorbar:t(\&quot;../scatter/marker_colorbar\&quot;),style:t(\&quot;../bar/style\&quot;).style,styleOnSelect:t(\&quot;../bar/style\&quot;).styleOnSelect,hoverPoints:t(\&quot;./hover\&quot;),selectPoints:t(\&quot;../bar/select\&quot;),meta:{}}},{\&quot;../../plots/polar\&quot;:828,\&quot;../bar/select\&quot;:866,\&quot;../bar/style\&quot;:868,\&quot;../scatter/marker_colorbar\&quot;:1134,\&quot;./attributes\&quot;:870,\&quot;./calc\&quot;:871,\&quot;./defaults\&quot;:872,\&quot;./hover\&quot;:873,\&quot;./layout_attributes\&quot;:875,\&quot;./layout_defaults\&quot;:876,\&quot;./plot\&quot;:877}],875:[function(t,e,r){\&quot;use strict\&quot;;e.exports={barmode:{valType:\&quot;enumerated\&quot;,values:[\&quot;stack\&quot;,\&quot;overlay\&quot;],dflt:\&quot;stack\&quot;,editType:\&quot;calc\&quot;},bargap:{valType:\&quot;number\&quot;,dflt:.1,min:0,max:1,editType:\&quot;calc\&quot;}}},{}],876:[function(t,e,r){\&quot;use strict\&quot;;var n=t(\&quot;../../lib\&quot;),a=t(\&quot;./layout_attributes\&quot;);e.exports=function(t,e,r){var i,o={};function s(r,o){return n.coerce(t[i]||{},e[i],a,r,o)}for(var l=0;l&lt;r.length;l++){var c=r[l];\&quot;barpolar\&quot;===c.type&amp;&amp;!0===c.visible&amp;&amp;(o[i=c.subplot]||(s(\&quot;barmode\&quot;),s(\&quot;bargap\&quot;),o[i]=1))}}},{\&quot;../../lib\&quot;:716,\&quot;./layout_attributes\&quot;:875}],877:[function(t,e,r){\&quot;use strict\&quot;;var n=t(\&quot;d3\&quot;),a=t(\&quot;fast-isnumeric\&quot;),i=t(\&quot;../../lib\&quot;),o=t(\&quot;../../components/drawing\&quot;),s=t(\&quot;../../plots/polar/helpers\&quot;);e.exports=function(t,e,r){var l=e.xaxis,c=e.yaxis,u=e.radialAxis,h=e.angularAxis,f=function(t){var e=t.cxx,r=t.cyy;if(t.vangles)return function(n,a,o,l){var c,u;i.angleDelta(o,l)&gt;0?(c=o,u=l):(c=l,u=o);var h=s.findEnclosingVertexAngles(c,t.vangles)[0],f=s.findEnclosingVertexAngles(u,t.vangles)[1],p=[h,(c+u)/2,f];return s.pathPolygonAnnulus(n,a,c,u,p,e,r)};return function(t,n,a,o){return i.pathAnnulus(t,n,a,o,e,r)}}(e),p=e.layers.frontplot.select(\&quot;g.barlayer\&quot;);i.makeTraceGroups(p,r,\&quot;trace bars\&quot;).each(function(){var r=n.select(this),s=i.ensureSingle(r,\&quot;g\&quot;,\&quot;points\&quot;).selectAll(\&quot;g.point\&quot;).data(i.identity);s.enter().append(\&quot;g\&quot;).style(\&quot;vector-effect\&quot;,\&quot;non-scaling-stroke\&quot;).style(\&quot;stroke-miterlimit\&quot;,2).classed(\&quot;point\&quot;,!0),s.exit().remove(),s.each(function(t){var e,r=n.select(this),o=t.rp0=u.c2p(t.s0),s=t.rp1=u.c2p(t.s1),p=t.thetag0=h.c2g(t.p0),d=t.thetag1=h.c2g(t.p1);if(a(o)&amp;&amp;a(s)&amp;&amp;a(p)&amp;&amp;a(d)&amp;&amp;o!==s&amp;&amp;p!==d){var g=u.c2g(t.s1),v=(p+d)/2;t.ct=[l.c2p(g*Math.cos(v)),c.c2p(g*Math.sin(v))],e=f(o,s,p,d)}else e=\&quot;M0,0Z\&quot;;i.ensureSingle(r,\&quot;path\&quot;).attr(\&quot;d\&quot;,e)}),o.setClipUrl(r,e._hasClipOnAxisFalse?e.clipIds.forTraces:null,t)})}},{\&quot;../../components/drawing\&quot;:612,\&quot;../../lib\&quot;:716,\&quot;../../plots/polar/helpers\&quot;:827,d3:164,\&quot;fast-isnumeric\&quot;:227}],878:[function(t,e,r){\&quot;use strict\&quot;;var n=t(\&quot;../scatter/attributes\&quot;),a=t(\&quot;../bar/attributes\&quot;),i=t(\&quot;../../components/color/attributes\&quot;),o=t(\&quot;../../plots/template_attributes\&quot;).hovertemplateAttrs,s=t(\&quot;../../lib/extend\&quot;).extendFlat,l=n.marker,c=l.line;e.exports={y:{valType:\&quot;data_array\&quot;,editType:\&quot;calc+clearAxisTypes\&quot;},x:{valType:\&quot;data_array\&quot;,editType:\&quot;calc+clearAxisTypes\&quot;},x0:{valType:\&quot;any\&quot;,editType:\&quot;calc+clearAxisTypes\&quot;},y0:{valType:\&quot;any\&quot;,editType:\&quot;calc+clearAxisTypes\&quot;},name:{valType:\&quot;string\&quot;,editType:\&quot;calc+clearAxisTypes\&quot;},text:s({},n.text,{}),hovertext:s({},n.hovertext,{}),hovertemplate:o({}),whiskerwidth:{valType:\&quot;number\&quot;,min:0,max:1,dflt:.5,editType:\&quot;calc\&quot;},notched:{valType:\&quot;boolean\&quot;,editType:\&quot;calc\&quot;},notchwidth:{valType:\&quot;number\&quot;,min:0,max:.5,dflt:.25,editType:\&quot;calc\&quot;},boxpoints:{valType:\&quot;enumerated\&quot;,values:[\&quot;all\&quot;,\&quot;outliers\&quot;,\&quot;suspectedoutliers\&quot;,!1],dflt:\&quot;outliers\&quot;,editType:\&quot;calc\&quot;},boxmean:{valType:\&quot;enumerated\&quot;,values:[!0,\&quot;sd\&quot;,!1],dflt:!1,editType:\&quot;calc\&quot;},jitter:{valType:\&quot;number\&quot;,min:0,max:1,editType:\&quot;calc\&quot;},pointpos:{valType:\&quot;number\&quot;,min:-2,max:2,editType:\&quot;calc\&quot;},orientation:{valType:\&quot;enumerated\&quot;,values:[\&quot;v\&quot;,\&quot;h\&quot;],editType:\&quot;calc+clearAxisTypes\&quot;},width:{valType:\&quot;number\&quot;,min:0,dflt:0,editType:\&quot;calc\&quot;},marker:{outliercolor:{valType:\&quot;color\&quot;,dflt:\&quot;rgba(0, 0, 0, 0)\&quot;,editType:\&quot;style\&quot;},symbol:s({},l.symbol,{arrayOk:!1,editType:\&quot;plot\&quot;}),opacity:s({},l.opacity,{arrayOk:!1,dflt:1,editType:\&quot;style\&quot;}),size:s({},l.size,{arrayOk:!1,editType:\&quot;calc\&quot;}),color:s({},l.color,{arrayOk:!1,editType:\&quot;style\&quot;}),line:{color:s({},c.color,{arrayOk:!1,dflt:i.defaultLine,editType:\&quot;style\&quot;}),width:s({},c.width,{arrayOk:!1,dflt:0,editType:\&quot;style\&quot;}),outliercolor:{valType:\&quot;color\&quot;,editType:\&quot;style\&quot;},outlierwidth:{valType:\&quot;number\&quot;,min:0,dflt:1,editType:\&quot;style\&quot;},editType:\&quot;style\&quot;},editType:\&quot;plot\&quot;},line:{color:{valType:\&quot;color\&quot;,editType:\&quot;style\&quot;},width:{valType:\&quot;number\&quot;,min:0,dflt:2,editType:\&quot;style\&quot;},editType:\&quot;plot\&quot;},fillcolor:n.fillcolor,offsetgroup:a.offsetgroup,alignmentgroup:a.alignmentgroup,selected:{marker:n.selected.marker,editType:\&quot;style\&quot;},unselected:{marker:n.unselected.marker,editType:\&quot;style\&quot;},hoveron:{valType:\&quot;flaglist\&quot;,flags:[\&quot;boxes\&quot;,\&quot;points\&quot;],dflt:\&quot;boxes+points\&quot;,editType:\&quot;style\&quot;}}},{\&quot;../../components/color/attributes\&quot;:590,\&quot;../../lib/extend\&quot;:707,\&quot;../../plots/template_attributes\&quot;:840,\&quot;../bar/attributes\&quot;:855,\&quot;../scatter/attributes\&quot;:1117}],879:[function(t,e,r){\&quot;use strict\&quot;;var n=t(\&quot;fast-isnumeric\&quot;),a=t(\&quot;../../lib\&quot;),i=a._,o=t(\&quot;../../plots/cartesian/axes\&quot;);function s(t,e,r){var n={text:\&quot;tx\&quot;,hovertext:\&quot;htx\&quot;};for(var a in n)Array.isArray(e[a])&amp;&amp;(t[n[a]]=e[a][r])}function l(t,e){return t.v-e.v}function c(t){return t.v}e.exports=function(t,e){var r,u,h,f,p,d=t._fullLayout,g=o.getFromId(t,e.xaxis||\&quot;x\&quot;),v=o.getFromId(t,e.yaxis||\&quot;y\&quot;),m=[],y=\&quot;violin\&quot;===e.type?\&quot;_numViolins\&quot;:\&quot;_numBoxes\&quot;;\&quot;h\&quot;===e.orientation?(u=g,h=\&quot;x\&quot;,f=v,p=\&quot;y\&quot;):(u=v,h=\&quot;y\&quot;,f=g,p=\&quot;x\&quot;);var x,b=u.makeCalcdata(e,h),_=function(t,e,r,i,o){if(e in t)return r.makeCalcdata(t,e);var s;s=e+\&quot;0\&quot;in t?t[e+\&quot;0\&quot;]:\&quot;name\&quot;in t&amp;&amp;(\&quot;category\&quot;===r.type||n(t.name)&amp;&amp;-1!==[\&quot;linear\&quot;,\&quot;log\&quot;].indexOf(r.type)||a.isDateTime(t.name)&amp;&amp;\&quot;date\&quot;===r.type)?t.name:o;var l=\&quot;multicategory\&quot;===r.type?r.r2c_just_indices(s):r.d2c(s,0,t[e+\&quot;calendar\&quot;]);return i.map(function(){return l})}(e,p,f,b,d[y]),w=a.distinctVals(_),k=w.vals,T=w.minDiff/2,A=function(t,e){for(var r=t.length,n=new Array(r+1),a=0;a&lt;r;a++)n[a]=t[a]-e;return n[r]=t[r-1]+e,n}(k,T),M=k.length,S=function(t){for(var e=new Array(t),r=0;r&lt;t;r++)e[r]=[];return e}(M);for(r=0;r&lt;e._length;r++){var E=b[r];if(n(E)){var C=a.findBin(_[r],A);if(C&gt;=0&amp;&amp;C&lt;M){var L={v:E,i:r};s(L,e,r),S[C].push(L)}}}var P=\&quot;all\&quot;===(e.boxpoints||e.points)?a.identity:function(t){return t.v&lt;x.lf||t.v&gt;x.uf};for(r=0;r&lt;M;r++)if(S[r].length&gt;0){var O=S[r].sort(l),z=O.map(c),I=z.length;(x={}).pos=k[r],x.pts=O,x[p]=x.pos,x[h]=x.pts.map(function(t){return t.v}),x.min=z[0],x.max=z[I-1],x.mean=a.mean(z,I),x.sd=a.stdev(z,I,x.mean),x.q1=a.interp(z,.25),x.med=a.interp(z,.5),x.q3=a.interp(z,.75),x.lf=Math.min(x.q1,z[Math.min(a.findBin(2.5*x.q1-1.5*x.q3,z,!0)+1,I-1)]),x.uf=Math.max(x.q3,z[Math.max(a.findBin(2.5*x.q3-1.5*x.q1,z),0)]),x.lo=4*x.q1-3*x.q3,x.uo=4*x.q3-3*x.q1;var D=1.57*(x.q3-x.q1)/Math.sqrt(I);x.ln=x.med-D,x.un=x.med+D,x.pts2=O.filter(P),m.push(x)}!function(t,e){if(a.isArrayOrTypedArray(e.selectedpoints))for(var r=0;r&lt;t.length;r++){for(var n=t[r].pts||[],i={},o=0;o&lt;n.length;o++)i[n[o].i]=o;a.tagSelected(n,e,i)}}(m,e);var R=o.findExtremes(u,b,{padded:!0});return e._extremes[u._id]=R,m.length&gt;0?(m[0].t={num:d[y],dPos:T,posLetter:p,valLetter:h,labels:{med:i(t,\&quot;median:\&quot;),min:i(t,\&quot;min:\&quot;),q1:i(t,\&quot;q1:\&quot;),q3:i(t,\&quot;q3:\&quot;),max:i(t,\&quot;max:\&quot;),mean:\&quot;sd\&quot;===e.boxmean?i(t,\&quot;mean \\xb1 \\u03c3:\&quot;):i(t,\&quot;mean:\&quot;),lf:i(t,\&quot;lower fence:\&quot;),uf:i(t,\&quot;upper fence:\&quot;)}},d[y]++,m):[{t:{empty:!0}}]}},{\&quot;../../lib\&quot;:716,\&quot;../../plots/cartesian/axes\&quot;:764,\&quot;fast-isnumeric\&quot;:227}],880:[function(t,e,r){\&quot;use strict\&quot;;var n=t(\&quot;../../plots/cartesian/axes\&quot;),a=t(\&quot;../../lib\&quot;),i=t(\&quot;../../plots/cartesian/axis_ids\&quot;).getAxisGroup,o=[\&quot;v\&quot;,\&quot;h\&quot;];function s(t,e,r,o){var s,l,c,u=e.calcdata,h=e._fullLayout,f=o._id,p=f.charAt(0),d=[],g=0;for(s=0;s&lt;r.length;s++)for(c=u[r[s]],l=0;l&lt;c.length;l++)d.push(o.c2l(c[l].pos,!0)),g+=(c[l].pts2||[]).length;if(d.length){var v=a.distinctVals(d),m=v.minDiff/2;n.minDtick(o,v.minDiff,v.vals[0],!0);var y=h[\&quot;violin\&quot;===t?\&quot;_numViolins\&quot;:\&quot;_numBoxes\&quot;],x=\&quot;group\&quot;===h[t+\&quot;mode\&quot;]&amp;&amp;y&gt;1,b=1-h[t+\&quot;gap\&quot;],_=1-h[t+\&quot;groupgap\&quot;];for(s=0;s&lt;r.length;s++){var w,k,T,A,M,S,E=(c=u[r[s]])[0].trace,C=c[0].t,L=E.width,P=E.side;if(L)w=k=A=L/2,T=0;else if(w=m,x){var O=i(h,o._id)+E.orientation,z=(h._alignmentOpts[O]||{})[E.alignmentgroup]||{},I=Object.keys(z.offsetGroups||{}).length,D=I||y;k=w*b*_/D,T=2*w*(((I?E._offsetIndex:C.num)+.5)/D-.5)*b,A=w*b/D}else k=w*b*_,T=0,A=w;C.dPos=w,C.bPos=T,C.bdPos=k,C.wHover=A;var R,F,B,N,j,V,U=T+k,q=Boolean(L);if(\&quot;positive\&quot;===P?(M=w*(L?1:.5),R=U,S=R=T):\&quot;negative\&quot;===P?(M=R=T,S=w*(L?1:.5),F=U):(M=S=w,R=F=U),(E.boxpoints||E.points)&amp;&amp;g&gt;0){var H=E.pointpos,G=E.jitter,Y=E.marker.size/2,W=0;H+G&gt;=0&amp;&amp;((W=U*(H+G))&gt;M?(q=!0,j=Y,B=W):W&gt;R&amp;&amp;(j=Y,B=M)),W&lt;=M&amp;&amp;(B=M);var X=0;H-G&lt;=0&amp;&amp;((X=-U*(H-G))&gt;S?(q=!0,V=Y,N=X):X&gt;F&amp;&amp;(V=Y,N=S)),X&lt;=S&amp;&amp;(N=S)}else B=M,N=S;var Z=new Array(c.length);for(l=0;l&lt;c.length;l++)Z[l]=c[l].pos;E._extremes[f]=n.findExtremes(o,Z,{padded:q,vpadminus:N,vpadplus:B,vpadLinearized:!0,ppadminus:{x:V,y:j}[p],ppadplus:{x:j,y:V}[p]})}}}e.exports={crossTraceCalc:function(t,e){for(var r=t.calcdata,n=e.xaxis,a=e.yaxis,i=0;i&lt;o.length;i++){for(var l=o[i],c=\&quot;h\&quot;===l?a:n,u=[],h=0;h&lt;r.length;h++){var f=r[h],p=f[0].t,d=f[0].trace;!0!==d.visible||\&quot;box\&quot;!==d.type&amp;&amp;\&quot;candlestick\&quot;!==d.type||p.empty||(d.orientation||\&quot;v\&quot;)!==l||d.xaxis!==n._id||d.yaxis!==a._id||u.push(h)}s(\&quot;box\&quot;,t,u,c)}},setPositionOffset:s}},{\&quot;../../lib\&quot;:716,\&quot;../../plots/cartesian/axes\&quot;:764,\&quot;../../plots/cartesian/axis_ids\&quot;:767}],881:[function(t,e,r){\&quot;use strict\&quot;;var n=t(\&quot;../../lib\&quot;),a=t(\&quot;../../registry\&quot;),i=t(\&quot;../../components/color\&quot;),o=t(\&quot;../bar/defaults\&quot;).handleGroupingDefaults,s=t(\&quot;./attributes\&quot;);function l(t,e,r,i){var o,s,l=r(\&quot;y\&quot;),c=r(\&quot;x\&quot;),u=c&amp;&amp;c.length;if(l&amp;&amp;l.length)o=\&quot;v\&quot;,u?s=Math.min(n.minRowLength(c),n.minRowLength(l)):(r(\&quot;x0\&quot;),s=n.minRowLength(l));else{if(!u)return void(e.visible=!1);o=\&quot;h\&quot;,r(\&quot;y0\&quot;),s=n.minRowLength(c)}e._length=s,a.getComponentMethod(\&quot;calendars\&quot;,\&quot;handleTraceDefaults\&quot;)(t,e,[\&quot;x\&quot;,\&quot;y\&quot;],i),r(\&quot;orientation\&quot;,o)}function c(t,e,r,a){var i=a.prefix,o=n.coerce2(t,e,s,\&quot;marker.outliercolor\&quot;),l=r(\&quot;marker.line.outliercolor\&quot;),c=r(i+\&quot;points\&quot;,o||l?\&quot;suspectedoutliers\&quot;:void 0);c?(r(\&quot;jitter\&quot;,\&quot;all\&quot;===c?.3:0),r(\&quot;pointpos\&quot;,\&quot;all\&quot;===c?-1.5:0),r(\&quot;marker.symbol\&quot;),r(\&quot;marker.opacity\&quot;),r(\&quot;marker.size\&quot;),r(\&quot;marker.color\&quot;,e.line.color),r(\&quot;marker.line.color\&quot;),r(\&quot;marker.line.width\&quot;),\&quot;suspectedoutliers\&quot;===c&amp;&amp;(r(\&quot;marker.line.outliercolor\&quot;,e.marker.color),r(\&quot;marker.line.outlierwidth\&quot;)),r(\&quot;selected.marker.color\&quot;),r(\&quot;unselected.marker.color\&quot;),r(\&quot;selected.marker.size\&quot;),r(\&quot;unselected.marker.size\&quot;),r(\&quot;text\&quot;),r(\&quot;hovertext\&quot;)):delete e.marker;var u=r(\&quot;hoveron\&quot;);\&quot;all\&quot;!==u&amp;&amp;-1===u.indexOf(\&quot;points\&quot;)||r(\&quot;hovertemplate\&quot;),n.coerceSelectionMarkerOpacity(e,r)}e.exports={supplyDefaults:function(t,e,r,a){function o(r,a){return n.coerce(t,e,s,r,a)}l(t,e,o,a),!1!==e.visible&amp;&amp;(o(\&quot;line.color\&quot;,(t.marker||{}).color||r),o(\&quot;line.width\&quot;),o(\&quot;fillcolor\&quot;,i.addOpacity(e.line.color,.5)),o(\&quot;whiskerwidth\&quot;),o(\&quot;boxmean\&quot;),o(\&quot;width\&quot;),o(\&quot;notched\&quot;,void 0!==t.notchwidth)&amp;&amp;o(\&quot;notchwidth\&quot;),c(t,e,o,{prefix:\&quot;box\&quot;}))},crossTraceDefaults:function(t,e){var r,a;function i(t){return n.coerce(a._input,a,s,t)}for(var l=0;l&lt;t.length;l++){var c=(a=t[l]).type;\&quot;box\&quot;!==c&amp;&amp;\&quot;violin\&quot;!==c||(r=a._input,\&quot;group\&quot;===e[c+\&quot;mode\&quot;]&amp;&amp;o(r,a,e,i))}},handleSampleDefaults:l,handlePointsDefaults:c}},{\&quot;../../components/color\&quot;:591,\&quot;../../lib\&quot;:716,\&quot;../../registry\&quot;:845,\&quot;../bar/defaults\&quot;:859,\&quot;./attributes\&quot;:878}],882:[function(t,e,r){\&quot;use strict\&quot;;e.exports=function(t,e){return e.hoverOnBox&amp;&amp;(t.hoverOnBox=e.hoverOnBox),\&quot;xVal\&quot;in e&amp;&amp;(t.x=e.xVal),\&quot;yVal\&quot;in e&amp;&amp;(t.y=e.yVal),e.xa&amp;&amp;(t.xaxis=e.xa),e.ya&amp;&amp;(t.yaxis=e.ya),t}},{}],883:[function(t,e,r){\&quot;use strict\&quot;;var n=t(\&quot;../../plots/cartesian/axes\&quot;),a=t(\&quot;../../lib\&quot;),i=t(\&quot;../../components/fx\&quot;),o=t(\&quot;../../components/color\&quot;),s=a.fillText;function l(t,e,r,s){var l,c,u,h,f,p,d,g,v,m,y,x,b,_,w=t.cd,k=t.xa,T=t.ya,A=w[0].trace,M=w[0].t,S=\&quot;violin\&quot;===A.type,E=[],C=M.bdPos,L=M.wHover,P=function(t){return u.c2l(t.pos)+M.bPos-u.c2l(p)};S&amp;&amp;\&quot;both\&quot;!==A.side?(\&quot;positive\&quot;===A.side&amp;&amp;(v=function(t){var e=P(t);return i.inbox(e,e+L,m)},x=C,b=0),\&quot;negative\&quot;===A.side&amp;&amp;(v=function(t){var e=P(t);return i.inbox(e-L,e,m)},x=0,b=C)):(v=function(t){var e=P(t);return i.inbox(e-L,e+L,m)},x=b=C),_=S?function(t){return i.inbox(t.span[0]-f,t.span[1]-f,m)}:function(t){return i.inbox(t.min-f,t.max-f,m)},\&quot;h\&quot;===A.orientation?(f=e,p=r,d=_,g=v,l=\&quot;y\&quot;,u=T,c=\&quot;x\&quot;,h=k):(f=r,p=e,d=v,g=_,l=\&quot;x\&quot;,u=k,c=\&quot;y\&quot;,h=T);var O=Math.min(1,C/Math.abs(u.r2c(u.range[1])-u.r2c(u.range[0])));function z(t){return(d(t)+g(t))/2}m=t.maxHoverDistance-O,y=t.maxSpikeDistance-O;var I=i.getDistanceFunction(s,d,g,z);if(i.getClosest(w,I,t),!1===t.index)return[];var D=w[t.index],R=A.line.color,F=(A.marker||{}).color;o.opacity(R)&amp;&amp;A.line.width?t.color=R:o.opacity(F)&amp;&amp;A.boxpoints?t.color=F:t.color=A.fillcolor,t[l+\&quot;0\&quot;]=u.c2p(D.pos+M.bPos-b,!0),t[l+\&quot;1\&quot;]=u.c2p(D.pos+M.bPos+x,!0),t[l+\&quot;LabelVal\&quot;]=D.pos;var B=l+\&quot;Spike\&quot;;t.spikeDistance=z(D)*y/m,t[B]=u.c2p(D.pos,!0);var N={},j=[\&quot;med\&quot;,\&quot;q1\&quot;,\&quot;q3\&quot;,\&quot;min\&quot;,\&quot;max\&quot;];(A.boxmean||(A.meanline||{}).visible)&amp;&amp;j.push(\&quot;mean\&quot;),(A.boxpoints||A.points)&amp;&amp;j.push(\&quot;lf\&quot;,\&quot;uf\&quot;);for(var V=0;V&lt;j.length;V++){var U=j[V];if(U in D&amp;&amp;!(D[U]in N)){N[D[U]]=!0;var q=D[U],H=h.c2p(q,!0),G=a.extendFlat({},t);G.attr=U,G[c+\&quot;0\&quot;]=G[c+\&quot;1\&quot;]=H,G[c+\&quot;LabelVal\&quot;]=q,G[c+\&quot;Label\&quot;]=(M.labels?M.labels[U]+\&quot; \&quot;:\&quot;\&quot;)+n.hoverLabelText(h,q),G.hoverOnBox=!0,\&quot;mean\&quot;===U&amp;&amp;\&quot;sd\&quot;in D&amp;&amp;\&quot;sd\&quot;===A.boxmean&amp;&amp;(G[c+\&quot;err\&quot;]=D.sd),t.name=\&quot;\&quot;,t.spikeDistance=void 0,t[B]=void 0,G.hovertemplate=!1,E.push(G)}}return E}function c(t,e,r){for(var n,o,l,c=t.cd,u=t.xa,h=t.ya,f=c[0].trace,p=u.c2p(e),d=h.c2p(r),g=i.quadrature(function(t){var e=Math.max(3,t.mrc||0);return Math.max(Math.abs(u.c2p(t.x)-p)-e,1-3/e)},function(t){var e=Math.max(3,t.mrc||0);return Math.max(Math.abs(h.c2p(t.y)-d)-e,1-3/e)}),v=!1,m=0;m&lt;c.length;m++){o=c[m];for(var y=0;y&lt;(o.pts||[]).length;y++){var x=g(l=o.pts[y]);x&lt;=t.distance&amp;&amp;(t.distance=x,v=[m,y])}}if(!v)return!1;l=(o=c[v[0]]).pts[v[1]];var b,_=u.c2p(l.x,!0),w=h.c2p(l.y,!0),k=l.mrc||1;return n=a.extendFlat({},t,{index:l.i,color:(f.marker||{}).color,name:f.name,x0:_-k,x1:_+k,y0:w-k,y1:w+k,spikeDistance:t.distance,hovertemplate:f.hovertemplate}),\&quot;h\&quot;===f.orientation?(b=h,n.xLabelVal=l.x,n.yLabelVal=o.pos):(b=u,n.xLabelVal=o.pos,n.yLabelVal=l.y),n[b._id.charAt(0)+\&quot;Spike\&quot;]=b.c2p(o.pos,!0),s(l,f,n),n}e.exports={hoverPoints:function(t,e,r,n){var a,i=t.cd[0].trace.hoveron,o=[];return-1!==i.indexOf(\&quot;boxes\&quot;)&amp;&amp;(o=o.concat(l(t,e,r,n))),-1!==i.indexOf(\&quot;points\&quot;)&amp;&amp;(a=c(t,e,r)),\&quot;closest\&quot;===n?a?[a]:o:a?(o.push(a),o):o},hoverOnBoxes:l,hoverOnPoints:c}},{\&quot;../../components/color\&quot;:591,\&quot;../../components/fx\&quot;:629,\&quot;../../lib\&quot;:716,\&quot;../../plots/cartesian/axes\&quot;:764}],884:[function(t,e,r){\&quot;use strict\&quot;;e.exports={attributes:t(\&quot;./attributes\&quot;),layoutAttributes:t(\&quot;./layout_attributes\&quot;),supplyDefaults:t(\&quot;./defaults\&quot;).supplyDefaults,crossTraceDefaults:t(\&quot;./defaults\&quot;).crossTraceDefaults,supplyLayoutDefaults:t(\&quot;./layout_defaults\&quot;).supplyLayoutDefaults,calc:t(\&quot;./calc\&quot;),crossTraceCalc:t(\&quot;./cross_trace_calc\&quot;).crossTraceCalc,plot:t(\&quot;./plot\&quot;).plot,style:t(\&quot;./style\&quot;).style,styleOnSelect:t(\&quot;./style\&quot;).styleOnSelect,hoverPoints:t(\&quot;./hover\&quot;).hoverPoints,eventData:t(\&quot;./event_data\&quot;),selectPoints:t(\&quot;./select\&quot;),moduleType:\&quot;trace\&quot;,name:\&quot;box\&quot;,basePlotModule:t(\&quot;../../plots/cartesian\&quot;),categories:[\&quot;cartesian\&quot;,\&quot;svg\&quot;,\&quot;symbols\&quot;,\&quot;oriented\&quot;,\&quot;box-violin\&quot;,\&quot;showLegend\&quot;,\&quot;boxLayout\&quot;,\&quot;zoomScale\&quot;],meta:{}}},{\&quot;../../plots/cartesian\&quot;:775,\&quot;./attributes\&quot;:878,\&quot;./calc\&quot;:879,\&quot;./cross_trace_calc\&quot;:880,\&quot;./defaults\&quot;:881,\&quot;./event_data\&quot;:882,\&quot;./hover\&quot;:883,\&quot;./layout_attributes\&quot;:885,\&quot;./layout_defaults\&quot;:886,\&quot;./plot\&quot;:887,\&quot;./select\&quot;:888,\&quot;./style\&quot;:889}],885:[function(t,e,r){\&quot;use strict\&quot;;e.exports={boxmode:{valType:\&quot;enumerated\&quot;,values:[\&quot;group\&quot;,\&quot;overlay\&quot;],dflt:\&quot;overlay\&quot;,editType:\&quot;calc\&quot;},boxgap:{valType:\&quot;number\&quot;,min:0,max:1,dflt:.3,editType:\&quot;calc\&quot;},boxgroupgap:{valType:\&quot;number\&quot;,min:0,max:1,dflt:.3,editType:\&quot;calc\&quot;}}},{}],886:[function(t,e,r){\&quot;use strict\&quot;;var n=t(\&quot;../../registry\&quot;),a=t(\&quot;../../lib\&quot;),i=t(\&quot;./layout_attributes\&quot;);function o(t,e,r,a,i){for(var o=i+\&quot;Layout\&quot;,s=!1,l=0;l&lt;r.length;l++){var c=r[l];if(n.traceIs(c,o)){s=!0;break}}s&amp;&amp;(a(i+\&quot;mode\&quot;),a(i+\&quot;gap\&quot;),a(i+\&quot;groupgap\&quot;))}e.exports={supplyLayoutDefaults:function(t,e,r){o(0,0,r,function(r,n){return a.coerce(t,e,i,r,n)},\&quot;box\&quot;)},_supply:o}},{\&quot;../../lib\&quot;:716,\&quot;../../registry\&quot;:845,\&quot;./layout_attributes\&quot;:885}],887:[function(t,e,r){\&quot;use strict\&quot;;var n=t(\&quot;d3\&quot;),a=t(\&quot;../../lib\&quot;),i=t(\&quot;../../components/drawing\&quot;),o=5,s=.01;function l(t,e,r,i){var o,s,l=e.pos,c=e.val,u=i.bPos,h=i.wdPos||0,f=i.bPosPxOffset||0,p=r.whiskerwidth||0,d=r.notched||!1,g=d?1-2*r.notchwidth:1;Array.isArray(i.bdPos)?(o=i.bdPos[0],s=i.bdPos[1]):(o=i.bdPos,s=i.bdPos);var v=t.selectAll(\&quot;path.box\&quot;).data(\&quot;violin\&quot;!==r.type||r.box.visible?a.identity:[]);v.enter().append(\&quot;path\&quot;).style(\&quot;vector-effect\&quot;,\&quot;non-scaling-stroke\&quot;).attr(\&quot;class\&quot;,\&quot;box\&quot;),v.exit().remove(),v.each(function(t){if(t.empty)return\&quot;M0,0Z\&quot;;var e=l.c2l(t.pos+u,!0),i=l.l2p(e)+f,v=l.l2p(e-o)+f,m=l.l2p(e+s)+f,y=l.l2p(e-h)+f,x=l.l2p(e+h)+f,b=l.l2p(e-o*g)+f,_=l.l2p(e+s*g)+f,w=c.c2p(t.q1,!0),k=c.c2p(t.q3,!0),T=a.constrain(c.c2p(t.med,!0),Math.min(w,k)+1,Math.max(w,k)-1),A=void 0===t.lf||!1===r.boxpoints,M=c.c2p(A?t.min:t.lf,!0),S=c.c2p(A?t.max:t.uf,!0),E=c.c2p(t.ln,!0),C=c.c2p(t.un,!0);\&quot;h\&quot;===r.orientation?n.select(this).attr(\&quot;d\&quot;,\&quot;M\&quot;+T+\&quot;,\&quot;+b+\&quot;V\&quot;+_+\&quot;M\&quot;+w+\&quot;,\&quot;+v+\&quot;V\&quot;+m+(d?\&quot;H\&quot;+E+\&quot;L\&quot;+T+\&quot;,\&quot;+_+\&quot;L\&quot;+C+\&quot;,\&quot;+m:\&quot;\&quot;)+\&quot;H\&quot;+k+\&quot;V\&quot;+v+(d?\&quot;H\&quot;+C+\&quot;L\&quot;+T+\&quot;,\&quot;+b+\&quot;L\&quot;+E+\&quot;,\&quot;+v:\&quot;\&quot;)+\&quot;ZM\&quot;+w+\&quot;,\&quot;+i+\&quot;H\&quot;+M+\&quot;M\&quot;+k+\&quot;,\&quot;+i+\&quot;H\&quot;+S+(0===p?\&quot;\&quot;:\&quot;M\&quot;+M+\&quot;,\&quot;+y+\&quot;V\&quot;+x+\&quot;M\&quot;+S+\&quot;,\&quot;+y+\&quot;V\&quot;+x)):n.select(this).attr(\&quot;d\&quot;,\&quot;M\&quot;+b+\&quot;,\&quot;+T+\&quot;H\&quot;+_+\&quot;M\&quot;+v+\&quot;,\&quot;+w+\&quot;H\&quot;+m+(d?\&quot;V\&quot;+E+\&quot;L\&quot;+_+\&quot;,\&quot;+T+\&quot;L\&quot;+m+\&quot;,\&quot;+C:\&quot;\&quot;)+\&quot;V\&quot;+k+\&quot;H\&quot;+v+(d?\&quot;V\&quot;+C+\&quot;L\&quot;+b+\&quot;,\&quot;+T+\&quot;L\&quot;+v+\&quot;,\&quot;+E:\&quot;\&quot;)+\&quot;ZM\&quot;+i+\&quot;,\&quot;+w+\&quot;V\&quot;+M+\&quot;M\&quot;+i+\&quot;,\&quot;+k+\&quot;V\&quot;+S+(0===p?\&quot;\&quot;:\&quot;M\&quot;+y+\&quot;,\&quot;+M+\&quot;H\&quot;+x+\&quot;M\&quot;+y+\&quot;,\&quot;+S+\&quot;H\&quot;+x))})}function c(t,e,r,n){var l=e.x,c=e.y,u=n.bdPos,h=n.bPos,f=r.boxpoints||r.points;a.seedPseudoRandom();var p=t.selectAll(\&quot;g.points\&quot;).data(f?function(t){return t.forEach(function(t){t.t=n,t.trace=r}),t}:[]);p.enter().append(\&quot;g\&quot;).attr(\&quot;class\&quot;,\&quot;points\&quot;),p.exit().remove();var d=p.selectAll(\&quot;path\&quot;).data(function(t){var e,n,i=t.pts2,l=Math.max((t.max-t.min)/10,t.q3-t.q1),c=1e-9*l,p=l*s,d=[],g=0;if(r.jitter){if(0===l)for(g=1,d=new Array(i.length),e=0;e&lt;i.length;e++)d[e]=1;else for(e=0;e&lt;i.length;e++){var v=Math.max(0,e-o),m=i[v].v,y=Math.min(i.length-1,e+o),x=i[y].v;\&quot;all\&quot;!==f&amp;&amp;(i[e].v&lt;t.lf?x=Math.min(x,t.lf):m=Math.max(m,t.uf));var b=Math.sqrt(p*(y-v)/(x-m+c))||0;b=a.constrain(Math.abs(b),0,1),d.push(b),g=Math.max(b,g)}n=2*r.jitter/(g||1)}for(e=0;e&lt;i.length;e++){var _=i[e],w=_.v,k=r.jitter?n*d[e]*(a.pseudoRandom()-.5):0,T=t.pos+h+u*(r.pointpos+k);\&quot;h\&quot;===r.orientation?(_.y=T,_.x=w):(_.x=T,_.y=w),\&quot;suspectedoutliers\&quot;===f&amp;&amp;w&lt;t.uo&amp;&amp;w&gt;t.lo&amp;&amp;(_.so=!0)}return i});d.enter().append(\&quot;path\&quot;).classed(\&quot;point\&quot;,!0),d.exit().remove(),d.call(i.translatePoints,l,c)}function u(t,e,r,i){var o,s,l=e.pos,c=e.val,u=i.bPos,h=i.bPosPxOffset||0,f=r.boxmean||(r.meanline||{}).visible;Array.isArray(i.bdPos)?(o=i.bdPos[0],s=i.bdPos[1]):(o=i.bdPos,s=i.bdPos);var p=t.selectAll(\&quot;path.mean\&quot;).data(\&quot;box\&quot;===r.type&amp;&amp;r.boxmean||\&quot;violin\&quot;===r.type&amp;&amp;r.box.visible&amp;&amp;r.meanline.visible?a.identity:[]);p.enter().append(\&quot;path\&quot;).attr(\&quot;class\&quot;,\&quot;mean\&quot;).style({fill:\&quot;none\&quot;,\&quot;vector-effect\&quot;:\&quot;non-scaling-stroke\&quot;}),p.exit().remove(),p.each(function(t){var e=l.c2l(t.pos+u,!0),a=l.l2p(e)+h,i=l.l2p(e-o)+h,p=l.l2p(e+s)+h,d=c.c2p(t.mean,!0),g=c.c2p(t.mean-t.sd,!0),v=c.c2p(t.mean+t.sd,!0);\&quot;h\&quot;===r.orientation?n.select(this).attr(\&quot;d\&quot;,\&quot;M\&quot;+d+\&quot;,\&quot;+i+\&quot;V\&quot;+p+(\&quot;sd\&quot;===f?\&quot;m0,0L\&quot;+g+\&quot;,\&quot;+a+\&quot;L\&quot;+d+\&quot;,\&quot;+i+\&quot;L\&quot;+v+\&quot;,\&quot;+a+\&quot;Z\&quot;:\&quot;\&quot;)):n.select(this).attr(\&quot;d\&quot;,\&quot;M\&quot;+i+\&quot;,\&quot;+d+\&quot;H\&quot;+p+(\&quot;sd\&quot;===f?\&quot;m0,0L\&quot;+a+\&quot;,\&quot;+g+\&quot;L\&quot;+i+\&quot;,\&quot;+d+\&quot;L\&quot;+a+\&quot;,\&quot;+v+\&quot;Z\&quot;:\&quot;\&quot;))})}e.exports={plot:function(t,e,r,i){var o=e.xaxis,s=e.yaxis;a.makeTraceGroups(i,r,\&quot;trace boxes\&quot;).each(function(t){var e,r,a=n.select(this),i=t[0],h=i.t,f=i.trace;h.wdPos=h.bdPos*f.whiskerwidth,!0!==f.visible||h.empty?a.remove():(\&quot;h\&quot;===f.orientation?(e=s,r=o):(e=o,r=s),l(a,{pos:e,val:r},f,h),c(a,{x:o,y:s},f,h),u(a,{pos:e,val:r},f,h))})},plotBoxAndWhiskers:l,plotPoints:c,plotBoxMean:u}},{\&quot;../../components/drawing\&quot;:612,\&quot;../../lib\&quot;:716,d3:164}],888:[function(t,e,r){\&quot;use strict\&quot;;e.exports=function(t,e){var r,n,a=t.cd,i=t.xaxis,o=t.yaxis,s=[];if(!1===e)for(r=0;r&lt;a.length;r++)for(n=0;n&lt;(a[r].pts||[]).length;n++)a[r].pts[n].selected=0;else for(r=0;r&lt;a.length;r++)for(n=0;n&lt;(a[r].pts||[]).length;n++){var l=a[r].pts[n],c=i.c2p(l.x),u=o.c2p(l.y);e.contains([c,u],null,l.i,t)?(s.push({pointNumber:l.i,x:i.c2d(l.x),y:o.c2d(l.y)}),l.selected=1):l.selected=0}return s}},{}],889:[function(t,e,r){\&quot;use strict\&quot;;var n=t(\&quot;d3\&quot;),a=t(\&quot;../../components/color\&quot;),i=t(\&quot;../../components/drawing\&quot;);e.exports={style:function(t,e,r){var o=r||n.select(t).selectAll(\&quot;g.trace.boxes\&quot;);o.style(\&quot;opacity\&quot;,function(t){return t[0].trace.opacity}),o.each(function(e){var r=n.select(this),o=e[0].trace,s=o.line.width;function l(t,e,r,n){t.style(\&quot;stroke-width\&quot;,e+\&quot;px\&quot;).call(a.stroke,r).call(a.fill,n)}var c=r.selectAll(\&quot;path.box\&quot;);if(\&quot;candlestick\&quot;===o.type)c.each(function(t){if(!t.empty){var e=n.select(this),r=o[t.dir];l(e,r.line.width,r.line.color,r.fillcolor),e.style(\&quot;opacity\&quot;,o.selectedpoints&amp;&amp;!t.selected?.3:1)}});else{l(c,s,o.line.color,o.fillcolor),r.selectAll(\&quot;path.mean\&quot;).style({\&quot;stroke-width\&quot;:s,\&quot;stroke-dasharray\&quot;:2*s+\&quot;px,\&quot;+s+\&quot;px\&quot;}).call(a.stroke,o.line.color);var u=r.selectAll(\&quot;path.point\&quot;);i.pointStyle(u,o,t)}})},styleOnSelect:function(t,e,r){var n=e[0].trace,a=r.selectAll(\&quot;path.point\&quot;);n.selectedpoints?i.selectedPointStyle(a,n):i.pointStyle(a,n,t)}}},{\&quot;../../components/color\&quot;:591,\&quot;../../components/drawing\&quot;:612,d3:164}],890:[function(t,e,r){\&quot;use strict\&quot;;var n=t(\&quot;../../lib\&quot;).extendFlat,a=t(\&quot;../ohlc/attributes\&quot;),i=t(\&quot;../box/attributes\&quot;);function o(t){return{line:{color:n({},i.line.color,{dflt:t}),width:i.line.width,editType:\&quot;style\&quot;},fillcolor:i.fillcolor,editType:\&quot;style\&quot;}}e.exports={x:a.x,open:a.open,high:a.high,low:a.low,close:a.close,line:{width:n({},i.line.width,{}),editType:\&quot;style\&quot;},increasing:o(a.increasing.line.color.dflt),decreasing:o(a.decreasing.line.color.dflt),text:a.text,hovertext:a.hovertext,whiskerwidth:n({},i.whiskerwidth,{dflt:0}),hoverlabel:a.hoverlabel}},{\&quot;../../lib\&quot;:716,\&quot;../box/attributes\&quot;:878,\&quot;../ohlc/attributes\&quot;:1063}],891:[function(t,e,r){\&quot;use strict\&quot;;var n=t(\&quot;../../lib\&quot;),a=t(\&quot;../../plots/cartesian/axes\&quot;),i=t(\&quot;../ohlc/calc\&quot;).calcCommon;function o(t,e,r,n){return{min:r,q1:Math.min(t,n),med:n,q3:Math.max(t,n),max:e}}e.exports=function(t,e){var r=t._fullLayout,s=a.getFromId(t,e.xaxis),l=a.getFromId(t,e.yaxis),c=s.makeCalcdata(e,\&quot;x\&quot;),u=i(t,e,c,l,o);return u.length?(n.extendFlat(u[0].t,{num:r._numBoxes,dPos:n.distinctVals(c).minDiff/2,posLetter:\&quot;x\&quot;,valLetter:\&quot;y\&quot;}),r._numBoxes++,u):[{t:{empty:!0}}]}},{\&quot;../../lib\&quot;:716,\&quot;../../plots/cartesian/axes\&quot;:764,\&quot;../ohlc/calc\&quot;:1064}],892:[function(t,e,r){\&quot;use strict\&quot;;var n=t(\&quot;../../lib\&quot;),a=t(\&quot;../../components/color\&quot;),i=t(\&quot;../ohlc/ohlc_defaults\&quot;),o=t(\&quot;./attributes\&quot;);function s(t,e,r,n){var i=r(n+\&quot;.line.color\&quot;);r(n+\&quot;.line.width\&quot;,e.line.width),r(n+\&quot;.fillcolor\&quot;,a.addOpacity(i,.5))}e.exports=function(t,e,r,a){function l(r,a){return n.coerce(t,e,o,r,a)}i(t,e,l,a)?(l(\&quot;line.width\&quot;),s(t,e,l,\&quot;increasing\&quot;),s(t,e,l,\&quot;decreasing\&quot;),l(\&quot;text\&quot;),l(\&quot;hovertext\&quot;),l(\&quot;whiskerwidth\&quot;),a._requestRangeslider[e.xaxis]=!0):e.visible=!1}},{\&quot;../../components/color\&quot;:591,\&quot;../../lib\&quot;:716,\&quot;../ohlc/ohlc_defaults\&quot;:1068,\&quot;./attributes\&quot;:890}],893:[function(t,e,r){\&quot;use strict\&quot;;e.exports={moduleType:\&quot;trace\&quot;,name:\&quot;candlestick\&quot;,basePlotModule:t(\&quot;../../plots/cartesian\&quot;),categories:[\&quot;cartesian\&quot;,\&quot;svg\&quot;,\&quot;showLegend\&quot;,\&quot;candlestick\&quot;,\&quot;boxLayout\&quot;],meta:{},attributes:t(\&quot;./attributes\&quot;),layoutAttributes:t(\&quot;../box/layout_attributes\&quot;),supplyLayoutDefaults:t(\&quot;../box/layout_defaults\&quot;).supplyLayoutDefaults,crossTraceCalc:t(\&quot;../box/cross_trace_calc\&quot;).crossTraceCalc,supplyDefaults:t(\&quot;./defaults\&quot;),calc:t(\&quot;./calc\&quot;),plot:t(\&quot;../box/plot\&quot;).plot,layerName:\&quot;boxlayer\&quot;,style:t(\&quot;../box/style\&quot;).style,hoverPoints:t(\&quot;../ohlc/hover\&quot;).hoverPoints,selectPoints:t(\&quot;../ohlc/select\&quot;)}},{\&quot;../../plots/cartesian\&quot;:775,\&quot;../box/cross_trace_calc\&quot;:880,\&quot;../box/layout_attributes\&quot;:885,\&quot;../box/layout_defaults\&quot;:886,\&quot;../box/plot\&quot;:887,\&quot;../box/style\&quot;:889,\&quot;../ohlc/hover\&quot;:1066,\&quot;../ohlc/select\&quot;:1070,\&quot;./attributes\&quot;:890,\&quot;./calc\&quot;:891,\&quot;./defaults\&quot;:892}],894:[function(t,e,r){\&quot;use strict\&quot;;var n=t(\&quot;./axis_defaults\&quot;),a=t(\&quot;../../plot_api/plot_template\&quot;);e.exports=function(t,e,r,i,o){i(\&quot;a\&quot;)||(i(\&quot;da\&quot;),i(\&quot;a0\&quot;)),i(\&quot;b\&quot;)||(i(\&quot;db\&quot;),i(\&quot;b0\&quot;)),function(t,e,r,i){[\&quot;aaxis\&quot;,\&quot;baxis\&quot;].forEach(function(o){var s=o.charAt(0),l=t[o]||{},c=a.newContainer(e,o),u={tickfont:\&quot;x\&quot;,id:s+\&quot;axis\&quot;,letter:s,font:e.font,name:o,data:t[s],calendar:e.calendar,dfltColor:i,bgColor:r.paper_bgcolor,fullLayout:r};n(l,c,u),c._categories=c._categories||[],t[o]||\&quot;-\&quot;===l.type||(t[o]={type:l.type})})}(t,e,r,o)}},{\&quot;../../plot_api/plot_template\&quot;:754,\&quot;./axis_defaults\&quot;:899}],895:[function(t,e,r){\&quot;use strict\&quot;;var n=t(\&quot;../../lib\&quot;).isArrayOrTypedArray;e.exports=function(t){return function t(e,r){if(!n(e)||r&gt;=10)return null;var a=1/0;var i=-1/0;var o=e.length;for(var s=0;s&lt;o;s++){var l=e[s];if(n(l)){var c=t(l,r+1);c&amp;&amp;(a=Math.min(c[0],a),i=Math.max(c[1],i))}else a=Math.min(l,a),i=Math.max(l,i)}return[a,i]}(t,0)}},{\&quot;../../lib\&quot;:716}],896:[function(t,e,r){\&quot;use strict\&quot;;var n=t(\&quot;../../plots/font_attributes\&quot;),a=t(\&quot;./axis_attributes\&quot;),i=t(\&quot;../../components/color/attributes\&quot;),o=n({editType:\&quot;calc\&quot;});o.family.dflt='\&quot;Open Sans\&quot;, verdana, arial, sans-serif',o.size.dflt=12,o.color.dflt=i.defaultLine,e.exports={carpet:{valType:\&quot;string\&quot;,editType:\&quot;calc\&quot;},x:{valType:\&quot;data_array\&quot;,editType:\&quot;calc+clearAxisTypes\&quot;},y:{valType:\&quot;data_array\&quot;,editType:\&quot;calc+clearAxisTypes\&quot;},a:{valType:\&quot;data_array\&quot;,editType:\&quot;calc\&quot;},a0:{valType:\&quot;number\&quot;,dflt:0,editType:\&quot;calc\&quot;},da:{valType:\&quot;number\&quot;,dflt:1,editType:\&quot;calc\&quot;},b:{valType:\&quot;data_array\&quot;,editType:\&quot;calc\&quot;},b0:{valType:\&quot;number\&quot;,dflt:0,editType:\&quot;calc\&quot;},db:{valType:\&quot;number\&quot;,dflt:1,editType:\&quot;calc\&quot;},cheaterslope:{valType:\&quot;number\&quot;,dflt:1,editType:\&quot;calc\&quot;},aaxis:a,baxis:a,font:o,color:{valType:\&quot;color\&quot;,dflt:i.defaultLine,editType:\&quot;plot\&quot;},transforms:void 0}},{\&quot;../../components/color/attributes\&quot;:590,\&quot;../../plots/font_attributes\&quot;:790,\&quot;./axis_attributes\&quot;:898}],897:[function(t,e,r){\&quot;use strict\&quot;;var n=t(\&quot;../../lib\&quot;).isArrayOrTypedArray;e.exports=function(t,e,r,a){var i,o,s,l,c,u,h,f,p,d,g,v,m,y=n(r)?\&quot;a\&quot;:\&quot;b\&quot;,x=(\&quot;a\&quot;===y?t.aaxis:t.baxis).smoothing,b=\&quot;a\&quot;===y?t.a2i:t.b2j,_=\&quot;a\&quot;===y?r:a,w=\&quot;a\&quot;===y?a:r,k=\&quot;a\&quot;===y?e.a.length:e.b.length,T=\&quot;a\&quot;===y?e.b.length:e.a.length,A=Math.floor(\&quot;a\&quot;===y?t.b2j(w):t.a2i(w)),M=\&quot;a\&quot;===y?function(e){return t.evalxy([],e,A)}:function(e){return t.evalxy([],A,e)};x&amp;&amp;(s=Math.max(0,Math.min(T-2,A)),l=A-s,o=\&quot;a\&quot;===y?function(e,r){return t.dxydi([],e,s,r,l)}:function(e,r){return t.dxydj([],s,e,l,r)});var S=b(_[0]),E=b(_[1]),C=S&lt;E?1:-1,L=1e-8*(E-S),P=C&gt;0?Math.floor:Math.ceil,O=C&gt;0?Math.ceil:Math.floor,z=C&gt;0?Math.min:Math.max,I=C&gt;0?Math.max:Math.min,D=P(S+L),R=O(E-L),F=[[h=M(S)]];for(i=D;i*C&lt;R*C;i+=C)c=[],g=I(S,i),m=(v=z(E,i+C))-g,u=Math.max(0,Math.min(k-2,Math.floor(.5*(g+v)))),f=M(v),x&amp;&amp;(p=o(u,g-u),d=o(u,v-u),c.push([h[0]+p[0]/3*m,h[1]+p[1]/3*m]),c.push([f[0]-d[0]/3*m,f[1]-d[1]/3*m])),c.push(f),F.push(c),h=f;return F}},{\&quot;../../lib\&quot;:716}],898:[function(t,e,r){\&quot;use strict\&quot;;var n=t(\&quot;../../plots/font_attributes\&quot;),a=t(\&quot;../../components/color/attributes\&quot;),i=t(\&quot;../../plots/cartesian/layout_attributes\&quot;),o=t(\&quot;../../plot_api/edit_types\&quot;).overrideAll;t(\&quot;../../constants/docs\&quot;).FORMAT_LINK,t(\&quot;../../constants/docs\&quot;).TIME_FORMAT_LINK;e.exports={color:{valType:\&quot;color\&quot;,editType:\&quot;calc\&quot;},smoothing:{valType:\&quot;number\&quot;,dflt:1,min:0,max:1.3,editType:\&quot;calc\&quot;},title:{text:{valType:\&quot;string\&quot;,dflt:\&quot;\&quot;,editType:\&quot;calc\&quot;},font:n({editType:\&quot;calc\&quot;}),offset:{valType:\&quot;number\&quot;,dflt:10,editType:\&quot;calc\&quot;},editType:\&quot;calc\&quot;},type:{valType:\&quot;enumerated\&quot;,values:[\&quot;-\&quot;,\&quot;linear\&quot;,\&quot;date\&quot;,\&quot;category\&quot;],dflt:\&quot;-\&quot;,editType:\&quot;calc\&quot;},autorange:{valType:\&quot;enumerated\&quot;,values:[!0,!1,\&quot;reversed\&quot;],dflt:!0,editType:\&quot;calc\&quot;},rangemode:{valType:\&quot;enumerated\&quot;,values:[\&quot;normal\&quot;,\&quot;tozero\&quot;,\&quot;nonnegative\&quot;],dflt:\&quot;normal\&quot;,editType:\&quot;calc\&quot;},range:{valType:\&quot;info_array\&quot;,editType:\&quot;calc\&quot;,items:[{valType:\&quot;any\&quot;,editType:\&quot;calc\&quot;},{valType:\&quot;any\&quot;,editType:\&quot;calc\&quot;}]},fixedrange:{valType:\&quot;boolean\&quot;,dflt:!1,editType:\&quot;calc\&quot;},cheatertype:{valType:\&quot;enumerated\&quot;,values:[\&quot;index\&quot;,\&quot;value\&quot;],dflt:\&quot;value\&quot;,editType:\&quot;calc\&quot;},tickmode:{valType:\&quot;enumerated\&quot;,values:[\&quot;linear\&quot;,\&quot;array\&quot;],dflt:\&quot;array\&quot;,editType:\&quot;calc\&quot;},nticks:{valType:\&quot;integer\&quot;,min:0,dflt:0,editType:\&quot;calc\&quot;},tickvals:{valType:\&quot;data_array\&quot;,editType:\&quot;calc\&quot;},ticktext:{valType:\&quot;data_array\&quot;,editType:\&quot;calc\&quot;},showticklabels:{valType:\&quot;enumerated\&quot;,values:[\&quot;start\&quot;,\&quot;end\&quot;,\&quot;both\&quot;,\&quot;none\&quot;],dflt:\&quot;start\&quot;,editType:\&quot;calc\&quot;},tickfont:n({editType:\&quot;calc\&quot;}),tickangle:{valType:\&quot;angle\&quot;,dflt:\&quot;auto\&quot;,editType:\&quot;calc\&quot;},tickprefix:{valType:\&quot;string\&quot;,dflt:\&quot;\&quot;,editType:\&quot;calc\&quot;},showtickprefix:{valType:\&quot;enumerated\&quot;,values:[\&quot;all\&quot;,\&quot;first\&quot;,\&quot;last\&quot;,\&quot;none\&quot;],dflt:\&quot;all\&quot;,editType:\&quot;calc\&quot;},ticksuffix:{valType:\&quot;string\&quot;,dflt:\&quot;\&quot;,editType:\&quot;calc\&quot;},showticksuffix:{valType:\&quot;enumerated\&quot;,values:[\&quot;all\&quot;,\&quot;first\&quot;,\&quot;last\&quot;,\&quot;none\&quot;],dflt:\&quot;all\&quot;,editType:\&quot;calc\&quot;},showexponent:{valType:\&quot;enumerated\&quot;,values:[\&quot;all\&quot;,\&quot;first\&quot;,\&quot;last\&quot;,\&quot;none\&quot;],dflt:\&quot;all\&quot;,editType:\&quot;calc\&quot;},exponentformat:{valType:\&quot;enumerated\&quot;,values:[\&quot;none\&quot;,\&quot;e\&quot;,\&quot;E\&quot;,\&quot;power\&quot;,\&quot;SI\&quot;,\&quot;B\&quot;],dflt:\&quot;B\&quot;,editType:\&quot;calc\&quot;},separatethousands:{valType:\&quot;boolean\&quot;,dflt:!1,editType:\&quot;calc\&quot;},tickformat:{valType:\&quot;string\&quot;,dflt:\&quot;\&quot;,editType:\&quot;calc\&quot;},tickformatstops:o(i.tickformatstops,\&quot;calc\&quot;,\&quot;from-root\&quot;),categoryorder:{valType:\&quot;enumerated\&quot;,values:[\&quot;trace\&quot;,\&quot;category ascending\&quot;,\&quot;category descending\&quot;,\&quot;array\&quot;],dflt:\&quot;trace\&quot;,editType:\&quot;calc\&quot;},categoryarray:{valType:\&quot;data_array\&quot;,editType:\&quot;calc\&quot;},labelpadding:{valType:\&quot;integer\&quot;,dflt:10,editType:\&quot;calc\&quot;},labelprefix:{valType:\&quot;string\&quot;,editType:\&quot;calc\&quot;},labelsuffix:{valType:\&quot;string\&quot;,dflt:\&quot;\&quot;,editType:\&quot;calc\&quot;},showline:{valType:\&quot;boolean\&quot;,dflt:!1,editType:\&quot;calc\&quot;},linecolor:{valType:\&quot;color\&quot;,dflt:a.defaultLine,editType:\&quot;calc\&quot;},linewidth:{valType:\&quot;number\&quot;,min:0,dflt:1,editType:\&quot;calc\&quot;},gridcolor:{valType:\&quot;color\&quot;,editType:\&quot;calc\&quot;},gridwidth:{valType:\&quot;number\&quot;,min:0,dflt:1,editType:\&quot;calc\&quot;},showgrid:{valType:\&quot;boolean\&quot;,dflt:!0,editType:\&quot;calc\&quot;},minorgridcount:{valType:\&quot;integer\&quot;,min:0,dflt:0,editType:\&quot;calc\&quot;},minorgridwidth:{valType:\&quot;number\&quot;,min:0,dflt:1,editType:\&quot;calc\&quot;},minorgridcolor:{valType:\&quot;color\&quot;,dflt:a.lightLine,editType:\&quot;calc\&quot;},startline:{valType:\&quot;boolean\&quot;,editType:\&quot;calc\&quot;},startlinecolor:{valType:\&quot;color\&quot;,editType:\&quot;calc\&quot;},startlinewidth:{valType:\&quot;number\&quot;,dflt:1,editType:\&quot;calc\&quot;},endline:{valType:\&quot;boolean\&quot;,editType:\&quot;calc\&quot;},endlinewidth:{valType:\&quot;number\&quot;,dflt:1,editType:\&quot;calc\&quot;},endlinecolor:{valType:\&quot;color\&quot;,editType:\&quot;calc\&quot;},tick0:{valType:\&quot;number\&quot;,min:0,dflt:0,editType:\&quot;calc\&quot;},dtick:{valType:\&quot;number\&quot;,min:0,dflt:1,editType:\&quot;calc\&quot;},arraytick0:{valType:\&quot;integer\&quot;,min:0,dflt:0,editType:\&quot;calc\&quot;},arraydtick:{valType:\&quot;integer\&quot;,min:1,dflt:1,editType:\&quot;calc\&quot;},_deprecated:{title:{valType:\&quot;string\&quot;,editType:\&quot;calc\&quot;},titlefont:n({editType:\&quot;calc\&quot;}),titleoffset:{valType:\&quot;number\&quot;,dflt:10,editType:\&quot;calc\&quot;}},editType:\&quot;calc\&quot;}},{\&quot;../../components/color/attributes\&quot;:590,\&quot;../../constants/docs\&quot;:687,\&quot;../../plot_api/edit_types\&quot;:747,\&quot;../../plots/cartesian/layout_attributes\&quot;:776,\&quot;../../plots/font_attributes\&quot;:790}],899:[function(t,e,r){\&quot;use strict\&quot;;var n=t(\&quot;./attributes\&quot;),a=t(\&quot;../../components/color\&quot;).addOpacity,i=t(\&quot;../../registry\&quot;),o=t(\&quot;../../lib\&quot;),s=t(\&quot;../../plots/cartesian/tick_value_defaults\&quot;),l=t(\&quot;../../plots/cartesian/tick_label_defaults\&quot;),c=t(\&quot;../../plots/cartesian/category_order_defaults\&quot;),u=t(\&quot;../../plots/cartesian/set_convert\&quot;),h=t(\&quot;../../plots/cartesian/axis_autotype\&quot;);e.exports=function(t,e,r){var f=r.letter,p=r.font||{},d=n[f+\&quot;axis\&quot;];function g(r,n){return o.coerce(t,e,d,r,n)}function v(r,n){return o.coerce2(t,e,d,r,n)}r.name&amp;&amp;(e._name=r.name,e._id=r.name);var m=g(\&quot;type\&quot;);(\&quot;-\&quot;===m&amp;&amp;(r.data&amp;&amp;function(t,e){if(\&quot;-\&quot;!==t.type)return;var r=t._id.charAt(0),n=t[r+\&quot;calendar\&quot;];t.type=h(e,n)}(e,r.data),\&quot;-\&quot;===e.type?e.type=\&quot;linear\&quot;:m=t.type=e.type),g(\&quot;smoothing\&quot;),g(\&quot;cheatertype\&quot;),g(\&quot;showticklabels\&quot;),g(\&quot;labelprefix\&quot;,f+\&quot; = \&quot;),g(\&quot;labelsuffix\&quot;),g(\&quot;showtickprefix\&quot;),g(\&quot;showticksuffix\&quot;),g(\&quot;separatethousands\&quot;),g(\&quot;tickformat\&quot;),g(\&quot;exponentformat\&quot;),g(\&quot;showexponent\&quot;),g(\&quot;categoryorder\&quot;),g(\&quot;tickmode\&quot;),g(\&quot;tickvals\&quot;),g(\&quot;ticktext\&quot;),g(\&quot;tick0\&quot;),g(\&quot;dtick\&quot;),\&quot;array\&quot;===e.tickmode&amp;&amp;(g(\&quot;arraytick0\&quot;),g(\&quot;arraydtick\&quot;)),g(\&quot;labelpadding\&quot;),e._hovertitle=f,\&quot;date\&quot;===m)&amp;&amp;i.getComponentMethod(\&quot;calendars\&quot;,\&quot;handleDefaults\&quot;)(t,e,\&quot;calendar\&quot;,r.calendar);u(e,r.fullLayout),e.c2p=o.identity;var y=g(\&quot;color\&quot;,r.dfltColor),x=y===t.color?y:p.color;g(\&quot;title.text\&quot;)&amp;&amp;(o.coerceFont(g,\&quot;title.font\&quot;,{family:p.family,size:Math.round(1.2*p.size),color:x}),g(\&quot;title.offset\&quot;)),g(\&quot;tickangle\&quot;),g(\&quot;autorange\&quot;,!e.isValidRange(t.range))&amp;&amp;g(\&quot;rangemode\&quot;),g(\&quot;range\&quot;),e.cleanRange(),g(\&quot;fixedrange\&quot;),s(t,e,g,m),l(t,e,g,m,r),c(t,e,g,{data:r.data,dataAttr:f});var b=v(\&quot;gridcolor\&quot;,a(y,.3)),_=v(\&quot;gridwidth\&quot;),w=g(\&quot;showgrid\&quot;);w||(delete e.gridcolor,delete e.gridwidth);var k=v(\&quot;startlinecolor\&quot;,y),T=v(\&quot;startlinewidth\&quot;,_);g(\&quot;startline\&quot;,e.showgrid||!!k||!!T)||(delete e.startlinecolor,delete e.startlinewidth);var A=v(\&quot;endlinecolor\&quot;,y),M=v(\&quot;endlinewidth\&quot;,_);return g(\&quot;endline\&quot;,e.showgrid||!!A||!!M)||(delete e.endlinecolor,delete e.endlinewidth),w?(g(\&quot;minorgridcount\&quot;),g(\&quot;minorgridwidth\&quot;,_),g(\&quot;minorgridcolor\&quot;,a(b,.06)),e.minorgridcount||(delete e.minorgridwidth,delete e.minorgridcolor)):(delete e.gridcolor,delete e.gridWidth),\&quot;none\&quot;===e.showticklabels&amp;&amp;(delete e.tickfont,delete e.tickangle,delete e.showexponent,delete e.exponentformat,delete e.tickformat,delete e.showticksuffix,delete e.showtickprefix),e.showticksuffix||delete e.ticksuffix,e.showtickprefix||delete e.tickprefix,g(\&quot;tickmode\&quot;),e}},{\&quot;../../components/color\&quot;:591,\&quot;../../lib\&quot;:716,\&quot;../../plots/cartesian/axis_autotype\&quot;:765,\&quot;../../plots/cartesian/category_order_defaults\&quot;:768,\&quot;../../plots/cartesian/set_convert\&quot;:782,\&quot;../../plots/cartesian/tick_label_defaults\&quot;:783,\&quot;../../plots/cartesian/tick_value_defaults\&quot;:785,\&quot;../../registry\&quot;:845,\&quot;./attributes\&quot;:896}],900:[function(t,e,r){\&quot;use strict\&quot;;var n=t(\&quot;../../plots/cartesian/axes\&quot;),a=t(\&quot;../../lib\&quot;).isArray1D,i=t(\&quot;./cheater_basis\&quot;),o=t(\&quot;./array_minmax\&quot;),s=t(\&quot;./calc_gridlines\&quot;),l=t(\&quot;./calc_labels\&quot;),c=t(\&quot;./calc_clippath\&quot;),u=t(\&quot;../heatmap/clean_2d_array\&quot;),h=t(\&quot;./smooth_fill_2d_array\&quot;),f=t(\&quot;../heatmap/convert_column_xyz\&quot;),p=t(\&quot;./set_convert\&quot;);e.exports=function(t,e){var r=n.getFromId(t,e.xaxis),d=n.getFromId(t,e.yaxis),g=e.aaxis,v=e.baxis,m=e.x,y=e.y,x=[];m&amp;&amp;a(m)&amp;&amp;x.push(\&quot;x\&quot;),y&amp;&amp;a(y)&amp;&amp;x.push(\&quot;y\&quot;),x.length&amp;&amp;f(e,g,v,\&quot;a\&quot;,\&quot;b\&quot;,x);var b=e._a=e._a||e.a,_=e._b=e._b||e.b;m=e._x||e.x,y=e._y||e.y;var w={};if(e._cheater){var k=\&quot;index\&quot;===g.cheatertype?b.length:b,T=\&quot;index\&quot;===v.cheatertype?_.length:_;m=i(k,T,e.cheaterslope)}e._x=m=u(m),e._y=y=u(y),h(m,b,_),h(y,b,_),p(e),e.setScale();var A=o(m),M=o(y),S=.5*(A[1]-A[0]),E=.5*(A[1]+A[0]),C=.5*(M[1]-M[0]),L=.5*(M[1]+M[0]);return A=[E-1.3*S,E+1.3*S],M=[L-1.3*C,L+1.3*C],e._extremes[r._id]=n.findExtremes(r,A,{padded:!0}),e._extremes[d._id]=n.findExtremes(d,M,{padded:!0}),s(e,\&quot;a\&quot;,\&quot;b\&quot;),s(e,\&quot;b\&quot;,\&quot;a\&quot;),l(e,g),l(e,v),w.clipsegments=c(e._xctrl,e._yctrl,g,v),w.x=m,w.y=y,w.a=b,w.b=_,[w]}},{\&quot;../../lib\&quot;:716,\&quot;../../plots/cartesian/axes\&quot;:764,\&quot;../heatmap/clean_2d_array\&quot;:999,\&quot;../heatmap/convert_column_xyz\&quot;:1001,\&quot;./array_minmax\&quot;:895,\&quot;./calc_clippath\&quot;:901,\&quot;./calc_gridlines\&quot;:902,\&quot;./calc_labels\&quot;:903,\&quot;./cheater_basis\&quot;:905,\&quot;./set_convert\&quot;:918,\&quot;./smooth_fill_2d_array\&quot;:919}],901:[function(t,e,r){\&quot;use strict\&quot;;e.exports=function(t,e,r,n){var a,i,o,s=[],l=!!r.smoothing,c=!!n.smoothing,u=t[0].length-1,h=t.length-1;for(a=0,i=[],o=[];a&lt;=u;a++)i[a]=t[0][a],o[a]=e[0][a];for(s.push({x:i,y:o,bicubic:l}),a=0,i=[],o=[];a&lt;=h;a++)i[a]=t[a][u],o[a]=e[a][u];for(s.push({x:i,y:o,bicubic:c}),a=u,i=[],o=[];a&gt;=0;a--)i[u-a]=t[h][a],o[u-a]=e[h][a];for(s.push({x:i,y:o,bicubic:l}),a=h,i=[],o=[];a&gt;=0;a--)i[h-a]=t[a][0],o[h-a]=e[a][0];return s.push({x:i,y:o,bicubic:c}),s}},{}],902:[function(t,e,r){\&quot;use strict\&quot;;var n=t(\&quot;../../plots/cartesian/axes\&quot;),a=t(\&quot;../../lib/extend\&quot;).extendFlat;e.exports=function(t,e,r){var i,o,s,l,c,u,h,f,p,d,g,v,m,y,x=t[\&quot;_\&quot;+e],b=t[e+\&quot;axis\&quot;],_=b._gridlines=[],w=b._minorgridlines=[],k=b._boundarylines=[],T=t[\&quot;_\&quot;+r],A=t[r+\&quot;axis\&quot;];\&quot;array\&quot;===b.tickmode&amp;&amp;(b.tickvals=x.slice());var M=t._xctrl,S=t._yctrl,E=M[0].length,C=M.length,L=t._a.length,P=t._b.length;n.prepTicks(b),\&quot;array\&quot;===b.tickmode&amp;&amp;delete b.tickvals;var O=b.smoothing?3:1;function z(n){var a,i,o,s,l,c,u,h,p,d,g,v,m=[],y=[],x={};if(\&quot;b\&quot;===e)for(i=t.b2j(n),o=Math.floor(Math.max(0,Math.min(P-2,i))),s=i-o,x.length=P,x.crossLength=L,x.xy=function(e){return t.evalxy([],e,i)},x.dxy=function(e,r){return t.dxydi([],e,o,r,s)},a=0;a&lt;L;a++)c=Math.min(L-2,a),u=a-c,h=t.evalxy([],a,i),A.smoothing&amp;&amp;a&gt;0&amp;&amp;(p=t.dxydi([],a-1,o,0,s),m.push(l[0]+p[0]/3),y.push(l[1]+p[1]/3),d=t.dxydi([],a-1,o,1,s),m.push(h[0]-d[0]/3),y.push(h[1]-d[1]/3)),m.push(h[0]),y.push(h[1]),l=h;else for(a=t.a2i(n),c=Math.floor(Math.max(0,Math.min(L-2,a))),u=a-c,x.length=L,x.crossLength=P,x.xy=function(e){return t.evalxy([],a,e)},x.dxy=function(e,r){return t.dxydj([],c,e,u,r)},i=0;i&lt;P;i++)o=Math.min(P-2,i),s=i-o,h=t.evalxy([],a,i),A.smoothing&amp;&amp;i&gt;0&amp;&amp;(g=t.dxydj([],c,i-1,u,0),m.push(l[0]+g[0]/3),y.push(l[1]+g[1]/3),v=t.dxydj([],c,i-1,u,1),m.push(h[0]-v[0]/3),y.push(h[1]-v[1]/3)),m.push(h[0]),y.push(h[1]),l=h;return x.axisLetter=e,x.axis=b,x.crossAxis=A,x.value=n,x.constvar=r,x.index=f,x.x=m,x.y=y,x.smoothing=A.smoothing,x}function I(n){var a,i,o,s,l,c=[],u=[],h={};if(h.length=x.length,h.crossLength=T.length,\&quot;b\&quot;===e)for(o=Math.max(0,Math.min(P-2,n)),l=Math.min(1,Math.max(0,n-o)),h.xy=function(e){return t.evalxy([],e,n)},h.dxy=function(e,r){return t.dxydi([],e,o,r,l)},a=0;a&lt;E;a++)c[a]=M[n*O][a],u[a]=S[n*O][a];else for(i=Math.max(0,Math.min(L-2,n)),s=Math.min(1,Math.max(0,n-i)),h.xy=function(e){return t.evalxy([],n,e)},h.dxy=function(e,r){return t.dxydj([],i,e,s,r)},a=0;a&lt;C;a++)c[a]=M[a][n*O],u[a]=S[a][n*O];return h.axisLetter=e,h.axis=b,h.crossAxis=A,h.value=x[n],h.constvar=r,h.index=n,h.x=c,h.y=u,h.smoothing=A.smoothing,h}if(\&quot;array\&quot;===b.tickmode){for(l=5e-15,u=(c=[Math.floor((x.length-1-b.arraytick0)/b.arraydtick*(1+l)),Math.ceil(-b.arraytick0/b.arraydtick/(1+l))].sort(function(t,e){return t-e}))[0]-1,h=c[1]+1,f=u;f&lt;h;f++)(o=b.arraytick0+b.arraydtick*f)&lt;0||o&gt;x.length-1||_.push(a(I(o),{color:b.gridcolor,width:b.gridwidth}));for(f=u;f&lt;h;f++)if(s=b.arraytick0+b.arraydtick*f,g=Math.min(s+b.arraydtick,x.length-1),!(s&lt;0||s&gt;x.length-1||g&lt;0||g&gt;x.length-1))for(v=x[s],m=x[g],i=0;i&lt;b.minorgridcount;i++)(y=g-s)&lt;=0||(d=v+(m-v)*(i+1)/(b.minorgridcount+1)*(b.arraydtick/y))&lt;x[0]||d&gt;x[x.length-1]||w.push(a(z(d),{color:b.minorgridcolor,width:b.minorgridwidth}));b.startline&amp;&amp;k.push(a(I(0),{color:b.startlinecolor,width:b.startlinewidth})),b.endline&amp;&amp;k.push(a(I(x.length-1),{color:b.endlinecolor,width:b.endlinewidth}))}else{for(l=5e-15,u=(c=[Math.floor((x[x.length-1]-b.tick0)/b.dtick*(1+l)),Math.ceil((x[0]-b.tick0)/b.dtick/(1+l))].sort(function(t,e){return t-e}))[0],h=c[1],f=u;f&lt;=h;f++)p=b.tick0+b.dtick*f,_.push(a(z(p),{color:b.gridcolor,width:b.gridwidth}));for(f=u-1;f&lt;h+1;f++)for(p=b.tick0+b.dtick*f,i=0;i&lt;b.minorgridcount;i++)(d=p+b.dtick*(i+1)/(b.minorgridcount+1))&lt;x[0]||d&gt;x[x.length-1]||w.push(a(z(d),{color:b.minorgridcolor,width:b.minorgridwidth}));b.startline&amp;&amp;k.push(a(z(x[0]),{color:b.startlinecolor,width:b.startlinewidth})),b.endline&amp;&amp;k.push(a(z(x[x.length-1]),{color:b.endlinecolor,width:b.endlinewidth}))}}},{\&quot;../../lib/extend\&quot;:707,\&quot;../../plots/cartesian/axes\&quot;:764}],903:[function(t,e,r){\&quot;use strict\&quot;;var n=t(\&quot;../../plots/cartesian/axes\&quot;),a=t(\&quot;../../lib/extend\&quot;).extendFlat;e.exports=function(t,e){var r,i,o,s=e._labels=[],l=e._gridlines;for(r=0;r&lt;l.length;r++)o=l[r],-1!==[\&quot;start\&quot;,\&quot;both\&quot;].indexOf(e.showticklabels)&amp;&amp;(i=n.tickText(e,o.value),a(i,{prefix:void 0,suffix:void 0,endAnchor:!0,xy:o.xy(0),dxy:o.dxy(0,0),axis:o.axis,length:o.crossAxis.length,font:o.axis.tickfont,isFirst:0===r,isLast:r===l.length-1}),s.push(i)),-1!==[\&quot;end\&quot;,\&quot;both\&quot;].indexOf(e.showticklabels)&amp;&amp;(i=n.tickText(e,o.value),a(i,{endAnchor:!1,xy:o.xy(o.crossLength-1),dxy:o.dxy(o.crossLength-2,1),axis:o.axis,length:o.crossAxis.length,font:o.axis.tickfont,isFirst:0===r,isLast:r===l.length-1}),s.push(i))}},{\&quot;../../lib/extend\&quot;:707,\&quot;../../plots/cartesian/axes\&quot;:764}],904:[function(t,e,r){\&quot;use strict\&quot;;e.exports=function(t,e,r,n){var a=t[0]-e[0],i=t[1]-e[1],o=r[0]-e[0],s=r[1]-e[1],l=Math.pow(a*a+i*i,.25),c=Math.pow(o*o+s*s,.25),u=(c*c*a-l*l*o)*n,h=(c*c*i-l*l*s)*n,f=c*(l+c)*3,p=l*(l+c)*3;return[[e[0]+(f&amp;&amp;u/f),e[1]+(f&amp;&amp;h/f)],[e[0]-(p&amp;&amp;u/p),e[1]-(p&amp;&amp;h/p)]]}},{}],905:[function(t,e,r){\&quot;use strict\&quot;;var n=t(\&quot;../../lib\&quot;).isArrayOrTypedArray;e.exports=function(t,e,r){var a,i,o,s,l,c,u=[],h=n(t)?t.length:t,f=n(e)?e.length:e,p=n(t)?t:null,d=n(e)?e:null;p&amp;&amp;(o=(p.length-1)/(p[p.length-1]-p[0])/(h-1)),d&amp;&amp;(s=(d.length-1)/(d[d.length-1]-d[0])/(f-1));var g=1/0,v=-1/0;for(i=0;i&lt;f;i++)for(u[i]=[],l=d?(d[i]-d[0])*s:i/(f-1),a=0;a&lt;h;a++)c=(p?(p[a]-p[0])*o:a/(h-1))-l*r,g=Math.min(c,g),v=Math.max(c,v),u[i][a]=c;var m=1/(v-g),y=-g*m;for(i=0;i&lt;f;i++)for(a=0;a&lt;h;a++)u[i][a]=m*u[i][a]+y;return u}},{\&quot;../../lib\&quot;:716}],906:[function(t,e,r){\&quot;use strict\&quot;;var n=t(\&quot;./catmull_rom\&quot;),a=t(\&quot;../../lib\&quot;).ensureArray;function i(t,e,r){var n=-.5*r[0]+1.5*e[0],a=-.5*r[1]+1.5*e[1];return[(2*n+t[0])/3,(2*a+t[1])/3]}e.exports=function(t,e,r,o,s,l){var c,u,h,f,p,d,g,v,m,y,x=r[0].length,b=r.length,_=s?3*x-2:x,w=l?3*b-2:b;for(t=a(t,w),e=a(e,w),h=0;h&lt;w;h++)t[h]=a(t[h],_),e[h]=a(e[h],_);for(u=0,f=0;u&lt;b;u++,f+=l?3:1)for(p=t[f],d=e[f],g=r[u],v=o[u],c=0,h=0;c&lt;x;c++,h+=s?3:1)p[h]=g[c],d[h]=v[c];if(s)for(u=0,f=0;u&lt;b;u++,f+=l?3:1){for(c=1,h=3;c&lt;x-1;c++,h+=3)m=n([r[u][c-1],o[u][c-1]],[r[u][c],o[u][c]],[r[u][c+1],o[u][c+1]],s),t[f][h-1]=m[0][0],e[f][h-1]=m[0][1],t[f][h+1]=m[1][0],e[f][h+1]=m[1][1];y=i([t[f][0],e[f][0]],[t[f][2],e[f][2]],[t[f][3],e[f][3]]),t[f][1]=y[0],e[f][1]=y[1],y=i([t[f][_-1],e[f][_-1]],[t[f][_-3],e[f][_-3]],[t[f][_-4],e[f][_-4]]),t[f][_-2]=y[0],e[f][_-2]=y[1]}if(l)for(h=0;h&lt;_;h++){for(f=3;f&lt;w-3;f+=3)m=n([t[f-3][h],e[f-3][h]],[t[f][h],e[f][h]],[t[f+3][h],e[f+3][h]],l),t[f-1][h]=m[0][0],e[f-1][h]=m[0][1],t[f+1][h]=m[1][0],e[f+1][h]=m[1][1];y=i([t[0][h],e[0][h]],[t[2][h],e[2][h]],[t[3][h],e[3][h]]),t[1][h]=y[0],e[1][h]=y[1],y=i([t[w-1][h],e[w-1][h]],[t[w-3][h],e[w-3][h]],[t[w-4][h],e[w-4][h]]),t[w-2][h]=y[0],e[w-2][h]=y[1]}if(s&amp;&amp;l)for(f=1;f&lt;w;f+=(f+1)%3==0?2:1){for(h=3;h&lt;_-3;h+=3)m=n([t[f][h-3],e[f][h-3]],[t[f][h],e[f][h]],[t[f][h+3],e[f][h+3]],s),t[f][h-1]=.5*(t[f][h-1]+m[0][0]),e[f][h-1]=.5*(e[f][h-1]+m[0][1]),t[f][h+1]=.5*(t[f][h+1]+m[1][0]),e[f][h+1]=.5*(e[f][h+1]+m[1][1]);y=i([t[f][0],e[f][0]],[t[f][2],e[f][2]],[t[f][3],e[f][3]]),t[f][1]=.5*(t[f][1]+y[0]),e[f][1]=.5*(e[f][1]+y[1]),y=i([t[f][_-1],e[f][_-1]],[t[f][_-3],e[f][_-3]],[t[f][_-4],e[f][_-4]]),t[f][_-2]=.5*(t[f][_-2]+y[0]),e[f][_-2]=.5*(e[f][_-2]+y[1])}return[t,e]}},{\&quot;../../lib\&quot;:716,\&quot;./catmull_rom\&quot;:904}],907:[function(t,e,r){\&quot;use strict\&quot;;e.exports={RELATIVE_CULL_TOLERANCE:1e-6}},{}],908:[function(t,e,r){\&quot;use strict\&quot;;e.exports=function(t,e,r){return e&amp;&amp;r?function(e,r,n,a,i){var o,s,l,c,u,h;e||(e=[]),r*=3,n*=3;var f=a*a,p=1-a,d=p*p,g=p*a*2,v=-3*d,m=3*(d-g),y=3*(g-f),x=3*f,b=i*i,_=b*i,w=1-i,k=w*w,T=k*w;for(h=0;h&lt;t.length;h++)o=v*(u=t[h])[n][r]+m*u[n][r+1]+y*u[n][r+2]+x*u[n][r+3],s=v*u[n+1][r]+m*u[n+1][r+1]+y*u[n+1][r+2]+x*u[n+1][r+3],l=v*u[n+2][r]+m*u[n+2][r+1]+y*u[n+2][r+2]+x*u[n+2][r+3],c=v*u[n+3][r]+m*u[n+3][r+1]+y*u[n+3][r+2]+x*u[n+3][r+3],e[h]=T*o+3*(k*i*s+w*b*l)+_*c;return e}:e?function(e,r,n,a,i){var o,s,l,c;e||(e=[]),r*=3;var u=a*a,h=1-a,f=h*h,p=h*a*2,d=-3*f,g=3*(f-p),v=3*(p-u),m=3*u,y=1-i;for(l=0;l&lt;t.length;l++)o=d*(c=t[l])[n][r]+g*c[n][r+1]+v*c[n][r+2]+m*c[n][r+3],s=d*c[n+1][r]+g*c[n+1][r+1]+v*c[n+1][r+2]+m*c[n+1][r+3],e[l]=y*o+i*s;return e}:r?function(e,r,n,a,i){var o,s,l,c,u,h;e||(e=[]),n*=3;var f=i*i,p=f*i,d=1-i,g=d*d,v=g*d;for(u=0;u&lt;t.length;u++)o=(h=t[u])[n][r+1]-h[n][r],s=h[n+1][r+1]-h[n+1][r],l=h[n+2][r+1]-h[n+2][r],c=h[n+3][r+1]-h[n+3][r],e[u]=v*o+3*(g*i*s+d*f*l)+p*c;return e}:function(e,r,n,a,i){var o,s,l,c;e||(e=[]);var u=1-i;for(l=0;l&lt;t.length;l++)o=(c=t[l])[n][r+1]-c[n][r],s=c[n+1][r+1]-c[n+1][r],e[l]=u*o+i*s;return e}}},{}],909:[function(t,e,r){\&quot;use strict\&quot;;e.exports=function(t,e,r){return e&amp;&amp;r?function(e,r,n,a,i){var o,s,l,c,u,h;e||(e=[]),r*=3,n*=3;var f=a*a,p=f*a,d=1-a,g=d*d,v=g*d,m=i*i,y=1-i,x=y*y,b=y*i*2,_=-3*x,w=3*(x-b),k=3*(b-m),T=3*m;for(h=0;h&lt;t.length;h++)o=_*(u=t[h])[n][r]+w*u[n+1][r]+k*u[n+2][r]+T*u[n+3][r],s=_*u[n][r+1]+w*u[n+1][r+1]+k*u[n+2][r+1]+T*u[n+3][r+1],l=_*u[n][r+2]+w*u[n+1][r+2]+k*u[n+2][r+2]+T*u[n+3][r+2],c=_*u[n][r+3]+w*u[n+1][r+3]+k*u[n+2][r+3]+T*u[n+3][r+3],e[h]=v*o+3*(g*a*s+d*f*l)+p*c;return e}:e?function(e,r,n,a,i){var o,s,l,c,u,h;e||(e=[]),r*=3;var f=i*i,p=f*i,d=1-i,g=d*d,v=g*d;for(u=0;u&lt;t.length;u++)o=(h=t[u])[n+1][r]-h[n][r],s=h[n+1][r+1]-h[n][r+1],l=h[n+1][r+2]-h[n][r+2],c=h[n+1][r+3]-h[n][r+3],e[u]=v*o+3*(g*i*s+d*f*l)+p*c;return e}:r?function(e,r,n,a,i){var o,s,l,c;e||(e=[]),n*=3;var u=1-a,h=i*i,f=1-i,p=f*f,d=f*i*2,g=-3*p,v=3*(p-d),m=3*(d-h),y=3*h;for(l=0;l&lt;t.length;l++)o=g*(c=t[l])[n][r]+v*c[n+1][r]+m*c[n+2][r]+y*c[n+3][r],s=g*c[n][r+1]+v*c[n+1][r+1]+m*c[n+2][r+1]+y*c[n+3][r+1],e[l]=u*o+a*s;return e}:function(e,r,n,a,i){var o,s,l,c;e||(e=[]);var u=1-a;for(l=0;l&lt;t.length;l++)o=(c=t[l])[n+1][r]-c[n][r],s=c[n+1][r+1]-c[n][r+1],e[l]=u*o+a*s;return e}}},{}],910:[function(t,e,r){\&quot;use strict\&quot;;e.exports=function(t,e,r,n,a){var i=e-2,o=r-2;return n&amp;&amp;a?function(e,r,n){var a,s,l,c,u,h;e||(e=[]);var f=Math.max(0,Math.min(Math.floor(r),i)),p=Math.max(0,Math.min(Math.floor(n),o)),d=Math.max(0,Math.min(1,r-f)),g=Math.max(0,Math.min(1,n-p));f*=3,p*=3;var v=d*d,m=v*d,y=1-d,x=y*y,b=x*y,_=g*g,w=_*g,k=1-g,T=k*k,A=T*k;for(h=0;h&lt;t.length;h++)a=b*(u=t[h])[p][f]+3*(x*d*u[p][f+1]+y*v*u[p][f+2])+m*u[p][f+3],s=b*u[p+1][f]+3*(x*d*u[p+1][f+1]+y*v*u[p+1][f+2])+m*u[p+1][f+3],l=b*u[p+2][f]+3*(x*d*u[p+2][f+1]+y*v*u[p+2][f+2])+m*u[p+2][f+3],c=b*u[p+3][f]+3*(x*d*u[p+3][f+1]+y*v*u[p+3][f+2])+m*u[p+3][f+3],e[h]=A*a+3*(T*g*s+k*_*l)+w*c;return e}:n?function(e,r,n){e||(e=[]);var a,s,l,c,u,h,f=Math.max(0,Math.min(Math.floor(r),i)),p=Math.max(0,Math.min(Math.floor(n),o)),d=Math.max(0,Math.min(1,r-f)),g=Math.max(0,Math.min(1,n-p));f*=3;var v=d*d,m=v*d,y=1-d,x=y*y,b=x*y,_=1-g;for(u=0;u&lt;t.length;u++)a=_*(h=t[u])[p][f]+g*h[p+1][f],s=_*h[p][f+1]+g*h[p+1][f+1],l=_*h[p][f+2]+g*h[p+1][f+1],c=_*h[p][f+3]+g*h[p+1][f+1],e[u]=b*a+3*(x*d*s+y*v*l)+m*c;return e}:a?function(e,r,n){e||(e=[]);var a,s,l,c,u,h,f=Math.max(0,Math.min(Math.floor(r),i)),p=Math.max(0,Math.min(Math.floor(n),o)),d=Math.max(0,Math.min(1,r-f)),g=Math.max(0,Math.min(1,n-p));p*=3;var v=g*g,m=v*g,y=1-g,x=y*y,b=x*y,_=1-d;for(u=0;u&lt;t.length;u++)a=_*(h=t[u])[p][f]+d*h[p][f+1],s=_*h[p+1][f]+d*h[p+1][f+1],l=_*h[p+2][f]+d*h[p+2][f+1],c=_*h[p+3][f]+d*h[p+3][f+1],e[u]=b*a+3*(x*g*s+y*v*l)+m*c;return e}:function(e,r,n){e||(e=[]);var a,s,l,c,u=Math.max(0,Math.min(Math.floor(r),i)),h=Math.max(0,Math.min(Math.floor(n),o)),f=Math.max(0,Math.min(1,r-u)),p=Math.max(0,Math.min(1,n-h)),d=1-p,g=1-f;for(l=0;l&lt;t.length;l++)a=g*(c=t[l])[h][u]+f*c[h][u+1],s=g*c[h+1][u]+f*c[h+1][u+1],e[l]=d*a+p*s;return e}}},{}],911:[function(t,e,r){\&quot;use strict\&quot;;var n=t(\&quot;../../lib\&quot;),a=t(\&quot;./xy_defaults\&quot;),i=t(\&quot;./ab_defaults\&quot;),o=t(\&quot;./attributes\&quot;),s=t(\&quot;../../components/color/attributes\&quot;);e.exports=function(t,e,r,l){function c(r,a){return n.coerce(t,e,o,r,a)}e._clipPathId=\&quot;clip\&quot;+e.uid+\&quot;carpet\&quot;;var u=c(\&quot;color\&quot;,s.defaultLine);(n.coerceFont(c,\&quot;font\&quot;),c(\&quot;carpet\&quot;),i(t,e,l,c,u),e.a&amp;&amp;e.b)?(e.a.length&lt;3&amp;&amp;(e.aaxis.smoothing=0),e.b.length&lt;3&amp;&amp;(e.baxis.smoothing=0),a(t,e,c)||(e.visible=!1),e._cheater&amp;&amp;c(\&quot;cheaterslope\&quot;)):e.visible=!1}},{\&quot;../../components/color/attributes\&quot;:590,\&quot;../../lib\&quot;:716,\&quot;./ab_defaults\&quot;:894,\&quot;./attributes\&quot;:896,\&quot;./xy_defaults\&quot;:920}],912:[function(t,e,r){\&quot;use strict\&quot;;e.exports={attributes:t(\&quot;./attributes\&quot;),supplyDefaults:t(\&quot;./defaults\&quot;),plot:t(\&quot;./plot\&quot;),calc:t(\&quot;./calc\&quot;),animatable:!0,isContainer:!0,moduleType:\&quot;trace\&quot;,name:\&quot;carpet\&quot;,basePlotModule:t(\&quot;../../plots/cartesian\&quot;),categories:[\&quot;cartesian\&quot;,\&quot;svg\&quot;,\&quot;carpet\&quot;,\&quot;carpetAxis\&quot;,\&quot;notLegendIsolatable\&quot;,\&quot;noMultiCategory\&quot;,\&quot;noHover\&quot;,\&quot;noSortingByValue\&quot;],meta:{}}},{\&quot;../../plots/cartesian\&quot;:775,\&quot;./attributes\&quot;:896,\&quot;./calc\&quot;:900,\&quot;./defaults\&quot;:911,\&quot;./plot\&quot;:917}],913:[function(t,e,r){\&quot;use strict\&quot;;e.exports=function(t,e){for(var r,n=t._fullData.length,a=0;a&lt;n;a++){var i=t._fullData[a];if(i.index!==e.index&amp;&amp;(\&quot;carpet\&quot;===i.type&amp;&amp;(r||(r=i),i.carpet===e.carpet)))return i}return r}},{}],914:[function(t,e,r){\&quot;use strict\&quot;;e.exports=function(t,e,r){if(0===t.length)return\&quot;\&quot;;var n,a=[],i=r?3:1;for(n=0;n&lt;t.length;n+=i)a.push(t[n]+\&quot;,\&quot;+e[n]),r&amp;&amp;n&lt;t.length-i&amp;&amp;(a.push(\&quot;C\&quot;),a.push([t[n+1]+\&quot;,\&quot;+e[n+1],t[n+2]+\&quot;,\&quot;+e[n+2]+\&quot; \&quot;].join(\&quot; \&quot;)));return a.join(r?\&quot;\&quot;:\&quot;L\&quot;)}},{}],915:[function(t,e,r){\&quot;use strict\&quot;;var n=t(\&quot;../../lib\&quot;).isArrayOrTypedArray;e.exports=function(t,e,r){var a;for(n(t)?t.length&gt;e.length&amp;&amp;(t=t.slice(0,e.length)):t=[],a=0;a&lt;e.length;a++)t[a]=r(e[a]);return t}},{\&quot;../../lib\&quot;:716}],916:[function(t,e,r){\&quot;use strict\&quot;;e.exports=function(t,e,r,n,a,i){var o=a[0]*t.dpdx(e),s=a[1]*t.dpdy(r),l=1,c=1;if(i){var u=Math.sqrt(a[0]*a[0]+a[1]*a[1]),h=Math.sqrt(i[0]*i[0]+i[1]*i[1]),f=(a[0]*i[0]+a[1]*i[1])/u/h;c=Math.max(0,f)}var p=180*Math.atan2(s,o)/Math.PI;return p&lt;-90?(p+=180,l=-l):p&gt;90&amp;&amp;(p-=180,l=-l),{angle:p,flip:l,p:t.c2p(n,e,r),offsetMultplier:c}}},{}],917:[function(t,e,r){\&quot;use strict\&quot;;var n=t(\&quot;d3\&quot;),a=t(\&quot;../../components/drawing\&quot;),i=t(\&quot;./map_1d_array\&quot;),o=t(\&quot;./makepath\&quot;),s=t(\&quot;./orient_text\&quot;),l=t(\&quot;../../lib/svg_text_utils\&quot;),c=t(\&quot;../../lib\&quot;),u=t(\&quot;../../constants/alignment\&quot;);function h(t,e,r,a,s,l){var c=\&quot;const-\&quot;+s+\&quot;-lines\&quot;,u=r.selectAll(\&quot;.\&quot;+c).data(l);u.enter().append(\&quot;path\&quot;).classed(c,!0).style(\&quot;vector-effect\&quot;,\&quot;non-scaling-stroke\&quot;),u.each(function(r){var a=r,s=a.x,l=a.y,c=i([],s,t.c2p),u=i([],l,e.c2p),h=\&quot;M\&quot;+o(c,u,a.smoothing);n.select(this).attr(\&quot;d\&quot;,h).style(\&quot;stroke-width\&quot;,a.width).style(\&quot;stroke\&quot;,a.color).style(\&quot;fill\&quot;,\&quot;none\&quot;)}),u.exit().remove()}function f(t,e,r,i,o,c,u,h){var f=c.selectAll(\&quot;text.\&quot;+h).data(u);f.enter().append(\&quot;text\&quot;).classed(h,!0);var p=0,d={};return f.each(function(o,c){var u;if(\&quot;auto\&quot;===o.axis.tickangle)u=s(i,e,r,o.xy,o.dxy);else{var h=(o.axis.tickangle+180)*Math.PI/180;u=s(i,e,r,o.xy,[Math.cos(h),Math.sin(h)])}c||(d={angle:u.angle,flip:u.flip});var f=(o.endAnchor?-1:1)*u.flip,g=n.select(this).attr({\&quot;text-anchor\&quot;:f&gt;0?\&quot;start\&quot;:\&quot;end\&quot;,\&quot;data-notex\&quot;:1}).call(a.font,o.font).text(o.text).call(l.convertToTspans,t),v=a.bBox(this);g.attr(\&quot;transform\&quot;,\&quot;translate(\&quot;+u.p[0]+\&quot;,\&quot;+u.p[1]+\&quot;) rotate(\&quot;+u.angle+\&quot;)translate(\&quot;+o.axis.labelpadding*f+\&quot;,\&quot;+.3*v.height+\&quot;)\&quot;),p=Math.max(p,v.width+o.axis.labelpadding)}),f.exit().remove(),d.maxExtent=p,d}e.exports=function(t,e,r,a){var l=e.xaxis,u=e.yaxis,p=t._fullLayout._clips;c.makeTraceGroups(a,r,\&quot;trace\&quot;).each(function(e){var r=n.select(this),a=e[0],d=a.trace,v=d.aaxis,m=d.baxis,y=c.ensureSingle(r,\&quot;g\&quot;,\&quot;minorlayer\&quot;),x=c.ensureSingle(r,\&quot;g\&quot;,\&quot;majorlayer\&quot;),b=c.ensureSingle(r,\&quot;g\&quot;,\&quot;boundarylayer\&quot;),_=c.ensureSingle(r,\&quot;g\&quot;,\&quot;labellayer\&quot;);r.style(\&quot;opacity\&quot;,d.opacity),h(l,u,x,v,\&quot;a\&quot;,v._gridlines),h(l,u,x,m,\&quot;b\&quot;,m._gridlines),h(l,u,y,v,\&quot;a\&quot;,v._minorgridlines),h(l,u,y,m,\&quot;b\&quot;,m._minorgridlines),h(l,u,b,v,\&quot;a-boundary\&quot;,v._boundarylines),h(l,u,b,m,\&quot;b-boundary\&quot;,m._boundarylines);var w=f(t,l,u,d,a,_,v._labels,\&quot;a-label\&quot;),k=f(t,l,u,d,a,_,m._labels,\&quot;b-label\&quot;);!function(t,e,r,n,a,i,o,l){var u,h,f,p,d=c.aggNums(Math.min,null,r.a),v=c.aggNums(Math.max,null,r.a),m=c.aggNums(Math.min,null,r.b),y=c.aggNums(Math.max,null,r.b);u=.5*(d+v),h=m,f=r.ab2xy(u,h,!0),p=r.dxyda_rough(u,h),void 0===o.angle&amp;&amp;c.extendFlat(o,s(r,a,i,f,r.dxydb_rough(u,h)));g(t,e,r,n,f,p,r.aaxis,a,i,o,\&quot;a-title\&quot;),u=d,h=.5*(m+y),f=r.ab2xy(u,h,!0),p=r.dxydb_rough(u,h),void 0===l.angle&amp;&amp;c.extendFlat(l,s(r,a,i,f,r.dxyda_rough(u,h)));g(t,e,r,n,f,p,r.baxis,a,i,l,\&quot;b-title\&quot;)}(t,_,d,a,l,u,w,k),function(t,e,r,n,a){var s,l,u,h,f=r.select(\&quot;#\&quot;+t._clipPathId);f.size()||(f=r.append(\&quot;clipPath\&quot;).classed(\&quot;carpetclip\&quot;,!0));var p=c.ensureSingle(f,\&quot;path\&quot;,\&quot;carpetboundary\&quot;),d=e.clipsegments,g=[];for(h=0;h&lt;d.length;h++)s=d[h],l=i([],s.x,n.c2p),u=i([],s.y,a.c2p),g.push(o(l,u,s.bicubic));var v=\&quot;M\&quot;+g.join(\&quot;L\&quot;)+\&quot;Z\&quot;;f.attr(\&quot;id\&quot;,t._clipPathId),p.attr(\&quot;d\&quot;,v)}(d,a,p,l,u)})};var p=u.LINE_SPACING,d=(1-u.MID_SHIFT)/p+1;function g(t,e,r,i,o,c,u,h,f,g,v){var m=[];u.title.text&amp;&amp;m.push(u.title.text);var y=e.selectAll(\&quot;text.\&quot;+v).data(m),x=g.maxExtent;y.enter().append(\&quot;text\&quot;).classed(v,!0),y.each(function(){var e=s(r,h,f,o,c);-1===[\&quot;start\&quot;,\&quot;both\&quot;].indexOf(u.showticklabels)&amp;&amp;(x=0);var i=u.title.font.size;x+=i+u.title.offset;var v=(g.angle+(g.flip&lt;0?180:0)-e.angle+450)%360,m=v&gt;90&amp;&amp;v&lt;270,y=n.select(this);y.text(u.title.text).call(l.convertToTspans,t),m&amp;&amp;(x=(-l.lineCount(y)+d)*p*i-x),y.attr(\&quot;transform\&quot;,\&quot;translate(\&quot;+e.p[0]+\&quot;,\&quot;+e.p[1]+\&quot;) rotate(\&quot;+e.angle+\&quot;) translate(0,\&quot;+x+\&quot;)\&quot;).classed(\&quot;user-select-none\&quot;,!0).attr(\&quot;text-anchor\&quot;,\&quot;middle\&quot;).call(a.font,u.title.font)}),y.exit().remove()}},{\&quot;../../components/drawing\&quot;:612,\&quot;../../constants/alignment\&quot;:685,\&quot;../../lib\&quot;:716,\&quot;../../lib/svg_text_utils\&quot;:740,\&quot;./makepath\&quot;:914,\&quot;./map_1d_array\&quot;:915,\&quot;./orient_text\&quot;:916,d3:164}],918:[function(t,e,r){\&quot;use strict\&quot;;var n=t(\&quot;./constants\&quot;),a=t(\&quot;../../lib/search\&quot;).findBin,i=t(\&quot;./compute_control_points\&quot;),o=t(\&quot;./create_spline_evaluator\&quot;),s=t(\&quot;./create_i_derivative_evaluator\&quot;),l=t(\&quot;./create_j_derivative_evaluator\&quot;);e.exports=function(t){var e=t._a,r=t._b,c=e.length,u=r.length,h=t.aaxis,f=t.baxis,p=e[0],d=e[c-1],g=r[0],v=r[u-1],m=e[e.length-1]-e[0],y=r[r.length-1]-r[0],x=m*n.RELATIVE_CULL_TOLERANCE,b=y*n.RELATIVE_CULL_TOLERANCE;p-=x,d+=x,g-=b,v+=b,t.isVisible=function(t,e){return t&gt;p&amp;&amp;t&lt;d&amp;&amp;e&gt;g&amp;&amp;e&lt;v},t.isOccluded=function(t,e){return t&lt;p||t&gt;d||e&lt;g||e&gt;v},t.setScale=function(){var e=t._x,r=t._y,n=i(t._xctrl,t._yctrl,e,r,h.smoothing,f.smoothing);t._xctrl=n[0],t._yctrl=n[1],t.evalxy=o([t._xctrl,t._yctrl],c,u,h.smoothing,f.smoothing),t.dxydi=s([t._xctrl,t._yctrl],h.smoothing,f.smoothing),t.dxydj=l([t._xctrl,t._yctrl],h.smoothing,f.smoothing)},t.i2a=function(t){var r=Math.max(0,Math.floor(t[0]),c-2),n=t[0]-r;return(1-n)*e[r]+n*e[r+1]},t.j2b=function(t){var e=Math.max(0,Math.floor(t[1]),c-2),n=t[1]-e;return(1-n)*r[e]+n*r[e+1]},t.ij2ab=function(e){return[t.i2a(e[0]),t.j2b(e[1])]},t.a2i=function(t){var r=Math.max(0,Math.min(a(t,e),c-2)),n=e[r],i=e[r+1];return Math.max(0,Math.min(c-1,r+(t-n)/(i-n)))},t.b2j=function(t){var e=Math.max(0,Math.min(a(t,r),u-2)),n=r[e],i=r[e+1];return Math.max(0,Math.min(u-1,e+(t-n)/(i-n)))},t.ab2ij=function(e){return[t.a2i(e[0]),t.b2j(e[1])]},t.i2c=function(e,r){return t.evalxy([],e,r)},t.ab2xy=function(n,a,i){if(!i&amp;&amp;(n&lt;e[0]||n&gt;e[c-1]|a&lt;r[0]||a&gt;r[u-1]))return[!1,!1];var o=t.a2i(n),s=t.b2j(a),l=t.evalxy([],o,s);if(i){var h,f,p,d,g=0,v=0,m=[];n&lt;e[0]?(h=0,f=0,g=(n-e[0])/(e[1]-e[0])):n&gt;e[c-1]?(h=c-2,f=1,g=(n-e[c-1])/(e[c-1]-e[c-2])):f=o-(h=Math.max(0,Math.min(c-2,Math.floor(o)))),a&lt;r[0]?(p=0,d=0,v=(a-r[0])/(r[1]-r[0])):a&gt;r[u-1]?(p=u-2,d=1,v=(a-r[u-1])/(r[u-1]-r[u-2])):d=s-(p=Math.max(0,Math.min(u-2,Math.floor(s)))),g&amp;&amp;(t.dxydi(m,h,p,f,d),l[0]+=m[0]*g,l[1]+=m[1]*g),v&amp;&amp;(t.dxydj(m,h,p,f,d),l[0]+=m[0]*v,l[1]+=m[1]*v)}return l},t.c2p=function(t,e,r){return[e.c2p(t[0]),r.c2p(t[1])]},t.p2x=function(t,e,r){return[e.p2c(t[0]),r.p2c(t[1])]},t.dadi=function(t){var r=Math.max(0,Math.min(e.length-2,t));return e[r+1]-e[r]},t.dbdj=function(t){var e=Math.max(0,Math.min(r.length-2,t));return r[e+1]-r[e]},t.dxyda=function(e,r,n,a){var i=t.dxydi(null,e,r,n,a),o=t.dadi(e,n);return[i[0]/o,i[1]/o]},t.dxydb=function(e,r,n,a){var i=t.dxydj(null,e,r,n,a),o=t.dbdj(r,a);return[i[0]/o,i[1]/o]},t.dxyda_rough=function(e,r,n){var a=m*(n||.1),i=t.ab2xy(e+a,r,!0),o=t.ab2xy(e-a,r,!0);return[.5*(i[0]-o[0])/a,.5*(i[1]-o[1])/a]},t.dxydb_rough=function(e,r,n){var a=y*(n||.1),i=t.ab2xy(e,r+a,!0),o=t.ab2xy(e,r-a,!0);return[.5*(i[0]-o[0])/a,.5*(i[1]-o[1])/a]},t.dpdx=function(t){return t._m},t.dpdy=function(t){return t._m}}},{\&quot;../../lib/search\&quot;:735,\&quot;./compute_control_points\&quot;:906,\&quot;./constants\&quot;:907,\&quot;./create_i_derivative_evaluator\&quot;:908,\&quot;./create_j_derivative_evaluator\&quot;:909,\&quot;./create_spline_evaluator\&quot;:910}],919:[function(t,e,r){\&quot;use strict\&quot;;var n=t(\&quot;../../lib\&quot;);e.exports=function(t,e,r){var a,i,o,s=[],l=[],c=t[0].length,u=t.length;function h(e,r){var n,a=0,i=0;return e&gt;0&amp;&amp;void 0!==(n=t[r][e-1])&amp;&amp;(i++,a+=n),e&lt;c-1&amp;&amp;void 0!==(n=t[r][e+1])&amp;&amp;(i++,a+=n),r&gt;0&amp;&amp;void 0!==(n=t[r-1][e])&amp;&amp;(i++,a+=n),r&lt;u-1&amp;&amp;void 0!==(n=t[r+1][e])&amp;&amp;(i++,a+=n),a/Math.max(1,i)}var f,p,d,g,v,m,y,x,b,_,w,k=0;for(a=0;a&lt;c;a++)for(i=0;i&lt;u;i++)void 0===t[i][a]&amp;&amp;(s.push(a),l.push(i),t[i][a]=h(a,i)),k=Math.max(k,Math.abs(t[i][a]));if(!s.length)return t;var T=0,A=0,M=s.length;do{for(T=0,o=0;o&lt;M;o++){a=s[o],i=l[o];var S,E,C,L,P,O,z=0,I=0;0===a?(C=e[P=Math.min(c-1,2)],L=e[1],S=t[i][P],I+=(E=t[i][1])+(E-S)*(e[0]-L)/(L-C),z++):a===c-1&amp;&amp;(C=e[P=Math.max(0,c-3)],L=e[c-2],S=t[i][P],I+=(E=t[i][c-2])+(E-S)*(e[c-1]-L)/(L-C),z++),(0===a||a===c-1)&amp;&amp;i&gt;0&amp;&amp;i&lt;u-1&amp;&amp;(f=r[i+1]-r[i],I+=((p=r[i]-r[i-1])*t[i+1][a]+f*t[i-1][a])/(p+f),z++),0===i?(C=r[O=Math.min(u-1,2)],L=r[1],S=t[O][a],I+=(E=t[1][a])+(E-S)*(r[0]-L)/(L-C),z++):i===u-1&amp;&amp;(C=r[O=Math.max(0,u-3)],L=r[u-2],S=t[O][a],I+=(E=t[u-2][a])+(E-S)*(r[u-1]-L)/(L-C),z++),(0===i||i===u-1)&amp;&amp;a&gt;0&amp;&amp;a&lt;c-1&amp;&amp;(f=e[a+1]-e[a],I+=((p=e[a]-e[a-1])*t[i][a+1]+f*t[i][a-1])/(p+f),z++),z?I/=z:(d=e[a+1]-e[a],g=e[a]-e[a-1],x=(v=r[i+1]-r[i])*(m=r[i]-r[i-1])*(v+m),I=((y=d*g*(d+g))*(m*t[i+1][a]+v*t[i-1][a])+x*(g*t[i][a+1]+d*t[i][a-1]))/(x*(g+d)+y*(m+v))),T+=(_=(b=I-t[i][a])/k)*_,w=z?0:.85,t[i][a]+=b*(1+w)}T=Math.sqrt(T)}while(A++&lt;100&amp;&amp;T&gt;1e-5);return n.log(\&quot;Smoother converged to\&quot;,T,\&quot;after\&quot;,A,\&quot;iterations\&quot;),t}},{\&quot;../../lib\&quot;:716}],920:[function(t,e,r){\&quot;use strict\&quot;;var n=t(\&quot;../../lib\&quot;).isArray1D;e.exports=function(t,e,r){var a=r(\&quot;x\&quot;),i=a&amp;&amp;a.length,o=r(\&quot;y\&quot;),s=o&amp;&amp;o.length;if(!i&amp;&amp;!s)return!1;if(e._cheater=!a,i&amp;&amp;!n(a)||s&amp;&amp;!n(o))e._length=null;else{var l=i?a.length:1/0;s&amp;&amp;(l=Math.min(l,o.length)),e.a&amp;&amp;e.a.length&amp;&amp;(l=Math.min(l,e.a.length)),e.b&amp;&amp;e.b.length&amp;&amp;(l=Math.min(l,e.b.length)),e._length=l}return!0}},{\&quot;../../lib\&quot;:716}],921:[function(t,e,r){\&quot;use strict\&quot;;var n=t(\&quot;../../plots/template_attributes\&quot;).hovertemplateAttrs,a=t(\&quot;../scattergeo/attributes\&quot;),i=t(\&quot;../../components/colorscale/attributes\&quot;),o=t(\&quot;../../plots/attributes\&quot;),s=t(\&quot;../../components/color/attributes\&quot;).defaultLine,l=t(\&quot;../../lib/extend\&quot;).extendFlat,c=a.marker.line;e.exports=l({locations:{valType:\&quot;data_array\&quot;,editType:\&quot;calc\&quot;},locationmode:a.locationmode,z:{valType:\&quot;data_array\&quot;,editType:\&quot;calc\&quot;},text:l({},a.text,{}),hovertext:l({},a.hovertext,{}),marker:{line:{color:l({},c.color,{dflt:s}),width:l({},c.width,{dflt:1}),editType:\&quot;calc\&quot;},opacity:{valType:\&quot;number\&quot;,arrayOk:!0,min:0,max:1,dflt:1,editType:\&quot;style\&quot;},editType:\&quot;calc\&quot;},selected:{marker:{opacity:a.selected.marker.opacity,editType:\&quot;plot\&quot;},editType:\&quot;plot\&quot;},unselected:{marker:{opacity:a.unselected.marker.opacity,editType:\&quot;plot\&quot;},editType:\&quot;plot\&quot;},hoverinfo:l({},o.hoverinfo,{editType:\&quot;calc\&quot;,flags:[\&quot;location\&quot;,\&quot;z\&quot;,\&quot;text\&quot;,\&quot;name\&quot;]}),hovertemplate:n()},i(\&quot;\&quot;,{cLetter:\&quot;z\&quot;,editTypeOverride:\&quot;calc\&quot;}))},{\&quot;../../components/color/attributes\&quot;:590,\&quot;../../components/colorscale/attributes\&quot;:598,\&quot;../../lib/extend\&quot;:707,\&quot;../../plots/attributes\&quot;:761,\&quot;../../plots/template_attributes\&quot;:840,\&quot;../scattergeo/attributes\&quot;:1156}],922:[function(t,e,r){\&quot;use strict\&quot;;var n=t(\&quot;fast-isnumeric\&quot;),a=t(\&quot;../../constants/numerical\&quot;).BADNUM,i=t(\&quot;../../components/colorscale/calc\&quot;),o=t(\&quot;../scatter/arrays_to_calcdata\&quot;),s=t(\&quot;../scatter/calc_selection\&quot;);function l(t){return t&amp;&amp;\&quot;string\&quot;==typeof t}e.exports=function(t,e){var r,c=e._length,u=new Array(c);r=e.geojson?function(t){return l(t)||n(t)}:l;for(var h=0;h&lt;c;h++){var f=u[h]={},p=e.locations[h],d=e.z[h];r(p)&amp;&amp;n(d)?(f.loc=p,f.z=d):(f.loc=null,f.z=a),f.index=h}return o(u,e),i(t,e,{vals:e.z,containerStr:\&quot;\&quot;,cLetter:\&quot;z\&quot;}),s(u,e),u}},{\&quot;../../components/colorscale/calc\&quot;:599,\&quot;../../constants/numerical\&quot;:692,\&quot;../scatter/arrays_to_calcdata\&quot;:1116,\&quot;../scatter/calc_selection\&quot;:1119,\&quot;fast-isnumeric\&quot;:227}],923:[function(t,e,r){\&quot;use strict\&quot;;var n=t(\&quot;../../lib\&quot;),a=t(\&quot;../../components/colorscale/defaults\&quot;),i=t(\&quot;./attributes\&quot;);e.exports=function(t,e,r,o){function s(r,a){return n.coerce(t,e,i,r,a)}var l=s(\&quot;locations\&quot;),c=s(\&quot;z\&quot;);l&amp;&amp;l.length&amp;&amp;n.isArrayOrTypedArray(c)&amp;&amp;c.length?(e._length=Math.min(l.length,c.length),s(\&quot;locationmode\&quot;),s(\&quot;text\&quot;),s(\&quot;hovertext\&quot;),s(\&quot;hovertemplate\&quot;),s(\&quot;marker.line.width\&quot;)&amp;&amp;s(\&quot;marker.line.color\&quot;),s(\&quot;marker.opacity\&quot;),a(t,e,o,s,{prefix:\&quot;\&quot;,cLetter:\&quot;z\&quot;}),n.coerceSelectionMarkerOpacity(e,s)):e.visible=!1}},{\&quot;../../components/colorscale/defaults\&quot;:601,\&quot;../../lib\&quot;:716,\&quot;./attributes\&quot;:921}],924:[function(t,e,r){\&quot;use strict\&quot;;e.exports=function(t,e,r,n,a){t.location=e.location,t.z=e.z;var i=n[a];return i.fIn&amp;&amp;(t.properties=i.fIn.properties),t}},{}],925:[function(t,e,r){\&quot;use strict\&quot;;var n=t(\&quot;../../plots/cartesian/axes\&quot;),a=t(\&quot;./attributes\&quot;),i=t(\&quot;../../lib\&quot;).fillText;e.exports=function(t,e,r){var o,s,l,c,u=t.cd,h=u[0].trace,f=t.subplot;for(s=0;s&lt;u.length;s++)if(c=!1,(o=u[s])._polygons){for(l=0;l&lt;o._polygons.length;l++)o._polygons[l].contains([e,r])&amp;&amp;(c=!c),o._polygons[l].contains([e+360,r])&amp;&amp;(c=!c);if(c)break}if(c&amp;&amp;o)return t.x0=t.x1=t.xa.c2p(o.ct),t.y0=t.y1=t.ya.c2p(o.ct),t.index=o.index,t.location=o.loc,t.z=o.z,t.zLabel=n.tickText(f.mockAxis,f.mockAxis.c2l(o.z),\&quot;hover\&quot;).text,t.hovertemplate=o.hovertemplate,function(t,e,r){if(e.hovertemplate)return;var n=r.hi||e.hoverinfo,o=String(r.loc),s=\&quot;all\&quot;===n?a.hoverinfo.flags:n.split(\&quot;+\&quot;),l=-1!==s.indexOf(\&quot;name\&quot;),c=-1!==s.indexOf(\&quot;location\&quot;),u=-1!==s.indexOf(\&quot;z\&quot;),h=-1!==s.indexOf(\&quot;text\&quot;),f=[];!l&amp;&amp;c?t.nameOverride=o:(l&amp;&amp;(t.nameOverride=e.name),c&amp;&amp;f.push(o));u&amp;&amp;f.push(t.zLabel);h&amp;&amp;i(r,e,f);t.extraText=f.join(\&quot;&lt;br&gt;\&quot;)}(t,h,o,f.mockAxis),[t]}},{\&quot;../../lib\&quot;:716,\&quot;../../plots/cartesian/axes\&quot;:764,\&quot;./attributes\&quot;:921}],926:[function(t,e,r){\&quot;use strict\&quot;;e.exports={attributes:t(\&quot;./attributes\&quot;),supplyDefaults:t(\&quot;./defaults\&quot;),colorbar:t(\&quot;../heatmap/colorbar\&quot;),calc:t(\&quot;./calc\&quot;),plot:t(\&quot;./plot\&quot;).plot,style:t(\&quot;./style\&quot;).style,styleOnSelect:t(\&quot;./style\&quot;).styleOnSelect,hoverPoints:t(\&quot;./hover\&quot;),eventData:t(\&quot;./event_data\&quot;),selectPoints:t(\&quot;./select\&quot;),moduleType:\&quot;trace\&quot;,name:\&quot;choropleth\&quot;,basePlotModule:t(\&quot;../../plots/geo\&quot;),categories:[\&quot;geo\&quot;,\&quot;noOpacity\&quot;],meta:{}}},{\&quot;../../plots/geo\&quot;:794,\&quot;../heatmap/colorbar\&quot;:1e3,\&quot;./attributes\&quot;:921,\&quot;./calc\&quot;:922,\&quot;./defaults\&quot;:923,\&quot;./event_data\&quot;:924,\&quot;./hover\&quot;:925,\&quot;./plot\&quot;:927,\&quot;./select\&quot;:928,\&quot;./style\&quot;:929}],927:[function(t,e,r){\&quot;use strict\&quot;;var n=t(\&quot;d3\&quot;),a=t(\&quot;../../lib\&quot;),i=t(\&quot;../../lib/polygon\&quot;),o=t(\&quot;../../lib/topojson_utils\&quot;).getTopojsonFeatures,s=t(\&quot;../../lib/geo_location_utils\&quot;).locationToFeature,l=t(\&quot;./style\&quot;).style;function c(t,e){for(var r=t[0].trace,n=t.length,a=o(r,e),i=0;i&lt;n;i++){var l=t[i],c=s(r.locationmode,l.loc,a);c?(l.geojson=c,l.ct=c.properties.ct,l._polygons=u(c)):l.geojson=null}}function u(t){var e,r,n,a,o=t.geometry,s=o.coordinates,l=t.id,c=[];function u(t){for(var e=0;e&lt;t.length-1;e++)if(t[e][0]&gt;0&amp;&amp;t[e+1][0]&lt;0)return e;return null}switch(e=\&quot;RUS\&quot;===l||\&quot;FJI\&quot;===l?function(t){var e;if(null===u(t))e=t;else for(e=new Array(t.length),a=0;a&lt;t.length;a++)e[a]=[t[a][0]&lt;0?t[a][0]+360:t[a][0],t[a][1]];c.push(i.tester(e))}:\&quot;ATA\&quot;===l?function(t){var e=u(t);if(null===e)return c.push(i.tester(t));var r=new Array(t.length+1),n=0;for(a=0;a&lt;t.length;a++)a&gt;e?r[n++]=[t[a][0]+360,t[a][1]]:a===e?(r[n++]=t[a],r[n++]=[t[a][0],-90]):r[n++]=t[a];var o=i.tester(r);o.pts.pop(),c.push(o)}:function(t){c.push(i.tester(t))},o.type){case\&quot;MultiPolygon\&quot;:for(r=0;r&lt;s.length;r++)for(n=0;n&lt;s[r].length;n++)e(s[r][n]);break;case\&quot;Polygon\&quot;:for(r=0;r&lt;s.length;r++)e(s[r])}return c}e.exports={plot:function(t,e,r){for(var i=0;i&lt;r.length;i++)c(r[i],e.topojson);var o=e.layers.backplot.select(\&quot;.choroplethlayer\&quot;);a.makeTraceGroups(o,r,\&quot;trace choropleth\&quot;).each(function(e){var r=n.select(this).selectAll(\&quot;path.choroplethlocation\&quot;).data(a.identity);r.enter().append(\&quot;path\&quot;).classed(\&quot;choroplethlocation\&quot;,!0),r.exit().remove(),l(t,e)})},feature2polygons:u}},{\&quot;../../lib\&quot;:716,\&quot;../../lib/geo_location_utils\&quot;:710,\&quot;../../lib/polygon\&quot;:728,\&quot;../../lib/topojson_utils\&quot;:743,\&quot;./style\&quot;:929,d3:164}],928:[function(t,e,r){\&quot;use strict\&quot;;e.exports=function(t,e){var r,n,a,i,o,s=t.cd,l=t.xaxis,c=t.yaxis,u=[];if(!1===e)for(r=0;r&lt;s.length;r++)s[r].selected=0;else for(r=0;r&lt;s.length;r++)(a=(n=s[r]).ct)&amp;&amp;(i=l.c2p(a),o=c.c2p(a),e.contains([i,o],null,r,t)?(u.push({pointNumber:r,lon:a[0],lat:a[1]}),n.selected=1):n.selected=0);return u}},{}],929:[function(t,e,r){\&quot;use strict\&quot;;var n=t(\&quot;d3\&quot;),a=t(\&quot;../../components/color\&quot;),i=t(\&quot;../../components/drawing\&quot;),o=t(\&quot;../../components/colorscale\&quot;);function s(t,e){var r=e[0].trace,s=e[0].node3.selectAll(\&quot;.choroplethlocation\&quot;),l=r.marker||{},c=l.line||{},u=o.makeColorScaleFuncFromTrace(r);s.each(function(t){n.select(this).attr(\&quot;fill\&quot;,u(t.z)).call(a.stroke,t.mlc||c.color).call(i.dashLine,\&quot;\&quot;,t.mlw||c.width||0).style(\&quot;opacity\&quot;,l.opacity)}),i.selectedPointStyle(s,r,t)}e.exports={style:function(t,e){e&amp;&amp;s(t,e)},styleOnSelect:function(t,e){var r=e[0].node3,n=e[0].trace;n.selectedpoints?i.selectedPointStyle(r.selectAll(\&quot;.choroplethlocation\&quot;),n,t):s(t,e)}}},{\&quot;../../components/color\&quot;:591,\&quot;../../components/colorscale\&quot;:603,\&quot;../../components/drawing\&quot;:612,d3:164}],930:[function(t,e,r){\&quot;use strict\&quot;;var n=t(\&quot;../choropleth/attributes\&quot;),a=t(\&quot;../../components/colorscale/attributes\&quot;),i=t(\&quot;../../plots/template_attributes\&quot;).hovertemplateAttrs,o=t(\&quot;../../lib/extend\&quot;).extendFlat;e.exports=o({locations:{valType:\&quot;data_array\&quot;,editType:\&quot;calc\&quot;},z:{valType:\&quot;data_array\&quot;,editType:\&quot;calc\&quot;},geojson:{valType:\&quot;any\&quot;,editType:\&quot;calc\&quot;},below:{valType:\&quot;string\&quot;,editType:\&quot;plot\&quot;},text:n.text,hovertext:n.hovertext,marker:{line:{color:o({},n.marker.line.color,{editType:\&quot;plot\&quot;}),width:o({},n.marker.line.width,{editType:\&quot;plot\&quot;}),editType:\&quot;calc\&quot;},opacity:o({},n.marker.opacity,{editType:\&quot;plot\&quot;}),editType:\&quot;calc\&quot;},selected:{marker:{opacity:o({},n.selected.marker.opacity,{editType:\&quot;plot\&quot;}),editType:\&quot;plot\&quot;},editType:\&quot;plot\&quot;},unselected:{marker:{opacity:o({},n.unselected.marker.opacity,{editType:\&quot;plot\&quot;}),editType:\&quot;plot\&quot;},editType:\&quot;plot\&quot;},hoverinfo:n.hoverinfo,hovertemplate:i({},{keys:[\&quot;properties\&quot;]})},a(\&quot;\&quot;,{cLetter:\&quot;z\&quot;,editTypeOverride:\&quot;calc\&quot;}))},{\&quot;../../components/colorscale/attributes\&quot;:598,\&quot;../../lib/extend\&quot;:707,\&quot;../../plots/template_attributes\&quot;:840,\&quot;../choropleth/attributes\&quot;:921}],931:[function(t,e,r){\&quot;use strict\&quot;;var n=t(\&quot;fast-isnumeric\&quot;),a=t(\&quot;@turf/area\&quot;),i=t(\&quot;@turf/centroid\&quot;),o=t(\&quot;../../lib\&quot;),s=t(\&quot;../../components/colorscale\&quot;),l=t(\&quot;../../components/drawing\&quot;),c=t(\&quot;../../lib/geojson_utils\&quot;).makeBlank,u=t(\&quot;../choropleth/plot\&quot;).feature2polygons;function h(t){var e,r=t[0].trace,n=r._opts;if(r.selectedpoints){for(var a=l.makeSelectedPointStyleFns(r),i=0;i&lt;t.length;i++){var s=t[i];s.fOut&amp;&amp;(s.fOut.properties.mo2=a.selectedOpacityFn(s))}e={type:\&quot;identity\&quot;,property:\&quot;mo2\&quot;}}else e=o.isArrayOrTypedArray(r.marker.opacity)?{type:\&quot;identity\&quot;,property:\&quot;mo\&quot;}:r.marker.opacity;return o.extendFlat(n.fill.paint,{\&quot;fill-opacity\&quot;:e}),o.extendFlat(n.line.paint,{\&quot;line-opacity\&quot;:e}),n}e.exports={convert:function(t){var e=t[0].trace,r=!0===e.visible&amp;&amp;0!==e._length,l={layout:{visibility:\&quot;none\&quot;},paint:{}},f={layout:{visibility:\&quot;none\&quot;},paint:{}},p=e._opts={fill:l,line:f,geojson:c()};if(!r)return p;var d=\&quot;string\&quot;==typeof e.geojson?(window.PlotlyGeoAssets||{})[e.geojson]:e.geojson;if(!o.isPlainObject(d))return o.error(\&quot;Oops ... something when wrong when fetching \&quot;+e.geojson),p;var g,v={},m=[];for(g=0;g&lt;t.length;g++){var y=t[g];y.loc&amp;&amp;(v[y.loc]=y)}var x,b,_,w=s.makeColorScaleFuncFromTrace(e),k=e.marker,T=k.line||{};function A(t){var e=v[t.id];if(e){var r=t.geometry;if(\&quot;Polygon\&quot;===r.type||\&quot;MultiPolygon\&quot;===r.type){var n={fc:w(e.z)};x&amp;&amp;(n.mo=x(e)),b&amp;&amp;(n.mlc=b(e)),_&amp;&amp;(n.mlw=_(e));var s={type:\&quot;Feature\&quot;,geometry:r,properties:n};e._polygons=u(s),e.ct=function(t){var e,r=t.geometry;if(\&quot;MultiPolygon\&quot;===r.type)for(var n=r.coordinates,o=0,s=0;s&lt;n.length;s++){var l={type:\&quot;Polygon\&quot;,coordinates:n[s]},c=a.default(l);c&gt;o&amp;&amp;(o=c,e=l)}else e=r;return i.default(e).geometry.coordinates}(s),e.fIn=t,e.fOut=s,m.push(s)}else o.log([\&quot;Location with id\&quot;,e.loc,\&quot;does not have a valid GeoJSON geometry,\&quot;,\&quot;choroplethmapbox traces only support *Polygon* and *MultiPolygon* geometries.\&quot;].join(\&quot; \&quot;))}delete v[t.id]}switch(o.isArrayOrTypedArray(k.opacity)&amp;&amp;(x=function(t){var e=t.mo;return n(e)?+o.constrain(e,0,1):0}),o.isArrayOrTypedArray(T.color)&amp;&amp;(b=function(t){return t.mlc}),o.isArrayOrTypedArray(T.width)&amp;&amp;(_=function(t){return t.mlw}),d.type){case\&quot;FeatureCollection\&quot;:var M=d.features;for(g=0;g&lt;M.length;g++)A(M[g]);break;case\&quot;Feature\&quot;:A(d);break;default:return o.warn([\&quot;Invalid GeoJSON type\&quot;,(d.type||\&quot;none\&quot;)+\&quot;,\&quot;,\&quot;choroplethmapbox traces only support *FeatureCollection* and *Feature* types.\&quot;].join(\&quot; \&quot;)),p}for(var S in v)o.log(\&quot;Location with id \&quot;+S+\&quot; does not have a matching feature\&quot;);var E=x?{type:\&quot;identity\&quot;,property:\&quot;mo\&quot;}:k.opacity;return o.extendFlat(l.paint,{\&quot;fill-color\&quot;:{type:\&quot;identity\&quot;,property:\&quot;fc\&quot;},\&quot;fill-opacity\&quot;:E}),o.extendFlat(f.paint,{\&quot;line-color\&quot;:b?{type:\&quot;identity\&quot;,property:\&quot;mlc\&quot;}:T.color,\&quot;line-width\&quot;:_?{type:\&quot;identity\&quot;,property:\&quot;mlw\&quot;}:T.width,\&quot;line-opacity\&quot;:E}),l.layout.visibility=\&quot;visible\&quot;,f.layout.visibility=\&quot;visible\&quot;,p.geojson={type:\&quot;FeatureCollection\&quot;,features:m},h(t),p},convertOnSelect:h}},{\&quot;../../components/colorscale\&quot;:603,\&quot;../../components/drawing\&quot;:612,\&quot;../../lib\&quot;:716,\&quot;../../lib/geojson_utils\&quot;:711,\&quot;../choropleth/plot\&quot;:927,\&quot;@turf/area\&quot;:57,\&quot;@turf/centroid\&quot;:58,\&quot;fast-isnumeric\&quot;:227}],932:[function(t,e,r){\&quot;use strict\&quot;;var n=t(\&quot;../../lib\&quot;),a=t(\&quot;../../components/colorscale/defaults\&quot;),i=t(\&quot;./attributes\&quot;);e.exports=function(t,e,r,o){function s(r,a){return n.coerce(t,e,i,r,a)}var l=s(\&quot;locations\&quot;),c=s(\&quot;z\&quot;),u=s(\&quot;geojson\&quot;);n.isArrayOrTypedArray(l)&amp;&amp;l.length&amp;&amp;n.isArrayOrTypedArray(c)&amp;&amp;c.length&amp;&amp;(\&quot;string\&quot;==typeof u&amp;&amp;\&quot;\&quot;!==u||n.isPlainObject(u))?(e._length=Math.min(l.length,c.length),s(\&quot;below\&quot;),s(\&quot;text\&quot;),s(\&quot;hovertext\&quot;),s(\&quot;hovertemplate\&quot;),s(\&quot;marker.line.width\&quot;)&amp;&amp;s(\&quot;marker.line.color\&quot;),s(\&quot;marker.opacity\&quot;),a(t,e,o,s,{prefix:\&quot;\&quot;,cLetter:\&quot;z\&quot;}),n.coerceSelectionMarkerOpacity(e,s)):e.visible=!1}},{\&quot;../../components/colorscale/defaults\&quot;:601,\&quot;../../lib\&quot;:716,\&quot;./attributes\&quot;:930}],933:[function(t,e,r){\&quot;use strict\&quot;;e.exports={attributes:t(\&quot;./attributes\&quot;),supplyDefaults:t(\&quot;./defaults\&quot;),colorbar:t(\&quot;../heatmap/colorbar\&quot;),calc:t(\&quot;../choropleth/calc\&quot;),plot:t(\&quot;./plot\&quot;),hoverPoints:t(\&quot;../choropleth/hover\&quot;),eventData:t(\&quot;../choropleth/event_data\&quot;),selectPoints:t(\&quot;../choropleth/select\&quot;),styleOnSelect:function(t,e){e&amp;&amp;e[0].trace._glTrace.updateOnSelect(e)},getBelow:function(t,e){for(var r=e.getMapLayers(),n=r.length-2;n&gt;=0;n--){var a=r[n].id;if(\&quot;string\&quot;==typeof a&amp;&amp;0===a.indexOf(\&quot;water\&quot;))for(var i=n+1;i&lt;r.length;i++)if(\&quot;string\&quot;==typeof(a=r[i].id)&amp;&amp;-1===a.indexOf(\&quot;plotly-\&quot;))return a}},moduleType:\&quot;trace\&quot;,name:\&quot;choroplethmapbox\&quot;,basePlotModule:t(\&quot;../../plots/mapbox\&quot;),categories:[\&quot;mapbox\&quot;,\&quot;gl\&quot;,\&quot;noOpacity\&quot;],meta:{hr_name:\&quot;choropleth_mapbox\&quot;}}},{\&quot;../../plots/mapbox\&quot;:819,\&quot;../choropleth/calc\&quot;:922,\&quot;../choropleth/event_data\&quot;:924,\&quot;../choropleth/hover\&quot;:925,\&quot;../choropleth/select\&quot;:928,\&quot;../heatmap/colorbar\&quot;:1e3,\&quot;./attributes\&quot;:930,\&quot;./defaults\&quot;:932,\&quot;./plot\&quot;:934}],934:[function(t,e,r){\&quot;use strict\&quot;;var n=t(\&quot;./convert\&quot;).convert,a=t(\&quot;./convert\&quot;).convertOnSelect,i=t(\&quot;../../plots/mapbox/constants\&quot;).traceLayerPrefix;function o(t,e){this.type=\&quot;choroplethmapbox\&quot;,this.subplot=t,this.uid=e,this.sourceId=\&quot;source-\&quot;+e,this.layerList=[[\&quot;fill\&quot;,i+e+\&quot;-fill\&quot;],[\&quot;line\&quot;,i+e+\&quot;-line\&quot;]],this.below=null}var s=o.prototype;s.update=function(t){this._update(n(t))},s.updateOnSelect=function(t){this._update(a(t))},s._update=function(t){var e=this.subplot,r=this.layerList,n=e.belowLookup[\&quot;trace-\&quot;+this.uid];e.map.getSource(this.sourceId).setData(t.geojson),n!==this.below&amp;&amp;(this._removeLayers(),this._addLayers(t,n),this.below=n);for(var a=0;a&lt;r.length;a++){var i=r[a],o=i[0],s=i[1],l=t[o];e.setOptions(s,\&quot;setLayoutProperty\&quot;,l.layout),\&quot;visible\&quot;===l.layout.visibility&amp;&amp;e.setOptions(s,\&quot;setPaintProperty\&quot;,l.paint)}},s._addLayers=function(t,e){for(var r=this.subplot,n=this.layerList,a=this.sourceId,i=0;i&lt;n.length;i++){var o=n[i],s=o[0],l=t[s];r.addLayer({type:s,id:o[1],source:a,layout:l.layout,paint:l.paint},e)}},s._removeLayers=function(){for(var t=this.subplot.map,e=this.layerList,r=e.length-1;r&gt;=0;r--)t.removeLayer(e[r][1])},s.dispose=function(){var t=this.subplot.map;this._removeLayers(),t.removeSource(this.sourceId)},e.exports=function(t,e){var r=e[0].trace,a=new o(t,r.uid),i=a.sourceId,s=n(e),l=a.below=t.belowLookup[\&quot;trace-\&quot;+r.uid];return t.map.addSource(i,{type:\&quot;geojson\&quot;,data:s.geojson}),a._addLayers(s,l),e[0].trace._glTrace=a,a}},{\&quot;../../plots/mapbox/constants\&quot;:817,\&quot;./convert\&quot;:931}],935:[function(t,e,r){\&quot;use strict\&quot;;var n=t(\&quot;../../components/colorscale/attributes\&quot;),a=t(\&quot;../../plots/template_attributes\&quot;).hovertemplateAttrs,i=t(\&quot;../mesh3d/attributes\&quot;),o=t(\&quot;../../plots/attributes\&quot;),s=t(\&quot;../../lib/extend\&quot;).extendFlat,l={x:{valType:\&quot;data_array\&quot;,editType:\&quot;calc+clearAxisTypes\&quot;},y:{valType:\&quot;data_array\&quot;,editType:\&quot;calc+clearAxisTypes\&quot;},z:{valType:\&quot;data_array\&quot;,editType:\&quot;calc+clearAxisTypes\&quot;},u:{valType:\&quot;data_array\&quot;,editType:\&quot;calc\&quot;},v:{valType:\&quot;data_array\&quot;,editType:\&quot;calc\&quot;},w:{valType:\&quot;data_array\&quot;,editType:\&quot;calc\&quot;},sizemode:{valType:\&quot;enumerated\&quot;,values:[\&quot;scaled\&quot;,\&quot;absolute\&quot;],editType:\&quot;calc\&quot;,dflt:\&quot;scaled\&quot;},sizeref:{valType:\&quot;number\&quot;,editType:\&quot;calc\&quot;,min:0},anchor:{valType:\&quot;enumerated\&quot;,editType:\&quot;calc\&quot;,values:[\&quot;tip\&quot;,\&quot;tail\&quot;,\&quot;cm\&quot;,\&quot;center\&quot;],dflt:\&quot;cm\&quot;},text:{valType:\&quot;string\&quot;,dflt:\&quot;\&quot;,arrayOk:!0,editType:\&quot;calc\&quot;},hovertext:{valType:\&quot;string\&quot;,dflt:\&quot;\&quot;,arrayOk:!0,editType:\&quot;calc\&quot;},hovertemplate:a({editType:\&quot;calc\&quot;},{keys:[\&quot;norm\&quot;]})};s(l,n(\&quot;\&quot;,{colorAttr:\&quot;u/v/w norm\&quot;,showScaleDflt:!0,editTypeOverride:\&quot;calc\&quot;}));[\&quot;opacity\&quot;,\&quot;lightposition\&quot;,\&quot;lighting\&quot;].forEach(function(t){l[t]=i[t]}),l.hoverinfo=s({},o.hoverinfo,{editType:\&quot;calc\&quot;,flags:[\&quot;x\&quot;,\&quot;y\&quot;,\&quot;z\&quot;,\&quot;u\&quot;,\&quot;v\&quot;,\&quot;w\&quot;,\&quot;norm\&quot;,\&quot;text\&quot;,\&quot;name\&quot;],dflt:\&quot;x+y+z+norm+text+name\&quot;}),l.transforms=void 0,e.exports=l},{\&quot;../../components/colorscale/attributes\&quot;:598,\&quot;../../lib/extend\&quot;:707,\&quot;../../plots/attributes\&quot;:761,\&quot;../../plots/template_attributes\&quot;:840,\&quot;../mesh3d/attributes\&quot;:1058}],936:[function(t,e,r){\&quot;use strict\&quot;;var n=t(\&quot;../../components/colorscale/calc\&quot;);e.exports=function(t,e){for(var r=e.u,a=e.v,i=e.w,o=Math.min(e.x.length,e.y.length,e.z.length,r.length,a.length,i.length),s=-1/0,l=1/0,c=0;c&lt;o;c++){var u=r[c],h=a[c],f=i[c],p=Math.sqrt(u*u+h*h+f*f);s=Math.max(s,p),l=Math.min(l,p)}e._len=o,e._normMax=s,n(t,e,{vals:[l,s],containerStr:\&quot;\&quot;,cLetter:\&quot;c\&quot;})}},{\&quot;../../components/colorscale/calc\&quot;:599}],937:[function(t,e,r){\&quot;use strict\&quot;;var n=t(\&quot;gl-cone3d\&quot;),a=t(\&quot;gl-cone3d\&quot;).createConeMesh,i=t(\&quot;../../lib\&quot;).simpleMap,o=t(\&quot;../../lib/gl_format_color\&quot;).parseColorScale,s=t(\&quot;../../components/colorscale\&quot;).extractOpts,l=t(\&quot;../../plots/gl3d/zip3\&quot;);function c(t,e){this.scene=t,this.uid=e,this.mesh=null,this.data=null}var u=c.prototype;u.handlePick=function(t){if(t.object===this.mesh){var e=t.index=t.data.index,r=this.data.x[e],n=this.data.y[e],a=this.data.z[e],i=this.data.u[e],o=this.data.v[e],s=this.data.w[e];t.traceCoordinate=[r,n,a,i,o,s,Math.sqrt(i*i+o*o+s*s)];var l=this.data.hovertext||this.data.text;return Array.isArray(l)&amp;&amp;void 0!==l[e]?t.textLabel=l[e]:l&amp;&amp;(t.textLabel=l),!0}};var h={xaxis:0,yaxis:1,zaxis:2},f={tip:1,tail:0,cm:.25,center:.5},p={tip:1,tail:1,cm:.75,center:.5};function d(t,e){var r=t.fullSceneLayout,a=t.dataScale,c={};function u(t,e){var n=r[e],o=a[h[e]];return i(t,function(t){return n.d2l(t)*o})}c.vectors=l(u(e.u,\&quot;xaxis\&quot;),u(e.v,\&quot;yaxis\&quot;),u(e.w,\&quot;zaxis\&quot;),e._len),c.positions=l(u(e.x,\&quot;xaxis\&quot;),u(e.y,\&quot;yaxis\&quot;),u(e.z,\&quot;zaxis\&quot;),e._len);var d=s(e);c.colormap=o(e),c.vertexIntensityBounds=[d.min/e._normMax,d.max/e._normMax],c.coneOffset=f[e.anchor],\&quot;scaled\&quot;===e.sizemode?c.coneSize=e.sizeref||.5:c.coneSize=e.sizeref&amp;&amp;e._normMax?e.sizeref/e._normMax:.5;var g=n(c),v=e.lightposition;return g.lightPosition=[v.x,v.y,v.z],g.ambient=e.lighting.ambient,g.diffuse=e.lighting.diffuse,g.specular=e.lighting.specular,g.roughness=e.lighting.roughness,g.fresnel=e.lighting.fresnel,g.opacity=e.opacity,e._pad=p[e.anchor]*g.vectorScale*g.coneScale*e._normMax,g}u.update=function(t){this.data=t;var e=d(this.scene,t);this.mesh.update(e)},u.dispose=function(){this.scene.glplot.remove(this.mesh),this.mesh.dispose()},e.exports=function(t,e){var r=t.glplot.gl,n=d(t,e),i=a(r,n),o=new c(t,e.uid);return o.mesh=i,o.data=e,i._trace=o,t.glplot.add(i),o}},{\&quot;../../components/colorscale\&quot;:603,\&quot;../../lib\&quot;:716,\&quot;../../lib/gl_format_color\&quot;:713,\&quot;../../plots/gl3d/zip3\&quot;:815,\&quot;gl-cone3d\&quot;:244}],938:[function(t,e,r){\&quot;use strict\&quot;;var n=t(\&quot;../../lib\&quot;),a=t(\&quot;../../components/colorscale/defaults\&quot;),i=t(\&quot;./attributes\&quot;);e.exports=function(t,e,r,o){function s(r,a){return n.coerce(t,e,i,r,a)}var l=s(\&quot;u\&quot;),c=s(\&quot;v\&quot;),u=s(\&quot;w\&quot;),h=s(\&quot;x\&quot;),f=s(\&quot;y\&quot;),p=s(\&quot;z\&quot;);l&amp;&amp;l.length&amp;&amp;c&amp;&amp;c.length&amp;&amp;u&amp;&amp;u.length&amp;&amp;h&amp;&amp;h.length&amp;&amp;f&amp;&amp;f.length&amp;&amp;p&amp;&amp;p.length?(s(\&quot;sizeref\&quot;),s(\&quot;sizemode\&quot;),s(\&quot;anchor\&quot;),s(\&quot;lighting.ambient\&quot;),s(\&quot;lighting.diffuse\&quot;),s(\&quot;lighting.specular\&quot;),s(\&quot;lighting.roughness\&quot;),s(\&quot;lighting.fresnel\&quot;),s(\&quot;lightposition.x\&quot;),s(\&quot;lightposition.y\&quot;),s(\&quot;lightposition.z\&quot;),a(t,e,o,s,{prefix:\&quot;\&quot;,cLetter:\&quot;c\&quot;}),s(\&quot;text\&quot;),s(\&quot;hovertext\&quot;),s(\&quot;hovertemplate\&quot;),e._length=null):e.visible=!1}},{\&quot;../../components/colorscale/defaults\&quot;:601,\&quot;../../lib\&quot;:716,\&quot;./attributes\&quot;:935}],939:[function(t,e,r){\&quot;use strict\&quot;;e.exports={moduleType:\&quot;trace\&quot;,name:\&quot;cone\&quot;,basePlotModule:t(\&quot;../../plots/gl3d\&quot;),categories:[\&quot;gl3d\&quot;],attributes:t(\&quot;./attributes\&quot;),supplyDefaults:t(\&quot;./defaults\&quot;),colorbar:{min:\&quot;cmin\&quot;,max:\&quot;cmax\&quot;},calc:t(\&quot;./calc\&quot;),plot:t(\&quot;./convert\&quot;),eventData:function(t,e){return t.norm=e.traceCoordinate[6],t},meta:{}}},{\&quot;../../plots/gl3d\&quot;:804,\&quot;./attributes\&quot;:935,\&quot;./calc\&quot;:936,\&quot;./convert\&quot;:937,\&quot;./defaults\&quot;:938}],940:[function(t,e,r){\&quot;use strict\&quot;;var n=t(\&quot;../heatmap/attributes\&quot;),a=t(\&quot;../scatter/attributes\&quot;),i=t(\&quot;../../components/colorscale/attributes\&quot;),o=t(\&quot;../../components/drawing/attributes\&quot;).dash,s=t(\&quot;../../plots/font_attributes\&quot;),l=t(\&quot;../../lib/extend\&quot;).extendFlat,c=t(\&quot;../../constants/filter_ops\&quot;),u=c.COMPARISON_OPS2,h=c.INTERVAL_OPS,f=(t(\&quot;../../constants/docs\&quot;).FORMAT_LINK,a.line);e.exports=l({z:n.z,x:n.x,x0:n.x0,dx:n.dx,y:n.y,y0:n.y0,dy:n.dy,text:n.text,hovertext:n.hovertext,transpose:n.transpose,xtype:n.xtype,ytype:n.ytype,zhoverformat:n.zhoverformat,hovertemplate:n.hovertemplate,hoverongaps:n.hoverongaps,connectgaps:l({},n.connectgaps,{}),fillcolor:{valType:\&quot;color\&quot;,editType:\&quot;calc\&quot;},autocontour:{valType:\&quot;boolean\&quot;,dflt:!0,editType:\&quot;calc\&quot;,impliedEdits:{\&quot;contours.start\&quot;:void 0,\&quot;contours.end\&quot;:void 0,\&quot;contours.size\&quot;:void 0}},ncontours:{valType:\&quot;integer\&quot;,dflt:15,min:1,editType:\&quot;calc\&quot;},contours:{type:{valType:\&quot;enumerated\&quot;,values:[\&quot;levels\&quot;,\&quot;constraint\&quot;],dflt:\&quot;levels\&quot;,editType:\&quot;calc\&quot;},start:{valType:\&quot;number\&quot;,dflt:null,editType:\&quot;plot\&quot;,impliedEdits:{\&quot;^autocontour\&quot;:!1}},end:{valType:\&quot;number\&quot;,dflt:null,editType:\&quot;plot\&quot;,impliedEdits:{\&quot;^autocontour\&quot;:!1}},size:{valType:\&quot;number\&quot;,dflt:null,min:0,editType:\&quot;plot\&quot;,impliedEdits:{\&quot;^autocontour\&quot;:!1}},coloring:{valType:\&quot;enumerated\&quot;,values:[\&quot;fill\&quot;,\&quot;heatmap\&quot;,\&quot;lines\&quot;,\&quot;none\&quot;],dflt:\&quot;fill\&quot;,editType:\&quot;calc\&quot;},showlines:{valType:\&quot;boolean\&quot;,dflt:!0,editType:\&quot;plot\&quot;},showlabels:{valType:\&quot;boolean\&quot;,dflt:!1,editType:\&quot;plot\&quot;},labelfont:s({editType:\&quot;plot\&quot;,colorEditType:\&quot;style\&quot;}),labelformat:{valType:\&quot;string\&quot;,dflt:\&quot;\&quot;,editType:\&quot;plot\&quot;},operation:{valType:\&quot;enumerated\&quot;,values:[].concat(u).concat(h),dflt:\&quot;=\&quot;,editType:\&quot;calc\&quot;},value:{valType:\&quot;any\&quot;,dflt:0,editType:\&quot;calc\&quot;},editType:\&quot;calc\&quot;,impliedEdits:{autocontour:!1}},line:{color:l({},f.color,{editType:\&quot;style+colorbars\&quot;}),width:{valType:\&quot;number\&quot;,min:0,editType:\&quot;style+colorbars\&quot;},dash:o,smoothing:l({},f.smoothing,{}),editType:\&quot;plot\&quot;}},i(\&quot;\&quot;,{cLetter:\&quot;z\&quot;,autoColorDflt:!1,editTypeOverride:\&quot;calc\&quot;}))},{\&quot;../../components/colorscale/attributes\&quot;:598,\&quot;../../components/drawing/attributes\&quot;:611,\&quot;../../constants/docs\&quot;:687,\&quot;../../constants/filter_ops\&quot;:688,\&quot;../../lib/extend\&quot;:707,\&quot;../../plots/font_attributes\&quot;:790,\&quot;../heatmap/attributes\&quot;:997,\&quot;../scatter/attributes\&quot;:1117}],941:[function(t,e,r){\&quot;use strict\&quot;;var n=t(\&quot;../../components/colorscale\&quot;),a=t(\&quot;../heatmap/calc\&quot;),i=t(\&quot;./set_contours\&quot;),o=t(\&quot;./end_plus\&quot;);e.exports=function(t,e){var r=a(t,e),s=r[0].z;i(e,s);var l,c=e.contours,u=n.extractOpts(e);if(\&quot;heatmap\&quot;===c.coloring&amp;&amp;u.auto&amp;&amp;!1===e.autocontour){var h=c.start,f=o(c),p=c.size||1,d=Math.floor((f-h)/p)+1;isFinite(p)||(p=1,d=1);var g=h-p/2;l=[g,g+d*p]}else l=s;return n.calc(t,e,{vals:l,cLetter:\&quot;z\&quot;}),r}},{\&quot;../../components/colorscale\&quot;:603,\&quot;../heatmap/calc\&quot;:998,\&quot;./end_plus\&quot;:951,\&quot;./set_contours\&quot;:959}],942:[function(t,e,r){\&quot;use strict\&quot;;e.exports=function(t,e){var r,n=t[0],a=n.z;switch(e.type){case\&quot;levels\&quot;:var i=Math.min(a[0][0],a[0][1]);for(r=0;r&lt;t.length;r++){var o=t[r];o.prefixBoundary=!o.edgepaths.length&amp;&amp;(i&gt;o.level||o.starts.length&amp;&amp;i===o.level)}break;case\&quot;constraint\&quot;:if(n.prefixBoundary=!1,n.edgepaths.length)return;var s=n.x.length,l=n.y.length,c=-1/0,u=1/0;for(r=0;r&lt;l;r++)u=Math.min(u,a[r][0]),u=Math.min(u,a[r][s-1]),c=Math.max(c,a[r][0]),c=Math.max(c,a[r][s-1]);for(r=1;r&lt;s-1;r++)u=Math.min(u,a[0][r]),u=Math.min(u,a[l-1][r]),c=Math.max(c,a[0][r]),c=Math.max(c,a[l-1][r]);var h,f,p=e.value;switch(e._operation){case\&quot;&gt;\&quot;:p&gt;c&amp;&amp;(n.prefixBoundary=!0);break;case\&quot;&lt;\&quot;:(p&lt;u||n.starts.length&amp;&amp;p===u)&amp;&amp;(n.prefixBoundary=!0);break;case\&quot;[]\&quot;:h=Math.min(p[0],p[1]),((f=Math.max(p[0],p[1]))&lt;u||h&gt;c||n.starts.length&amp;&amp;f===u)&amp;&amp;(n.prefixBoundary=!0);break;case\&quot;][\&quot;:h=Math.min(p[0],p[1]),f=Math.max(p[0],p[1]),h&lt;u&amp;&amp;f&gt;c&amp;&amp;(n.prefixBoundary=!0)}}}},{}],943:[function(t,e,r){\&quot;use strict\&quot;;var n=t(\&quot;../../components/colorscale\&quot;).extractOpts,a=t(\&quot;./make_color_map\&quot;),i=t(\&quot;./end_plus\&quot;);e.exports={min:\&quot;zmin\&quot;,max:\&quot;zmax\&quot;,calc:function(t,e,r){var o=e.contours,s=e.line,l=o.size||1,c=o.coloring,u=a(e,{isColorbar:!0});if(\&quot;heatmap\&quot;===c){var h=n(e);r._fillgradient=e.colorscale,r._zrange=[h.min,h.max]}else\&quot;fill\&quot;===c&amp;&amp;(r._fillcolor=u);r._line={color:\&quot;lines\&quot;===c?u:s.color,width:!1!==o.showlines?s.width:0,dash:s.dash},r._levels={start:o.start,end:i(o),size:l}}}},{\&quot;../../components/colorscale\&quot;:603,\&quot;./end_plus\&quot;:951,\&quot;./make_color_map\&quot;:956}],944:[function(t,e,r){\&quot;use strict\&quot;;e.exports={BOTTOMSTART:[1,9,13,104,713],TOPSTART:[4,6,7,104,713],LEFTSTART:[8,12,14,208,1114],RIGHTSTART:[2,3,11,208,1114],NEWDELTA:[null,[-1,0],[0,-1],[-1,0],[1,0],null,[0,-1],[-1,0],[0,1],[0,1],null,[0,1],[1,0],[1,0],[0,-1]],CHOOSESADDLE:{104:[4,1],208:[2,8],713:[7,13],1114:[11,14]},SADDLEREMAINDER:{1:4,2:8,4:1,7:13,8:2,11:14,13:7,14:11},LABELDISTANCE:2,LABELINCREASE:10,LABELMIN:3,LABELMAX:10,LABELOPTIMIZER:{EDGECOST:1,ANGLECOST:1,NEIGHBORCOST:5,SAMELEVELFACTOR:10,SAMELEVELDISTANCE:5,MAXCOST:100,INITIALSEARCHPOINTS:10,ITERATIONS:5}}},{}],945:[function(t,e,r){\&quot;use strict\&quot;;var n=t(\&quot;fast-isnumeric\&quot;),a=t(\&quot;./label_defaults\&quot;),i=t(\&quot;../../components/color\&quot;),o=i.addOpacity,s=i.opacity,l=t(\&quot;../../constants/filter_ops\&quot;),c=l.CONSTRAINT_REDUCTION,u=l.COMPARISON_OPS2;e.exports=function(t,e,r,i,l,h){var f,p,d,g=e.contours,v=r(\&quot;contours.operation\&quot;);(g._operation=c[v],function(t,e){var r;-1===u.indexOf(e.operation)?(t(\&quot;contours.value\&quot;,[0,1]),Array.isArray(e.value)?e.value.length&gt;2?e.value=e.value.slice(2):0===e.length?e.value=[0,1]:e.length&lt;2?(r=parseFloat(e.value[0]),e.value=[r,r+1]):e.value=[parseFloat(e.value[0]),parseFloat(e.value[1])]:n(e.value)&amp;&amp;(r=parseFloat(e.value),e.value=[r,r+1])):(t(\&quot;contours.value\&quot;,0),n(e.value)||(Array.isArray(e.value)?e.value=parseFloat(e.value[0]):e.value=0))}(r,g),\&quot;=\&quot;===v?f=g.showlines=!0:(f=r(\&quot;contours.showlines\&quot;),d=r(\&quot;fillcolor\&quot;,o((t.line||{}).color||l,.5))),f)&amp;&amp;(p=r(\&quot;line.color\&quot;,d&amp;&amp;s(d)?o(e.fillcolor,1):l),r(\&quot;line.width\&quot;,2),r(\&quot;line.dash\&quot;));r(\&quot;line.smoothing\&quot;),a(r,i,p,h)}},{\&quot;../../components/color\&quot;:591,\&quot;../../constants/filter_ops\&quot;:688,\&quot;./label_defaults\&quot;:955,\&quot;fast-isnumeric\&quot;:227}],946:[function(t,e,r){\&quot;use strict\&quot;;var n=t(\&quot;../../constants/filter_ops\&quot;),a=t(\&quot;fast-isnumeric\&quot;);function i(t,e){var r,i=Array.isArray(e);function o(t){return a(t)?+t:null}return-1!==n.COMPARISON_OPS2.indexOf(t)?r=o(i?e[0]:e):-1!==n.INTERVAL_OPS.indexOf(t)?r=i?[o(e[0]),o(e[1])]:[o(e),o(e)]:-1!==n.SET_OPS.indexOf(t)&amp;&amp;(r=i?e.map(o):[o(e)]),r}function o(t){return function(e){e=i(t,e);var r=Math.min(e[0],e[1]),n=Math.max(e[0],e[1]);return{start:r,end:n,size:n-r}}}function s(t){return function(e){return{start:e=i(t,e),end:1/0,size:1/0}}}e.exports={\&quot;[]\&quot;:o(\&quot;[]\&quot;),\&quot;][\&quot;:o(\&quot;][\&quot;),\&quot;&gt;\&quot;:s(\&quot;&gt;\&quot;),\&quot;&lt;\&quot;:s(\&quot;&lt;\&quot;),\&quot;=\&quot;:s(\&quot;=\&quot;)}},{\&quot;../../constants/filter_ops\&quot;:688,\&quot;fast-isnumeric\&quot;:227}],947:[function(t,e,r){\&quot;use strict\&quot;;e.exports=function(t,e,r,n){var a=n(\&quot;contours.start\&quot;),i=n(\&quot;contours.end\&quot;),o=!1===a||!1===i,s=r(\&quot;contours.size\&quot;);!(o?e.autocontour=!0:r(\&quot;autocontour\&quot;,!1))&amp;&amp;s||r(\&quot;ncontours\&quot;)}},{}],948:[function(t,e,r){\&quot;use strict\&quot;;var n=t(\&quot;../../lib\&quot;);function a(t){return n.extendFlat({},t,{edgepaths:n.extendDeep([],t.edgepaths),paths:n.extendDeep([],t.paths),starts:n.extendDeep([],t.starts)})}e.exports=function(t,e){var r,i,o,s=function(t){return t.reverse()},l=function(t){return t};switch(e){case\&quot;=\&quot;:case\&quot;&lt;\&quot;:return t;case\&quot;&gt;\&quot;:for(1!==t.length&amp;&amp;n.warn(\&quot;Contour data invalid for the specified inequality operation.\&quot;),i=t[0],r=0;r&lt;i.edgepaths.length;r++)i.edgepaths[r]=s(i.edgepaths[r]);for(r=0;r&lt;i.paths.length;r++)i.paths[r]=s(i.paths[r]);for(r=0;r&lt;i.starts.length;r++)i.starts[r]=s(i.starts[r]);return t;case\&quot;][\&quot;:var c=s;s=l,l=c;case\&quot;[]\&quot;:for(2!==t.length&amp;&amp;n.warn(\&quot;Contour data invalid for the specified inequality range operation.\&quot;),i=a(t[0]),o=a(t[1]),r=0;r&lt;i.edgepaths.length;r++)i.edgepaths[r]=s(i.edgepaths[r]);for(r=0;r&lt;i.paths.length;r++)i.paths[r]=s(i.paths[r]);for(r=0;r&lt;i.starts.length;r++)i.starts[r]=s(i.starts[r]);for(;o.edgepaths.length;)i.edgepaths.push(l(o.edgepaths.shift()));for(;o.paths.length;)i.paths.push(l(o.paths.shift()));for(;o.starts.length;)i.starts.push(l(o.starts.shift()));return[i]}}},{\&quot;../../lib\&quot;:716}],949:[function(t,e,r){\&quot;use strict\&quot;;var n=t(\&quot;../../lib\&quot;),a=t(\&quot;../heatmap/xyz_defaults\&quot;),i=t(\&quot;./constraint_defaults\&quot;),o=t(\&quot;./contours_defaults\&quot;),s=t(\&quot;./style_defaults\&quot;),l=t(\&quot;./attributes\&quot;);e.exports=function(t,e,r,c){function u(r,a){return n.coerce(t,e,l,r,a)}if(a(t,e,u,c)){u(\&quot;text\&quot;),u(\&quot;hovertext\&quot;),u(\&quot;hovertemplate\&quot;),u(\&quot;hoverongaps\&quot;);var h=\&quot;constraint\&quot;===u(\&quot;contours.type\&quot;);u(\&quot;connectgaps\&quot;,n.isArray1D(e.z)),h?i(t,e,u,c,r):(o(t,e,u,function(r){return n.coerce2(t,e,l,r)}),s(t,e,u,c))}else e.visible=!1}},{\&quot;../../lib\&quot;:716,\&quot;../heatmap/xyz_defaults\&quot;:1011,\&quot;./attributes\&quot;:940,\&quot;./constraint_defaults\&quot;:945,\&quot;./contours_defaults\&quot;:947,\&quot;./style_defaults\&quot;:961}],950:[function(t,e,r){\&quot;use strict\&quot;;var n=t(\&quot;../../lib\&quot;),a=t(\&quot;./constraint_mapping\&quot;),i=t(\&quot;./end_plus\&quot;);e.exports=function(t,e,r){for(var o=\&quot;constraint\&quot;===t.type?a[t._operation](t.value):t,s=o.size,l=[],c=i(o),u=r.trace._carpetTrace,h=u?{xaxis:u.aaxis,yaxis:u.baxis,x:r.a,y:r.b}:{xaxis:e.xaxis,yaxis:e.yaxis,x:r.x,y:r.y},f=o.start;f&lt;c;f+=s)if(l.push(n.extendFlat({level:f,crossings:{},starts:[],edgepaths:[],paths:[],z:r.z,smoothing:r.trace.line.smoothing},h)),l.length&gt;1e3){n.warn(\&quot;Too many contours, clipping at 1000\&quot;,t);break}return l}},{\&quot;../../lib\&quot;:716,\&quot;./constraint_mapping\&quot;:946,\&quot;./end_plus\&quot;:951}],951:[function(t,e,r){\&quot;use strict\&quot;;e.exports=function(t){return t.end+t.size/1e6}},{}],952:[function(t,e,r){\&quot;use strict\&quot;;var n=t(\&quot;../../lib\&quot;),a=t(\&quot;./constants\&quot;);function i(t,e,r,n){return Math.abs(t[0]-e[0])&lt;r&amp;&amp;Math.abs(t[1]-e[1])&lt;n}function o(t,e,r,o,l){var c,u=e.join(\&quot;,\&quot;),h=t.crossings[u],f=function(t,e,r){var n=0,i=0;t&gt;20&amp;&amp;e?208===t||1114===t?n=0===r[0]?1:-1:i=0===r[1]?1:-1:-1!==a.BOTTOMSTART.indexOf(t)?i=1:-1!==a.LEFTSTART.indexOf(t)?n=1:-1!==a.TOPSTART.indexOf(t)?i=-1:n=-1;return[n,i]}(h,r,e),p=[s(t,e,[-f[0],-f[1]])],d=t.z.length,g=t.z[0].length,v=e.slice(),m=f.slice();for(c=0;c&lt;1e4;c++){if(h&gt;20?(h=a.CHOOSESADDLE[h][(f[0]||f[1])&lt;0?0:1],t.crossings[u]=a.SADDLEREMAINDER[h]):delete t.crossings[u],!(f=a.NEWDELTA[h])){n.log(\&quot;Found bad marching index:\&quot;,h,e,t.level);break}p.push(s(t,e,f)),e[0]+=f[0],e[1]+=f[1],u=e.join(\&quot;,\&quot;),i(p[p.length-1],p[p.length-2],o,l)&amp;&amp;p.pop();var y=f[0]&amp;&amp;(e[0]&lt;0||e[0]&gt;g-2)||f[1]&amp;&amp;(e[1]&lt;0||e[1]&gt;d-2);if(e[0]===v[0]&amp;&amp;e[1]===v[1]&amp;&amp;f[0]===m[0]&amp;&amp;f[1]===m[1]||r&amp;&amp;y)break;h=t.crossings[u]}1e4===c&amp;&amp;n.log(\&quot;Infinite loop in contour?\&quot;);var x,b,_,w,k,T,A,M,S,E,C,L,P,O,z,I=i(p[0],p[p.length-1],o,l),D=0,R=.2*t.smoothing,F=[],B=0;for(c=1;c&lt;p.length;c++)L=p[c],P=p[c-1],void 0,void 0,O=L[2]-P[2],z=L[3]-P[3],D+=A=Math.sqrt(O*O+z*z),F.push(A);var N=D/F.length*R;function j(t){return p[t%p.length]}for(c=p.length-2;c&gt;=B;c--)if((x=F[c])&lt;N){for(_=0,b=c-1;b&gt;=B&amp;&amp;x+F[b]&lt;N;b--)x+=F[b];if(I&amp;&amp;c===p.length-2)for(_=0;_&lt;b&amp;&amp;x+F[_]&lt;N;_++)x+=F[_];k=c-b+_+1,T=Math.floor((c+b+_+2)/2),w=I||c!==p.length-2?I||-1!==b?k%2?j(T):[(j(T)[0]+j(T+1)[0])/2,(j(T)[1]+j(T+1)[1])/2]:p[0]:p[p.length-1],p.splice(b+1,c-b+1,w),c=b+1,_&amp;&amp;(B=_),I&amp;&amp;(c===p.length-2?p[_]=p[p.length-1]:0===c&amp;&amp;(p[p.length-1]=p[0]))}for(p.splice(0,B),c=0;c&lt;p.length;c++)p[c].length=2;if(!(p.length&lt;2))if(I)p.pop(),t.paths.push(p);else{r||n.log(\&quot;Unclosed interior contour?\&quot;,t.level,v.join(\&quot;,\&quot;),p.join(\&quot;L\&quot;));var V=!1;for(M=0;M&lt;t.edgepaths.length;M++)if(E=t.edgepaths[M],!V&amp;&amp;i(E[0],p[p.length-1],o,l)){p.pop(),V=!0;var U=!1;for(S=0;S&lt;t.edgepaths.length;S++)if(i((C=t.edgepaths[S])[C.length-1],p[0],o,l)){U=!0,p.shift(),t.edgepaths.splice(M,1),S===M?t.paths.push(p.concat(C)):(S&gt;M&amp;&amp;S--,t.edgepaths[S]=C.concat(p,E));break}U||(t.edgepaths[M]=p.concat(E))}for(M=0;M&lt;t.edgepaths.length&amp;&amp;!V;M++)i((E=t.edgepaths[M])[E.length-1],p[0],o,l)&amp;&amp;(p.shift(),t.edgepaths[M]=E.concat(p),V=!0);V||t.edgepaths.push(p)}}function s(t,e,r){var n=e[0]+Math.max(r[0],0),a=e[1]+Math.max(r[1],0),i=t.z[a][n],o=t.xaxis,s=t.yaxis;if(r[1]){var l=(t.level-i)/(t.z[a][n+1]-i);return[o.c2p((1-l)*t.x[n]+l*t.x[n+1],!0),s.c2p(t.y[a],!0),n+l,a]}var c=(t.level-i)/(t.z[a+1][n]-i);return[o.c2p(t.x[n],!0),s.c2p((1-c)*t.y[a]+c*t.y[a+1],!0),n,a+c]}e.exports=function(t,e,r){var a,i,s,l;for(e=e||.01,r=r||.01,i=0;i&lt;t.length;i++){for(s=t[i],l=0;l&lt;s.starts.length;l++)o(s,s.starts[l],\&quot;edge\&quot;,e,r);for(a=0;Object.keys(s.crossings).length&amp;&amp;a&lt;1e4;)a++,o(s,Object.keys(s.crossings)[0].split(\&quot;,\&quot;).map(Number),void 0,e,r);1e4===a&amp;&amp;n.log(\&quot;Infinite loop in contour?\&quot;)}}},{\&quot;../../lib\&quot;:716,\&quot;./constants\&quot;:944}],953:[function(t,e,r){\&quot;use strict\&quot;;var n=t(\&quot;../../components/color\&quot;),a=t(\&quot;../heatmap/hover\&quot;);e.exports=function(t,e,r,i,o){var s=a(t,e,r,i,o,!0);return s&amp;&amp;s.forEach(function(t){var e=t.trace;\&quot;constraint\&quot;===e.contours.type&amp;&amp;(e.fillcolor&amp;&amp;n.opacity(e.fillcolor)?t.color=n.addOpacity(e.fillcolor,1):e.contours.showlines&amp;&amp;n.opacity(e.line.color)&amp;&amp;(t.color=n.addOpacity(e.line.color,1)))}),s}},{\&quot;../../components/color\&quot;:591,\&quot;../heatmap/hover\&quot;:1004}],954:[function(t,e,r){\&quot;use strict\&quot;;e.exports={attributes:t(\&quot;./attributes\&quot;),supplyDefaults:t(\&quot;./defaults\&quot;),calc:t(\&quot;./calc\&quot;),plot:t(\&quot;./plot\&quot;).plot,style:t(\&quot;./style\&quot;),colorbar:t(\&quot;./colorbar\&quot;),hoverPoints:t(\&quot;./hover\&quot;),moduleType:\&quot;trace\&quot;,name:\&quot;contour\&quot;,basePlotModule:t(\&quot;../../plots/cartesian\&quot;),categories:[\&quot;cartesian\&quot;,\&quot;svg\&quot;,\&quot;2dMap\&quot;,\&quot;contour\&quot;,\&quot;showLegend\&quot;],meta:{}}},{\&quot;../../plots/cartesian\&quot;:775,\&quot;./attributes\&quot;:940,\&quot;./calc\&quot;:941,\&quot;./colorbar\&quot;:943,\&quot;./defaults\&quot;:949,\&quot;./hover\&quot;:953,\&quot;./plot\&quot;:958,\&quot;./style\&quot;:960}],955:[function(t,e,r){\&quot;use strict\&quot;;var n=t(\&quot;../../lib\&quot;);e.exports=function(t,e,r,a){if(a||(a={}),t(\&quot;contours.showlabels\&quot;)){var i=e.font;n.coerceFont(t,\&quot;contours.labelfont\&quot;,{family:i.family,size:i.size,color:r}),t(\&quot;contours.labelformat\&quot;)}!1!==a.hasHover&amp;&amp;t(\&quot;zhoverformat\&quot;)}},{\&quot;../../lib\&quot;:716}],956:[function(t,e,r){\&quot;use strict\&quot;;var n=t(\&quot;d3\&quot;),a=t(\&quot;../../components/colorscale\&quot;),i=t(\&quot;./end_plus\&quot;);e.exports=function(t){var e=t.contours,r=e.start,o=i(e),s=e.size||1,l=Math.floor((o-r)/s)+1,c=\&quot;lines\&quot;===e.coloring?0:1,u=a.extractOpts(t);isFinite(s)||(s=1,l=1);var h,f,p=u.reversescale?a.flipScale(u.colorscale):u.colorscale,d=p.length,g=new Array(d),v=new Array(d);if(\&quot;heatmap\&quot;===e.coloring){var m=u.min,y=u.max;for(f=0;f&lt;d;f++)h=p[f],g[f]=h[0]*(y-m)+m,v[f]=h[1];var x=n.extent([m,y,e.start,e.start+s*(l-1)]),b=x[m&lt;y?0:1],_=x[m&lt;y?1:0];b!==m&amp;&amp;(g.splice(0,0,b),v.splice(0,0,v[0])),_!==y&amp;&amp;(g.push(_),v.push(v[v.length-1]))}else for(f=0;f&lt;d;f++)h=p[f],g[f]=(h[0]*(l+c-1)-c/2)*s+r,v[f]=h[1];return a.makeColorScaleFunc({domain:g,range:v},{noNumericCheck:!0})}},{\&quot;../../components/colorscale\&quot;:603,\&quot;./end_plus\&quot;:951,d3:164}],957:[function(t,e,r){\&quot;use strict\&quot;;var n=t(\&quot;./constants\&quot;);function a(t,e){var r=(e[0][0]&gt;t?0:1)+(e[0][1]&gt;t?0:2)+(e[1][1]&gt;t?0:4)+(e[1][0]&gt;t?0:8);return 5===r||10===r?t&gt;(e[0][0]+e[0][1]+e[1][0]+e[1][1])/4?5===r?713:1114:5===r?104:208:15===r?0:r}e.exports=function(t){var e,r,i,o,s,l,c,u,h,f=t[0].z,p=f.length,d=f[0].length,g=2===p||2===d;for(r=0;r&lt;p-1;r++)for(o=[],0===r&amp;&amp;(o=o.concat(n.BOTTOMSTART)),r===p-2&amp;&amp;(o=o.concat(n.TOPSTART)),e=0;e&lt;d-1;e++)for(i=o.slice(),0===e&amp;&amp;(i=i.concat(n.LEFTSTART)),e===d-2&amp;&amp;(i=i.concat(n.RIGHTSTART)),s=e+\&quot;,\&quot;+r,l=[[f[r][e],f[r][e+1]],[f[r+1][e],f[r+1][e+1]]],h=0;h&lt;t.length;h++)(c=a((u=t[h]).level,l))&amp;&amp;(u.crossings[s]=c,-1!==i.indexOf(c)&amp;&amp;(u.starts.push([e,r]),g&amp;&amp;-1!==i.indexOf(c,i.indexOf(c)+1)&amp;&amp;u.starts.push([e,r])))}},{\&quot;./constants\&quot;:944}],958:[function(t,e,r){\&quot;use strict\&quot;;var n=t(\&quot;d3\&quot;),a=t(\&quot;../../lib\&quot;),i=t(\&quot;../../components/drawing\&quot;),o=t(\&quot;../../components/colorscale\&quot;),s=t(\&quot;../../lib/svg_text_utils\&quot;),l=t(\&quot;../../plots/cartesian/axes\&quot;),c=t(\&quot;../../plots/cartesian/set_convert\&quot;),u=t(\&quot;../heatmap/plot\&quot;),h=t(\&quot;./make_crossings\&quot;),f=t(\&quot;./find_all_paths\&quot;),p=t(\&quot;./empty_pathinfo\&quot;),d=t(\&quot;./convert_to_constraints\&quot;),g=t(\&quot;./close_boundaries\&quot;),v=t(\&quot;./constants\&quot;),m=v.LABELOPTIMIZER;function y(t,e){var r,n,o,s,l,c,u,h=\&quot;\&quot;,f=0,p=t.edgepaths.map(function(t,e){return e}),d=!0;function g(t){return Math.abs(t[1]-e[2][1])&lt;.01}function v(t){return Math.abs(t[0]-e[0][0])&lt;.01}function m(t){return Math.abs(t[0]-e[2][0])&lt;.01}for(;p.length;){for(c=i.smoothopen(t.edgepaths[f],t.smoothing),h+=d?c:c.replace(/^M/,\&quot;L\&quot;),p.splice(p.indexOf(f),1),r=t.edgepaths[f][t.edgepaths[f].length-1],s=-1,o=0;o&lt;4;o++){if(!r){a.log(\&quot;Missing end?\&quot;,f,t);break}for(u=r,Math.abs(u[1]-e[0][1])&lt;.01&amp;&amp;!m(r)?n=e[1]:v(r)?n=e[0]:g(r)?n=e[3]:m(r)&amp;&amp;(n=e[2]),l=0;l&lt;t.edgepaths.length;l++){var y=t.edgepaths[l][0];Math.abs(r[0]-n[0])&lt;.01?Math.abs(r[0]-y[0])&lt;.01&amp;&amp;(y[1]-r[1])*(n[1]-y[1])&gt;=0&amp;&amp;(n=y,s=l):Math.abs(r[1]-n[1])&lt;.01?Math.abs(r[1]-y[1])&lt;.01&amp;&amp;(y[0]-r[0])*(n[0]-y[0])&gt;=0&amp;&amp;(n=y,s=l):a.log(\&quot;endpt to newendpt is not vert. or horz.\&quot;,r,n,y)}if(r=n,s&gt;=0)break;h+=\&quot;L\&quot;+n}if(s===t.edgepaths.length){a.log(\&quot;unclosed perimeter path\&quot;);break}f=s,(d=-1===p.indexOf(f))&amp;&amp;(f=p[0],h+=\&quot;Z\&quot;)}for(f=0;f&lt;t.paths.length;f++)h+=i.smoothclosed(t.paths[f],t.smoothing);return h}function x(t,e,r,n){var i=e.width/2,o=e.height/2,s=t.x,l=t.y,c=t.theta,u=Math.cos(c)*i,h=Math.sin(c)*i,f=(s&gt;n.center?n.right-s:s-n.left)/(u+Math.abs(Math.sin(c)*o)),p=(l&gt;n.middle?n.bottom-l:l-n.top)/(Math.abs(h)+Math.cos(c)*o);if(f&lt;1||p&lt;1)return 1/0;var d=m.EDGECOST*(1/(f-1)+1/(p-1));d+=m.ANGLECOST*c*c;for(var g=s-u,v=l-h,y=s+u,x=l+h,b=0;b&lt;r.length;b++){var _=r[b],w=Math.cos(_.theta)*_.width/2,k=Math.sin(_.theta)*_.width/2,T=2*a.segmentDistance(g,v,y,x,_.x-w,_.y-k,_.x+w,_.y+k)/(e.height+_.height),A=_.level===e.level,M=A?m.SAMELEVELDISTANCE:1;if(T&lt;=M)return 1/0;d+=m.NEIGHBORCOST*(A?m.SAMELEVELFACTOR:1)/(T-M)}return d}r.plot=function(t,e,o,s){var l=e.xaxis,c=e.yaxis;a.makeTraceGroups(s,o,\&quot;contour\&quot;).each(function(o){var s=n.select(this),m=o[0],x=m.trace,b=m.x,_=m.y,w=x.contours,k=p(w,e,m),T=a.ensureSingle(s,\&quot;g\&quot;,\&quot;heatmapcoloring\&quot;),A=[];\&quot;heatmap\&quot;===w.coloring&amp;&amp;(A=[o]),u(t,e,A,T),h(k),f(k);var M=l.c2p(b[0],!0),S=l.c2p(b[b.length-1],!0),E=c.c2p(_[0],!0),C=c.c2p(_[_.length-1],!0),L=[[M,C],[S,C],[S,E],[M,E]],P=k;\&quot;constraint\&quot;===w.type&amp;&amp;(P=d(k,w._operation)),function(t,e,r){var n=a.ensureSingle(t,\&quot;g\&quot;,\&quot;contourbg\&quot;).selectAll(\&quot;path\&quot;).data(\&quot;fill\&quot;===r.coloring?[0]:[]);n.enter().append(\&quot;path\&quot;),n.exit().remove(),n.attr(\&quot;d\&quot;,\&quot;M\&quot;+e.join(\&quot;L\&quot;)+\&quot;Z\&quot;).style(\&quot;stroke\&quot;,\&quot;none\&quot;)}(s,L,w),function(t,e,r,i){var o=\&quot;fill\&quot;===i.coloring||\&quot;constraint\&quot;===i.type&amp;&amp;\&quot;=\&quot;!==i._operation,s=\&quot;M\&quot;+r.join(\&quot;L\&quot;)+\&quot;Z\&quot;;o&amp;&amp;g(e,i);var l=a.ensureSingle(t,\&quot;g\&quot;,\&quot;contourfill\&quot;).selectAll(\&quot;path\&quot;).data(o?e:[]);l.enter().append(\&quot;path\&quot;),l.exit().remove(),l.each(function(t){var e=(t.prefixBoundary?s:\&quot;\&quot;)+y(t,r);e?n.select(this).attr(\&quot;d\&quot;,e).style(\&quot;stroke\&quot;,\&quot;none\&quot;):n.select(this).remove()})}(s,P,L,w),function(t,e,o,s,l){var c=a.ensureSingle(t,\&quot;g\&quot;,\&quot;contourlines\&quot;),u=!1!==l.showlines,h=l.showlabels,f=u&amp;&amp;h,p=r.createLines(c,u||h,e),d=r.createLineClip(c,f,o,s.trace.uid),g=t.selectAll(\&quot;g.contourlabels\&quot;).data(h?[0]:[]);if(g.exit().remove(),g.enter().append(\&quot;g\&quot;).classed(\&quot;contourlabels\&quot;,!0),h){var m=[],y=[];a.clearLocationCache();var x=r.labelFormatter(o,s),b=i.tester.append(\&quot;text\&quot;).attr(\&quot;data-notex\&quot;,1).call(i.font,l.labelfont),_=e[0].xaxis,w=e[0].yaxis,k=_._length,T=w._length,A=_.range,M=w.range,S=a.aggNums(Math.min,null,s.x),E=a.aggNums(Math.max,null,s.x),C=a.aggNums(Math.min,null,s.y),L=a.aggNums(Math.max,null,s.y),P=Math.max(_.c2p(S,!0),0),O=Math.min(_.c2p(E,!0),k),z=Math.max(w.c2p(L,!0),0),I=Math.min(w.c2p(C,!0),T),D={};A[0]&lt;A[1]?(D.left=P,D.right=O):(D.left=O,D.right=P),M[0]&lt;M[1]?(D.top=z,D.bottom=I):(D.top=I,D.bottom=z),D.middle=(D.top+D.bottom)/2,D.center=(D.left+D.right)/2,m.push([[D.left,D.top],[D.right,D.top],[D.right,D.bottom],[D.left,D.bottom]]);var R=Math.sqrt(k*k+T*T),F=v.LABELDISTANCE*R/Math.max(1,e.length/v.LABELINCREASE);p.each(function(t){var e=r.calcTextOpts(t.level,x,b,o);n.select(this).selectAll(\&quot;path\&quot;).each(function(){var t=a.getVisibleSegment(this,D,e.height/2);if(t&amp;&amp;!(t.len&lt;(e.width+e.height)*v.LABELMIN))for(var n=Math.min(Math.ceil(t.len/F),v.LABELMAX),i=0;i&lt;n;i++){var o=r.findBestTextLocation(this,t,e,y,D);if(!o)break;r.addLabelData(o,e,y,m)}})}),b.remove(),r.drawLabels(g,y,o,d,f?m:null)}h&amp;&amp;!u&amp;&amp;p.remove()}(s,k,t,m,w),function(t,e,r,n,o){var s=n.trace,l=r._fullLayout._clips,c=\&quot;clip\&quot;+s.uid,u=l.selectAll(\&quot;#\&quot;+c).data(s.connectgaps?[]:[0]);if(u.enter().append(\&quot;clipPath\&quot;).classed(\&quot;contourclip\&quot;,!0).attr(\&quot;id\&quot;,c),u.exit().remove(),!1===s.connectgaps){var p={level:.9,crossings:{},starts:[],edgepaths:[],paths:[],xaxis:e.xaxis,yaxis:e.yaxis,x:n.x,y:n.y,z:function(t){var e,r,n=t.trace._emptypoints,a=[],i=t.z.length,o=t.z[0].length,s=[];for(e=0;e&lt;o;e++)s.push(1);for(e=0;e&lt;i;e++)a.push(s.slice());for(e=0;e&lt;n.length;e++)r=n[e],a[r[0]][r[1]]=0;return t.zmask=a,a}(n),smoothing:0};h([p]),f([p]),g([p],{type:\&quot;levels\&quot;});var d=a.ensureSingle(u,\&quot;path\&quot;,\&quot;\&quot;);d.attr(\&quot;d\&quot;,(p.prefixBoundary?\&quot;M\&quot;+o.join(\&quot;L\&quot;)+\&quot;Z\&quot;:\&quot;\&quot;)+y(p,o))}else c=null;i.setClipUrl(t,c,r)}(s,e,t,m,L)})},r.createLines=function(t,e,r){var n=r[0].smoothing,a=t.selectAll(\&quot;g.contourlevel\&quot;).data(e?r:[]);if(a.exit().remove(),a.enter().append(\&quot;g\&quot;).classed(\&quot;contourlevel\&quot;,!0),e){var o=a.selectAll(\&quot;path.openline\&quot;).data(function(t){return t.pedgepaths||t.edgepaths});o.exit().remove(),o.enter().append(\&quot;path\&quot;).classed(\&quot;openline\&quot;,!0),o.attr(\&quot;d\&quot;,function(t){return i.smoothopen(t,n)}).style(\&quot;stroke-miterlimit\&quot;,1).style(\&quot;vector-effect\&quot;,\&quot;non-scaling-stroke\&quot;);var s=a.selectAll(\&quot;path.closedline\&quot;).data(function(t){return t.ppaths||t.paths});s.exit().remove(),s.enter().append(\&quot;path\&quot;).classed(\&quot;closedline\&quot;,!0),s.attr(\&quot;d\&quot;,function(t){return i.smoothclosed(t,n)}).style(\&quot;stroke-miterlimit\&quot;,1).style(\&quot;vector-effect\&quot;,\&quot;non-scaling-stroke\&quot;)}return a},r.createLineClip=function(t,e,r,n){var a=e?\&quot;clipline\&quot;+n:null,o=r._fullLayout._clips.selectAll(\&quot;#\&quot;+a).data(e?[0]:[]);return o.exit().remove(),o.enter().append(\&quot;clipPath\&quot;).classed(\&quot;contourlineclip\&quot;,!0).attr(\&quot;id\&quot;,a),i.setClipUrl(t,a,r),o},r.labelFormatter=function(t,e){var r=t._fullLayout,n=e.trace,a=n.contours;if(a.labelformat)return r._d3locale.numberFormat(a.labelformat);var i,s=o.extractOpts(n);if(s&amp;&amp;s.colorbar&amp;&amp;s.colorbar._axis)i=s.colorbar._axis;else{if(i={type:\&quot;linear\&quot;,_id:\&quot;ycontour\&quot;,showexponent:\&quot;all\&quot;,exponentformat:\&quot;B\&quot;},\&quot;constraint\&quot;===a.type){var u=a.value;Array.isArray(u)?i.range=[u[0],u[u.length-1]]:i.range=[u,u]}else i.range=[a.start,a.end],i.nticks=(a.end-a.start)/a.size;i.range[0]===i.range[1]&amp;&amp;(i.range[1]+=i.range[0]||1),i.nticks||(i.nticks=1e3),c(i,r),l.prepTicks(i),i._tmin=null,i._tmax=null}return function(t){return l.tickText(i,t).text}},r.calcTextOpts=function(t,e,r,n){var a=e(t);r.text(a).call(s.convertToTspans,n);var o=i.bBox(r.node(),!0);return{text:a,width:o.width,height:o.height,level:t,dy:(o.top+o.bottom)/2}},r.findBestTextLocation=function(t,e,r,n,i){var o,s,l,c,u,h=r.width;e.isClosed?(s=e.len/m.INITIALSEARCHPOINTS,o=e.min+s/2,l=e.max):(s=(e.len-h)/(m.INITIALSEARCHPOINTS+1),o=e.min+s+h/2,l=e.max-(s+h)/2);for(var f=1/0,p=0;p&lt;m.ITERATIONS;p++){for(var d=o;d&lt;l;d+=s){var g=a.getTextLocation(t,e.total,d,h),v=x(g,r,n,i);v&lt;f&amp;&amp;(f=v,u=g,c=d)}if(f&gt;2*m.MAXCOST)break;p&amp;&amp;(s/=2),l=(o=c-s/2)+1.5*s}if(f&lt;=m.MAXCOST)return u},r.addLabelData=function(t,e,r,n){var a=e.width/2,i=e.height/2,o=t.x,s=t.y,l=t.theta,c=Math.sin(l),u=Math.cos(l),h=a*u,f=i*c,p=a*c,d=-i*u,g=[[o-h-f,s-p-d],[o+h-f,s+p-d],[o+h+f,s+p+d],[o-h+f,s-p+d]];r.push({text:e.text,x:o,y:s,dy:e.dy,theta:l,level:e.level,width:e.width,height:e.height}),n.push(g)},r.drawLabels=function(t,e,r,i,o){var l=t.selectAll(\&quot;text\&quot;).data(e,function(t){return t.text+\&quot;,\&quot;+t.x+\&quot;,\&quot;+t.y+\&quot;,\&quot;+t.theta});if(l.exit().remove(),l.enter().append(\&quot;text\&quot;).attr({\&quot;data-notex\&quot;:1,\&quot;text-anchor\&quot;:\&quot;middle\&quot;}).each(function(t){var e=t.x+Math.sin(t.theta)*t.dy,a=t.y-Math.cos(t.theta)*t.dy;n.select(this).text(t.text).attr({x:e,y:a,transform:\&quot;rotate(\&quot;+180*t.theta/Math.PI+\&quot; \&quot;+e+\&quot; \&quot;+a+\&quot;)\&quot;}).call(s.convertToTspans,r)}),o){for(var c=\&quot;\&quot;,u=0;u&lt;o.length;u++)c+=\&quot;M\&quot;+o[u].join(\&quot;L\&quot;)+\&quot;Z\&quot;;a.ensureSingle(i,\&quot;path\&quot;,\&quot;\&quot;).attr(\&quot;d\&quot;,c)}}},{\&quot;../../components/colorscale\&quot;:603,\&quot;../../components/drawing\&quot;:612,\&quot;../../lib\&quot;:716,\&quot;../../lib/svg_text_utils\&quot;:740,\&quot;../../plots/cartesian/axes\&quot;:764,\&quot;../../plots/cartesian/set_convert\&quot;:782,\&quot;../heatmap/plot\&quot;:1008,\&quot;./close_boundaries\&quot;:942,\&quot;./constants\&quot;:944,\&quot;./convert_to_constraints\&quot;:948,\&quot;./empty_pathinfo\&quot;:950,\&quot;./find_all_paths\&quot;:952,\&quot;./make_crossings\&quot;:957,d3:164}],959:[function(t,e,r){\&quot;use strict\&quot;;var n=t(\&quot;../../plots/cartesian/axes\&quot;),a=t(\&quot;../../lib\&quot;);function i(t,e,r){var a={type:\&quot;linear\&quot;,range:[t,e]};return n.autoTicks(a,(e-t)/(r||15)),a}e.exports=function(t,e){var r=t.contours;if(t.autocontour){var o=t.zmin,s=t.zmax;(t.zauto||void 0===o)&amp;&amp;(o=a.aggNums(Math.min,null,e)),(t.zauto||void 0===s)&amp;&amp;(s=a.aggNums(Math.max,null,e));var l=i(o,s,t.ncontours);r.size=l.dtick,r.start=n.tickFirst(l),l.range.reverse(),r.end=n.tickFirst(l),r.start===o&amp;&amp;(r.start+=r.size),r.end===s&amp;&amp;(r.end-=r.size),r.start&gt;r.end&amp;&amp;(r.start=r.end=(r.start+r.end)/2),t._input.contours||(t._input.contours={}),a.extendFlat(t._input.contours,{start:r.start,end:r.end,size:r.size}),t._input.autocontour=!0}else if(\&quot;constraint\&quot;!==r.type){var c,u=r.start,h=r.end,f=t._input.contours;if(u&gt;h&amp;&amp;(r.start=f.start=h,h=r.end=f.end=u,u=r.start),!(r.size&gt;0))c=u===h?1:i(u,h,t.ncontours).dtick,f.size=r.size=c}}},{\&quot;../../lib\&quot;:716,\&quot;../../plots/cartesian/axes\&quot;:764}],960:[function(t,e,r){\&quot;use strict\&quot;;var n=t(\&quot;d3\&quot;),a=t(\&quot;../../components/drawing\&quot;),i=t(\&quot;../heatmap/style\&quot;),o=t(\&quot;./make_color_map\&quot;);e.exports=function(t){var e=n.select(t).selectAll(\&quot;g.contour\&quot;);e.style(\&quot;opacity\&quot;,function(t){return t[0].trace.opacity}),e.each(function(t){var e=n.select(this),r=t[0].trace,i=r.contours,s=r.line,l=i.size||1,c=i.start,u=\&quot;constraint\&quot;===i.type,h=!u&amp;&amp;\&quot;lines\&quot;===i.coloring,f=!u&amp;&amp;\&quot;fill\&quot;===i.coloring,p=h||f?o(r):null;e.selectAll(\&quot;g.contourlevel\&quot;).each(function(t){n.select(this).selectAll(\&quot;path\&quot;).call(a.lineGroupStyle,s.width,h?p(t.level):s.color,s.dash)});var d=i.labelfont;if(e.selectAll(\&quot;g.contourlabels text\&quot;).each(function(t){a.font(n.select(this),{family:d.family,size:d.size,color:d.color||(h?p(t.level):s.color)})}),u)e.selectAll(\&quot;g.contourfill path\&quot;).style(\&quot;fill\&quot;,r.fillcolor);else if(f){var g;e.selectAll(\&quot;g.contourfill path\&quot;).style(\&quot;fill\&quot;,function(t){return void 0===g&amp;&amp;(g=t.level),p(t.level+.5*l)}),void 0===g&amp;&amp;(g=c),e.selectAll(\&quot;g.contourbg path\&quot;).style(\&quot;fill\&quot;,p(g-.5*l))}}),i(t)}},{\&quot;../../components/drawing\&quot;:612,\&quot;../heatmap/style\&quot;:1009,\&quot;./make_color_map\&quot;:956,d3:164}],961:[function(t,e,r){\&quot;use strict\&quot;;var n=t(\&quot;../../components/colorscale/defaults\&quot;),a=t(\&quot;./label_defaults\&quot;);e.exports=function(t,e,r,i,o){var s,l=r(\&quot;contours.coloring\&quot;),c=\&quot;\&quot;;\&quot;fill\&quot;===l&amp;&amp;(s=r(\&quot;contours.showlines\&quot;)),!1!==s&amp;&amp;(\&quot;lines\&quot;!==l&amp;&amp;(c=r(\&quot;line.color\&quot;,\&quot;#000\&quot;)),r(\&quot;line.width\&quot;,.5),r(\&quot;line.dash\&quot;)),\&quot;none\&quot;!==l&amp;&amp;(!0!==t.showlegend&amp;&amp;(e.showlegend=!1),e._dfltShowLegend=!1,n(t,e,i,r,{prefix:\&quot;\&quot;,cLetter:\&quot;z\&quot;})),r(\&quot;line.smoothing\&quot;),a(r,i,c,o)}},{\&quot;../../components/colorscale/defaults\&quot;:601,\&quot;./label_defaults\&quot;:955}],962:[function(t,e,r){\&quot;use strict\&quot;;var n=t(\&quot;../heatmap/attributes\&quot;),a=t(\&quot;../contour/attributes\&quot;),i=t(\&quot;../../components/colorscale/attributes\&quot;),o=t(\&quot;../../lib/extend\&quot;).extendFlat,s=a.contours;e.exports=o({carpet:{valType:\&quot;string\&quot;,editType:\&quot;calc\&quot;},z:n.z,a:n.x,a0:n.x0,da:n.dx,b:n.y,b0:n.y0,db:n.dy,text:n.text,hovertext:n.hovertext,transpose:n.transpose,atype:n.xtype,btype:n.ytype,fillcolor:a.fillcolor,autocontour:a.autocontour,ncontours:a.ncontours,contours:{type:s.type,start:s.start,end:s.end,size:s.size,coloring:{valType:\&quot;enumerated\&quot;,values:[\&quot;fill\&quot;,\&quot;lines\&quot;,\&quot;none\&quot;],dflt:\&quot;fill\&quot;,editType:\&quot;calc\&quot;},showlines:s.showlines,showlabels:s.showlabels,labelfont:s.labelfont,labelformat:s.labelformat,operation:s.operation,value:s.value,editType:\&quot;calc\&quot;,impliedEdits:{autocontour:!1}},line:{color:a.line.color,width:a.line.width,dash:a.line.dash,smoothing:a.line.smoothing,editType:\&quot;plot\&quot;},transforms:void 0},i(\&quot;\&quot;,{cLetter:\&quot;z\&quot;,autoColorDflt:!1}))},{\&quot;../../components/colorscale/attributes\&quot;:598,\&quot;../../lib/extend\&quot;:707,\&quot;../contour/attributes\&quot;:940,\&quot;../heatmap/attributes\&quot;:997}],963:[function(t,e,r){\&quot;use strict\&quot;;var n=t(\&quot;../../components/colorscale/calc\&quot;),a=t(\&quot;../../lib\&quot;),i=t(\&quot;../heatmap/convert_column_xyz\&quot;),o=t(\&quot;../heatmap/clean_2d_array\&quot;),s=t(\&quot;../heatmap/interp2d\&quot;),l=t(\&quot;../heatmap/find_empties\&quot;),c=t(\&quot;../heatmap/make_bound_array\&quot;),u=t(\&quot;./defaults\&quot;),h=t(\&quot;../carpet/lookup_carpetid\&quot;),f=t(\&quot;../contour/set_contours\&quot;);e.exports=function(t,e){var r=e._carpetTrace=h(t,e);if(r&amp;&amp;r.visible&amp;&amp;\&quot;legendonly\&quot;!==r.visible){if(!e.a||!e.b){var p=t.data[r.index],d=t.data[e.index];d.a||(d.a=p.a),d.b||(d.b=p.b),u(d,e,e._defaultColor,t._fullLayout)}var g=function(t,e){var r,u,h,f,p,d,g,v=e._carpetTrace,m=v.aaxis,y=v.baxis;m._minDtick=0,y._minDtick=0,a.isArray1D(e.z)&amp;&amp;i(e,m,y,\&quot;a\&quot;,\&quot;b\&quot;,[\&quot;z\&quot;]);r=e._a=e._a||e.a,f=e._b=e._b||e.b,r=r?m.makeCalcdata(e,\&quot;_a\&quot;):[],f=f?y.makeCalcdata(e,\&quot;_b\&quot;):[],u=e.a0||0,h=e.da||1,p=e.b0||0,d=e.db||1,g=e._z=o(e._z||e.z,e.transpose),e._emptypoints=l(g),s(g,e._emptypoints);var x=a.maxRowLength(g),b=\&quot;scaled\&quot;===e.xtype?\&quot;\&quot;:r,_=c(e,b,u,h,x,m),w=\&quot;scaled\&quot;===e.ytype?\&quot;\&quot;:f,k=c(e,w,p,d,g.length,y),T={a:_,b:k,z:g};\&quot;levels\&quot;===e.contours.type&amp;&amp;\&quot;none\&quot;!==e.contours.coloring&amp;&amp;n(t,e,{vals:g,containerStr:\&quot;\&quot;,cLetter:\&quot;z\&quot;});return[T]}(t,e);return f(e,e._z),g}}},{\&quot;../../components/colorscale/calc\&quot;:599,\&quot;../../lib\&quot;:716,\&quot;../carpet/lookup_carpetid\&quot;:913,\&quot;../contour/set_contours\&quot;:959,\&quot;../heatmap/clean_2d_array\&quot;:999,\&quot;../heatmap/convert_column_xyz\&quot;:1001,\&quot;../heatmap/find_empties\&quot;:1003,\&quot;../heatmap/interp2d\&quot;:1006,\&quot;../heatmap/make_bound_array\&quot;:1007,\&quot;./defaults\&quot;:964}],964:[function(t,e,r){\&quot;use strict\&quot;;var n=t(\&quot;../../lib\&quot;),a=t(\&quot;../heatmap/xyz_defaults\&quot;),i=t(\&quot;./attributes\&quot;),o=t(\&quot;../contour/constraint_defaults\&quot;),s=t(\&quot;../contour/contours_defaults\&quot;),l=t(\&quot;../contour/style_defaults\&quot;);e.exports=function(t,e,r,c){function u(r,a){return n.coerce(t,e,i,r,a)}if(u(\&quot;carpet\&quot;),t.a&amp;&amp;t.b){if(!a(t,e,u,c,\&quot;a\&quot;,\&quot;b\&quot;))return void(e.visible=!1);u(\&quot;text\&quot;),\&quot;constraint\&quot;===u(\&quot;contours.type\&quot;)?o(t,e,u,c,r,{hasHover:!1}):(s(t,e,u,function(r){return n.coerce2(t,e,i,r)}),l(t,e,u,c,{hasHover:!1}))}else e._defaultColor=r,e._length=null}},{\&quot;../../lib\&quot;:716,\&quot;../contour/constraint_defaults\&quot;:945,\&quot;../contour/contours_defaults\&quot;:947,\&quot;../contour/style_defaults\&quot;:961,\&quot;../heatmap/xyz_defaults\&quot;:1011,\&quot;./attributes\&quot;:962}],965:[function(t,e,r){\&quot;use strict\&quot;;e.exports={attributes:t(\&quot;./attributes\&quot;),supplyDefaults:t(\&quot;./defaults\&quot;),colorbar:t(\&quot;../contour/colorbar\&quot;),calc:t(\&quot;./calc\&quot;),plot:t(\&quot;./plot\&quot;),style:t(\&quot;../contour/style\&quot;),moduleType:\&quot;trace\&quot;,name:\&quot;contourcarpet\&quot;,basePlotModule:t(\&quot;../../plots/cartesian\&quot;),categories:[\&quot;cartesian\&quot;,\&quot;svg\&quot;,\&quot;carpet\&quot;,\&quot;contour\&quot;,\&quot;symbols\&quot;,\&quot;showLegend\&quot;,\&quot;hasLines\&quot;,\&quot;carpetDependent\&quot;,\&quot;noHover\&quot;,\&quot;noSortingByValue\&quot;],meta:{}}},{\&quot;../../plots/cartesian\&quot;:775,\&quot;../contour/colorbar\&quot;:943,\&quot;../contour/style\&quot;:960,\&quot;./attributes\&quot;:962,\&quot;./calc\&quot;:963,\&quot;./defaults\&quot;:964,\&quot;./plot\&quot;:966}],966:[function(t,e,r){\&quot;use strict\&quot;;var n=t(\&quot;d3\&quot;),a=t(\&quot;../carpet/map_1d_array\&quot;),i=t(\&quot;../carpet/makepath\&quot;),o=t(\&quot;../../components/drawing\&quot;),s=t(\&quot;../../lib\&quot;),l=t(\&quot;../contour/make_crossings\&quot;),c=t(\&quot;../contour/find_all_paths\&quot;),u=t(\&quot;../contour/plot\&quot;),h=t(\&quot;../contour/constants\&quot;),f=t(\&quot;../contour/convert_to_constraints\&quot;),p=t(\&quot;../contour/empty_pathinfo\&quot;),d=t(\&quot;../contour/close_boundaries\&quot;),g=t(\&quot;../carpet/lookup_carpetid\&quot;),v=t(\&quot;../carpet/axis_aligned_line\&quot;);function m(t,e,r){var n=t.getPointAtLength(e),a=t.getPointAtLength(r),i=a.x-n.x,o=a.y-n.y,s=Math.sqrt(i*i+o*o);return[i/s,o/s]}function y(t){var e=Math.sqrt(t[0]*t[0]+t[1]*t[1]);return[t[0]/e,t[1]/e]}function x(t,e){var r=Math.abs(t[0]*e[0]+t[1]*e[1]);return Math.sqrt(1-r*r)/r}e.exports=function(t,e,r,b){var _=e.xaxis,w=e.yaxis;s.makeTraceGroups(b,r,\&quot;contour\&quot;).each(function(r){var b=n.select(this),k=r[0],T=k.trace,A=T._carpetTrace=g(t,T),M=t.calcdata[A.index][0];if(A.visible&amp;&amp;\&quot;legendonly\&quot;!==A.visible){var S=k.a,E=k.b,C=T.contours,L=p(C,e,k),P=\&quot;constraint\&quot;===C.type,O=C._operation,z=P?\&quot;=\&quot;===O?\&quot;lines\&quot;:\&quot;fill\&quot;:C.coloring,I=[[S[0],E[E.length-1]],[S[S.length-1],E[E.length-1]],[S[S.length-1],E[0]],[S[0],E[0]]];l(L);var D=1e-8*(S[S.length-1]-S[0]),R=1e-8*(E[E.length-1]-E[0]);c(L,D,R);var F,B,N,j,V=L;\&quot;constraint\&quot;===C.type&amp;&amp;(V=f(L,O)),function(t,e){var r,n,a,i,o,s,l,c,u;for(r=0;r&lt;t.length;r++){for(i=t[r],o=i.pedgepaths=[],s=i.ppaths=[],n=0;n&lt;i.edgepaths.length;n++){for(u=i.edgepaths[n],l=[],a=0;a&lt;u.length;a++)l[a]=e(u[a]);o.push(l)}for(n=0;n&lt;i.paths.length;n++){for(u=i.paths[n],c=[],a=0;a&lt;u.length;a++)c[a]=e(u[a]);s.push(c)}}}(L,H);var U=[];for(j=M.clipsegments.length-1;j&gt;=0;j--)F=M.clipsegments[j],B=a([],F.x,_.c2p),N=a([],F.y,w.c2p),B.reverse(),N.reverse(),U.push(i(B,N,F.bicubic));var q=\&quot;M\&quot;+U.join(\&quot;L\&quot;)+\&quot;Z\&quot;;!function(t,e,r,n,o,l){var c,u,h,f,p=s.ensureSingle(t,\&quot;g\&quot;,\&quot;contourbg\&quot;).selectAll(\&quot;path\&quot;).data(\&quot;fill\&quot;!==l||o?[]:[0]);p.enter().append(\&quot;path\&quot;),p.exit().remove();var d=[];for(f=0;f&lt;e.length;f++)c=e[f],u=a([],c.x,r.c2p),h=a([],c.y,n.c2p),d.push(i(u,h,c.bicubic));p.attr(\&quot;d\&quot;,\&quot;M\&quot;+d.join(\&quot;L\&quot;)+\&quot;Z\&quot;).style(\&quot;stroke\&quot;,\&quot;none\&quot;)}(b,M.clipsegments,_,w,P,z),function(t,e,r,a,i,l,c,u,h,f,p){var g=\&quot;fill\&quot;===f;g&amp;&amp;d(i,t.contours);var m=s.ensureSingle(e,\&quot;g\&quot;,\&quot;contourfill\&quot;).selectAll(\&quot;path\&quot;).data(g?i:[]);m.enter().append(\&quot;path\&quot;),m.exit().remove(),m.each(function(t){var e=(t.prefixBoundary?p:\&quot;\&quot;)+function(t,e,r,n,a,i,l,c){var u,h,f,p,d,g,m,y=\&quot;\&quot;,x=e.edgepaths.map(function(t,e){return e}),b=!0,_=1e-4*Math.abs(r[0][0]-r[2][0]),w=1e-4*Math.abs(r[0][1]-r[2][1]);function k(t){return Math.abs(t[1]-r[0][1])&lt;w}function T(t){return Math.abs(t[1]-r[2][1])&lt;w}function A(t){return Math.abs(t[0]-r[0][0])&lt;_}function M(t){return Math.abs(t[0]-r[2][0])&lt;_}function S(t,e){var r,n,o,s,u=\&quot;\&quot;;for(k(t)&amp;&amp;!M(t)||T(t)&amp;&amp;!A(t)?(s=a.aaxis,o=v(a,i,[t[0],e[0]],.5*(t[1]+e[1]))):(s=a.baxis,o=v(a,i,.5*(t[0]+e[0]),[t[1],e[1]])),r=1;r&lt;o.length;r++)for(u+=s.smoothing?\&quot;C\&quot;:\&quot;L\&quot;,n=0;n&lt;o[r].length;n++){var h=o[r][n];u+=[l.c2p(h[0]),c.c2p(h[1])]+\&quot; \&quot;}return u}u=0,h=null;for(;x.length;){var E=e.edgepaths[u][0];for(h&amp;&amp;(y+=S(h,E)),m=o.smoothopen(e.edgepaths[u].map(n),e.smoothing),y+=b?m:m.replace(/^M/,\&quot;L\&quot;),x.splice(x.indexOf(u),1),h=e.edgepaths[u][e.edgepaths[u].length-1],d=-1,p=0;p&lt;4;p++){if(!h){s.log(\&quot;Missing end?\&quot;,u,e);break}for(k(h)&amp;&amp;!M(h)?f=r[1]:A(h)?f=r[0]:T(h)?f=r[3]:M(h)&amp;&amp;(f=r[2]),g=0;g&lt;e.edgepaths.length;g++){var C=e.edgepaths[g][0];Math.abs(h[0]-f[0])&lt;_?Math.abs(h[0]-C[0])&lt;_&amp;&amp;(C[1]-h[1])*(f[1]-C[1])&gt;=0&amp;&amp;(f=C,d=g):Math.abs(h[1]-f[1])&lt;w?Math.abs(h[1]-C[1])&lt;w&amp;&amp;(C[0]-h[0])*(f[0]-C[0])&gt;=0&amp;&amp;(f=C,d=g):s.log(\&quot;endpt to newendpt is not vert. or horz.\&quot;,h,f,C)}if(d&gt;=0)break;y+=S(h,f),h=f}if(d===e.edgepaths.length){s.log(\&quot;unclosed perimeter path\&quot;);break}u=d,(b=-1===x.indexOf(u))&amp;&amp;(u=x[0],y+=S(h,f)+\&quot;Z\&quot;,h=null)}for(u=0;u&lt;e.paths.length;u++)y+=o.smoothclosed(e.paths[u].map(n),e.smoothing);return y}(0,t,l,c,u,h,r,a);e?n.select(this).attr(\&quot;d\&quot;,e).style(\&quot;stroke\&quot;,\&quot;none\&quot;):n.select(this).remove()})}(T,b,_,w,V,I,H,A,M,z,q),function(t,e,r,a,i,l,c){var f=s.ensureSingle(t,\&quot;g\&quot;,\&quot;contourlines\&quot;),p=!1!==i.showlines,d=i.showlabels,g=p&amp;&amp;d,v=u.createLines(f,p||d,e),b=u.createLineClip(f,g,r,a.trace.uid),_=t.selectAll(\&quot;g.contourlabels\&quot;).data(d?[0]:[]);if(_.exit().remove(),_.enter().append(\&quot;g\&quot;).classed(\&quot;contourlabels\&quot;,!0),d){var w=l.xaxis,k=l.yaxis,T=w._length,A=k._length,M=[[[0,0],[T,0],[T,A],[0,A]]],S=[];s.clearLocationCache();var E=u.labelFormatter(r,a),C=o.tester.append(\&quot;text\&quot;).attr(\&quot;data-notex\&quot;,1).call(o.font,i.labelfont),L={left:0,right:T,center:T/2,top:0,bottom:A,middle:A/2},P=Math.sqrt(T*T+A*A),O=h.LABELDISTANCE*P/Math.max(1,e.length/h.LABELINCREASE);v.each(function(t){var e=u.calcTextOpts(t.level,E,C,r);n.select(this).selectAll(\&quot;path\&quot;).each(function(r){var n=s.getVisibleSegment(this,L,e.height/2);if(n&amp;&amp;(function(t,e,r,n,a,i){for(var o,s=0;s&lt;r.pedgepaths.length;s++)e===r.pedgepaths[s]&amp;&amp;(o=r.edgepaths[s]);if(!o)return;var l=a.a[0],c=a.a[a.a.length-1],u=a.b[0],h=a.b[a.b.length-1];function f(t,e){var r,n=0;return(Math.abs(t[0]-l)&lt;.1||Math.abs(t[0]-c)&lt;.1)&amp;&amp;(r=y(a.dxydb_rough(t[0],t[1],.1)),n=Math.max(n,i*x(e,r)/2)),(Math.abs(t[1]-u)&lt;.1||Math.abs(t[1]-h)&lt;.1)&amp;&amp;(r=y(a.dxyda_rough(t[0],t[1],.1)),n=Math.max(n,i*x(e,r)/2)),n}var p=m(t,0,1),d=m(t,n.total,n.total-1),g=f(o[0],p),v=n.total-f(o[o.length-1],d);n.min&lt;g&amp;&amp;(n.min=g);n.max&gt;v&amp;&amp;(n.max=v);n.len=n.max-n.min}(this,r,t,n,c,e.height),!(n.len&lt;(e.width+e.height)*h.LABELMIN)))for(var a=Math.min(Math.ceil(n.len/O),h.LABELMAX),i=0;i&lt;a;i++){var o=u.findBestTextLocation(this,n,e,S,L);if(!o)break;u.addLabelData(o,e,S,M)}})}),C.remove(),u.drawLabels(_,S,r,b,g?M:null)}d&amp;&amp;!p&amp;&amp;v.remove()}(b,L,t,k,C,e,A),o.setClipUrl(b,A._clipPathId,t)}function H(t){var e=A.ab2xy(t[0],t[1],!0);return[_.c2p(e[0]),w.c2p(e[1])]}})}},{\&quot;../../components/drawing\&quot;:612,\&quot;../../lib\&quot;:716,\&quot;../carpet/axis_aligned_line\&quot;:897,\&quot;../carpet/lookup_carpetid\&quot;:913,\&quot;../carpet/makepath\&quot;:914,\&quot;../carpet/map_1d_array\&quot;:915,\&quot;../contour/close_boundaries\&quot;:942,\&quot;../contour/constants\&quot;:944,\&quot;../contour/convert_to_constraints\&quot;:948,\&quot;../contour/empty_pathinfo\&quot;:950,\&quot;../contour/find_all_paths\&quot;:952,\&quot;../contour/make_crossings\&quot;:957,\&quot;../contour/plot\&quot;:958,d3:164}],967:[function(t,e,r){\&quot;use strict\&quot;;var n=t(\&quot;../../components/colorscale/attributes\&quot;),a=t(\&quot;../../plots/template_attributes\&quot;).hovertemplateAttrs,i=t(\&quot;../../plots/attributes\&quot;),o=t(\&quot;../scattermapbox/attributes\&quot;),s=t(\&quot;../../lib/extend\&quot;).extendFlat;e.exports=s({lon:o.lon,lat:o.lat,z:{valType:\&quot;data_array\&quot;,editType:\&quot;calc\&quot;},radius:{valType:\&quot;number\&quot;,editType:\&quot;plot\&quot;,arrayOk:!0,min:1,dflt:30},below:{valType:\&quot;string\&quot;,editType:\&quot;plot\&quot;},text:o.text,hovertext:o.hovertext,hoverinfo:s({},i.hoverinfo,{flags:[\&quot;lon\&quot;,\&quot;lat\&quot;,\&quot;z\&quot;,\&quot;text\&quot;,\&quot;name\&quot;]}),hovertemplate:a()},n(\&quot;\&quot;,{cLetter:\&quot;z\&quot;,editTypeOverride:\&quot;calc\&quot;}))},{\&quot;../../components/colorscale/attributes\&quot;:598,\&quot;../../lib/extend\&quot;:707,\&quot;../../plots/attributes\&quot;:761,\&quot;../../plots/template_attributes\&quot;:840,\&quot;../scattermapbox/attributes\&quot;:1176}],968:[function(t,e,r){\&quot;use strict\&quot;;var n=t(\&quot;fast-isnumeric\&quot;),a=t(\&quot;../../lib\&quot;).isArrayOrTypedArray,i=t(\&quot;../../constants/numerical\&quot;).BADNUM,o=t(\&quot;../../components/colorscale/calc\&quot;),s=t(\&quot;../../lib\&quot;)._;e.exports=function(t,e){for(var r=e._length,l=new Array(r),c=e.z,u=a(c)&amp;&amp;c.length,h=0;h&lt;r;h++){var f=l[h]={},p=e.lon[h],d=e.lat[h];if(f.lonlat=n(p)&amp;&amp;n(d)?[+p,+d]:[i,i],u){var g=c[h];f.z=n(g)?g:i}}return o(t,e,{vals:u?c:[0,1],containerStr:\&quot;\&quot;,cLetter:\&quot;z\&quot;}),r&amp;&amp;(l[0].t={labels:{lat:s(t,\&quot;lat:\&quot;)+\&quot; \&quot;,lon:s(t,\&quot;lon:\&quot;)+\&quot; \&quot;}}),l}},{\&quot;../../components/colorscale/calc\&quot;:599,\&quot;../../constants/numerical\&quot;:692,\&quot;../../lib\&quot;:716,\&quot;fast-isnumeric\&quot;:227}],969:[function(t,e,r){\&quot;use strict\&quot;;var n=t(\&quot;fast-isnumeric\&quot;),a=t(\&quot;../../lib\&quot;),i=t(\&quot;../../components/color\&quot;),o=t(\&quot;../../components/colorscale\&quot;),s=t(\&quot;../../constants/numerical\&quot;).BADNUM,l=t(\&quot;../../lib/geojson_utils\&quot;).makeBlank;e.exports=function(t){var e=t[0].trace,r=!0===e.visible&amp;&amp;0!==e._length,c=e._opts={heatmap:{layout:{visibility:\&quot;none\&quot;},paint:{}},geojson:l()};if(!r)return c;var u,h=[],f=e.z,p=e.radius,d=a.isArrayOrTypedArray(f)&amp;&amp;f.length,g=a.isArrayOrTypedArray(p);for(u=0;u&lt;t.length;u++){var v=t[u],m=v.lonlat;if(m[0]!==s){var y={};if(d){var x=v.z;y.z=x!==s?x:0}g&amp;&amp;(y.r=n(p[u])&amp;&amp;p[u]&gt;0?+p[u]:0),h.push({type:\&quot;Feature\&quot;,geometry:{type:\&quot;Point\&quot;,coordinates:m},properties:y})}}var b=o.extractOpts(e),_=b.reversescale?o.flipScale(b.colorscale):b.colorscale,w=_[0][1],k=[\&quot;interpolate\&quot;,[\&quot;linear\&quot;],[\&quot;heatmap-density\&quot;],0,i.opacity(w)&lt;1?w:i.addOpacity(w,0)];for(u=1;u&lt;_.length;u++)k.push(_[u][0],_[u][1]);var T=[\&quot;interpolate\&quot;,[\&quot;linear\&quot;],[\&quot;get\&quot;,\&quot;z\&quot;],b.min,0,b.max,1];return a.extendFlat(c.heatmap.paint,{\&quot;heatmap-weight\&quot;:d?T:1/(b.max-b.min),\&quot;heatmap-color\&quot;:k,\&quot;heatmap-radius\&quot;:g?{type:\&quot;identity\&quot;,property:\&quot;r\&quot;}:e.radius,\&quot;heatmap-opacity\&quot;:e.opacity}),c.geojson={type:\&quot;FeatureCollection\&quot;,features:h},c.heatmap.layout.visibility=\&quot;visible\&quot;,c}},{\&quot;../../components/color\&quot;:591,\&quot;../../components/colorscale\&quot;:603,\&quot;../../constants/numerical\&quot;:692,\&quot;../../lib\&quot;:716,\&quot;../../lib/geojson_utils\&quot;:711,\&quot;fast-isnumeric\&quot;:227}],970:[function(t,e,r){\&quot;use strict\&quot;;var n=t(\&quot;../../lib\&quot;),a=t(\&quot;../../components/colorscale/defaults\&quot;),i=t(\&quot;./attributes\&quot;);e.exports=function(t,e,r,o){function s(r,a){return n.coerce(t,e,i,r,a)}var l=s(\&quot;lon\&quot;)||[],c=s(\&quot;lat\&quot;)||[],u=Math.min(l.length,c.length);u?(e._length=u,s(\&quot;z\&quot;),s(\&quot;radius\&quot;),s(\&quot;below\&quot;),s(\&quot;text\&quot;),s(\&quot;hovertext\&quot;),s(\&quot;hovertemplate\&quot;),a(t,e,o,s,{prefix:\&quot;\&quot;,cLetter:\&quot;z\&quot;})):e.visible=!1}},{\&quot;../../components/colorscale/defaults\&quot;:601,\&quot;../../lib\&quot;:716,\&quot;./attributes\&quot;:967}],971:[function(t,e,r){\&quot;use strict\&quot;;e.exports=function(t,e){return t.lon=e.lon,t.lat=e.lat,t.z=e.z,t}},{}],972:[function(t,e,r){\&quot;use strict\&quot;;var n=t(\&quot;../../lib\&quot;),a=t(\&quot;../../plots/cartesian/axes\&quot;),i=t(\&quot;../scattermapbox/hover\&quot;);e.exports=function(t,e,r){var o=i(t,e,r);if(o){var s=o[0],l=s.cd,c=l[0].trace,u=l[s.index];if(delete s.color,\&quot;z\&quot;in u){var h=s.subplot.mockAxis;s.z=u.z,s.zLabel=a.tickText(h,h.c2l(u.z),\&quot;hover\&quot;).text}return s.extraText=function(t,e,r){if(t.hovertemplate)return;var a=(e.hi||t.hoverinfo).split(\&quot;+\&quot;),i=-1!==a.indexOf(\&quot;all\&quot;),o=-1!==a.indexOf(\&quot;lon\&quot;),s=-1!==a.indexOf(\&quot;lat\&quot;),l=e.lonlat,c=[];function u(t){return t+\&quot;\\xb0\&quot;}i||o&amp;&amp;s?c.push(\&quot;(\&quot;+u(l[0])+\&quot;, \&quot;+u(l[1])+\&quot;)\&quot;):o?c.push(r.lon+u(l[0])):s&amp;&amp;c.push(r.lat+u(l[1]));(i||-1!==a.indexOf(\&quot;text\&quot;))&amp;&amp;n.fillText(e,t,c);return c.join(\&quot;&lt;br&gt;\&quot;)}(c,u,l[0].t.labels),[s]}}},{\&quot;../../lib\&quot;:716,\&quot;../../plots/cartesian/axes\&quot;:764,\&quot;../scattermapbox/hover\&quot;:1180}],973:[function(t,e,r){\&quot;use strict\&quot;;e.exports={attributes:t(\&quot;./attributes\&quot;),supplyDefaults:t(\&quot;./defaults\&quot;),colorbar:t(\&quot;../heatmap/colorbar\&quot;),calc:t(\&quot;./calc\&quot;),plot:t(\&quot;./plot\&quot;),hoverPoints:t(\&quot;./hover\&quot;),eventData:t(\&quot;./event_data\&quot;),getBelow:function(t,e){for(var r=e.getMapLayers(),n=0;n&lt;r.length;n++){var a=r[n],i=a.id;if(\&quot;symbol\&quot;===a.type&amp;&amp;\&quot;string\&quot;==typeof i&amp;&amp;-1===i.indexOf(\&quot;plotly-\&quot;))return i}},moduleType:\&quot;trace\&quot;,name:\&quot;densitymapbox\&quot;,basePlotModule:t(\&quot;../../plots/mapbox\&quot;),categories:[\&quot;mapbox\&quot;,\&quot;gl\&quot;],meta:{hr_name:\&quot;density_mapbox\&quot;}}},{\&quot;../../plots/mapbox\&quot;:819,\&quot;../heatmap/colorbar\&quot;:1e3,\&quot;./attributes\&quot;:967,\&quot;./calc\&quot;:968,\&quot;./defaults\&quot;:970,\&quot;./event_data\&quot;:971,\&quot;./hover\&quot;:972,\&quot;./plot\&quot;:974}],974:[function(t,e,r){\&quot;use strict\&quot;;var n=t(\&quot;./convert\&quot;),a=t(\&quot;../../plots/mapbox/constants\&quot;).traceLayerPrefix;function i(t,e){this.type=\&quot;densitymapbox\&quot;,this.subplot=t,this.uid=e,this.sourceId=\&quot;source-\&quot;+e,this.layerList=[[\&quot;heatmap\&quot;,a+e+\&quot;-heatmap\&quot;]],this.below=null}var o=i.prototype;o.update=function(t){var e=this.subplot,r=this.layerList,a=n(t),i=e.belowLookup[\&quot;trace-\&quot;+this.uid];e.map.getSource(this.sourceId).setData(a.geojson),i!==this.below&amp;&amp;(this._removeLayers(),this._addLayers(a,i),this.below=i);for(var o=0;o&lt;r.length;o++){var s=r[o],l=s[0],c=s[1],u=a[l];e.setOptions(c,\&quot;setLayoutProperty\&quot;,u.layout),\&quot;visible\&quot;===u.layout.visibility&amp;&amp;e.setOptions(c,\&quot;setPaintProperty\&quot;,u.paint)}},o._addLayers=function(t,e){for(var r=this.subplot,n=this.layerList,a=this.sourceId,i=0;i&lt;n.length;i++){var o=n[i],s=o[0],l=t[s];r.addLayer({type:s,id:o[1],source:a,layout:l.layout,paint:l.paint},e)}},o._removeLayers=function(){for(var t=this.subplot.map,e=this.layerList,r=e.length-1;r&gt;=0;r--)t.removeLayer(e[r][1])},o.dispose=function(){var t=this.subplot.map;this._removeLayers(),t.removeSource(this.sourceId)},e.exports=function(t,e){var r=e[0].trace,a=new i(t,r.uid),o=a.sourceId,s=n(e),l=a.below=t.belowLookup[\&quot;trace-\&quot;+r.uid];return t.map.addSource(o,{type:\&quot;geojson\&quot;,data:s.geojson}),a._addLayers(s,l),a}},{\&quot;../../plots/mapbox/constants\&quot;:817,\&quot;./convert\&quot;:969}],975:[function(t,e,r){\&quot;use strict\&quot;;var n=t(\&quot;../../lib\&quot;);e.exports=function(t,e){for(var r=0;r&lt;t.length;r++)t[r].i=r;n.mergeArray(e.text,t,\&quot;tx\&quot;),n.mergeArray(e.hovertext,t,\&quot;htx\&quot;);var a=e.marker;if(a){n.mergeArray(a.opacity,t,\&quot;mo\&quot;),n.mergeArray(a.color,t,\&quot;mc\&quot;);var i=a.line;i&amp;&amp;(n.mergeArray(i.color,t,\&quot;mlc\&quot;),n.mergeArrayCastPositive(i.width,t,\&quot;mlw\&quot;))}}},{\&quot;../../lib\&quot;:716}],976:[function(t,e,r){\&quot;use strict\&quot;;var n=t(\&quot;../bar/attributes\&quot;),a=t(\&quot;../scatter/attributes\&quot;).line,i=t(\&quot;../../plots/attributes\&quot;),o=t(\&quot;../../plots/template_attributes\&quot;).hovertemplateAttrs,s=t(\&quot;../../plots/template_attributes\&quot;).texttemplateAttrs,l=t(\&quot;./constants\&quot;),c=t(\&quot;../../lib/extend\&quot;).extendFlat,u=t(\&quot;../../components/color\&quot;);e.exports={x:n.x,x0:n.x0,dx:n.dx,y:n.y,y0:n.y0,dy:n.dy,hovertext:n.hovertext,hovertemplate:o({},{keys:l.eventDataKeys}),hoverinfo:c({},i.hoverinfo,{flags:[\&quot;name\&quot;,\&quot;x\&quot;,\&quot;y\&quot;,\&quot;text\&quot;,\&quot;percent initial\&quot;,\&quot;percent previous\&quot;,\&quot;percent total\&quot;]}),textinfo:{valType:\&quot;flaglist\&quot;,flags:[\&quot;label\&quot;,\&quot;text\&quot;,\&quot;percent initial\&quot;,\&quot;percent previous\&quot;,\&quot;percent total\&quot;,\&quot;value\&quot;],extras:[\&quot;none\&quot;],editType:\&quot;plot\&quot;,arrayOk:!1},texttemplate:s({editType:\&quot;plot\&quot;},{keys:l.eventDataKeys.concat([\&quot;label\&quot;,\&quot;value\&quot;])}),text:n.text,textposition:c({},n.textposition,{dflt:\&quot;auto\&quot;}),insidetextanchor:c({},n.insidetextanchor,{dflt:\&quot;middle\&quot;}),textangle:c({},n.textangle,{dflt:0}),textfont:n.textfont,insidetextfont:n.insidetextfont,outsidetextfont:n.outsidetextfont,constraintext:n.constraintext,cliponaxis:n.cliponaxis,orientation:c({},n.orientation,{}),offset:c({},n.offset,{arrayOk:!1}),width:c({},n.width,{arrayOk:!1}),marker:n.marker,connector:{fillcolor:{valType:\&quot;color\&quot;,editType:\&quot;style\&quot;},line:{color:c({},a.color,{dflt:u.defaultLine}),width:c({},a.width,{dflt:0,editType:\&quot;plot\&quot;}),dash:a.dash,editType:\&quot;style\&quot;},visible:{valType:\&quot;boolean\&quot;,dflt:!0,editType:\&quot;plot\&quot;},editType:\&quot;plot\&quot;},offsetgroup:n.offsetgroup,alignmentgroup:n.alignmentgroup}},{\&quot;../../components/color\&quot;:591,\&quot;../../lib/extend\&quot;:707,\&quot;../../plots/attributes\&quot;:761,\&quot;../../plots/template_attributes\&quot;:840,\&quot;../bar/attributes\&quot;:855,\&quot;../scatter/attributes\&quot;:1117,\&quot;./constants\&quot;:978}],977:[function(t,e,r){\&quot;use strict\&quot;;var n=t(\&quot;../../plots/cartesian/axes\&quot;),a=t(\&quot;./arrays_to_calcdata\&quot;),i=t(\&quot;../scatter/calc_selection\&quot;),o=t(\&quot;../../constants/numerical\&quot;).BADNUM;function s(t){return t===o?0:t}e.exports=function(t,e){var r,l,c,u,h=n.getFromId(t,e.xaxis||\&quot;x\&quot;),f=n.getFromId(t,e.yaxis||\&quot;y\&quot;);\&quot;h\&quot;===e.orientation?(r=h.makeCalcdata(e,\&quot;x\&quot;),l=f.makeCalcdata(e,\&quot;y\&quot;)):(r=f.makeCalcdata(e,\&quot;y\&quot;),l=h.makeCalcdata(e,\&quot;x\&quot;));var p,d=Math.min(l.length,r.length),g=new Array(d);for(e._base=[],c=0;c&lt;d;c++){r[c]&lt;0&amp;&amp;(r[c]=o);var v=!1;r[c]!==o&amp;&amp;c+1&lt;d&amp;&amp;r[c+1]!==o&amp;&amp;(v=!0),u=g[c]={p:l[c],s:r[c],cNext:v},e._base[c]=-.5*u.s,e.ids&amp;&amp;(u.id=String(e.ids[c])),0===c&amp;&amp;(g[0].vTotal=0),g[0].vTotal+=s(u.s),u.begR=s(u.s)/s(g[0].s)}for(c=0;c&lt;d;c++)(u=g[c]).s!==o&amp;&amp;(u.sumR=u.s/g[0].vTotal,u.difR=void 0!==p?u.s/p:1,p=u.s);return a(g,e),i(g,e),g}},{\&quot;../../constants/numerical\&quot;:692,\&quot;../../plots/cartesian/axes\&quot;:764,\&quot;../scatter/calc_selection\&quot;:1119,\&quot;./arrays_to_calcdata\&quot;:975}],978:[function(t,e,r){\&quot;use strict\&quot;;e.exports={eventDataKeys:[\&quot;percentInitial\&quot;,\&quot;percentPrevious\&quot;,\&quot;percentTotal\&quot;]}},{}],979:[function(t,e,r){\&quot;use strict\&quot;;var n=t(\&quot;../bar/cross_trace_calc\&quot;).setGroupPositions;e.exports=function(t,e){var r,a,i=t._fullLayout,o=t._fullData,s=t.calcdata,l=e.xaxis,c=e.yaxis,u=[],h=[],f=[];for(a=0;a&lt;o.length;a++){var p=o[a],d=\&quot;h\&quot;===p.orientation;!0===p.visible&amp;&amp;p.xaxis===l._id&amp;&amp;p.yaxis===c._id&amp;&amp;\&quot;funnel\&quot;===p.type&amp;&amp;(r=s[a],d?f.push(r):h.push(r),u.push(r))}var g={mode:i.funnelmode,norm:i.funnelnorm,gap:i.funnelgap,groupgap:i.funnelgroupgap};for(n(t,l,c,h,g),n(t,c,l,f,g),a=0;a&lt;u.length;a++){r=u[a];for(var v=0;v&lt;r.length;v++)v+1&lt;r.length&amp;&amp;(r[v].nextP0=r[v+1].p0,r[v].nextS0=r[v+1].s0,r[v].nextP1=r[v+1].p1,r[v].nextS1=r[v+1].s1)}}},{\&quot;../bar/cross_trace_calc\&quot;:858}],980:[function(t,e,r){\&quot;use strict\&quot;;var n=t(\&quot;../../lib\&quot;),a=t(\&quot;../bar/defaults\&quot;).handleGroupingDefaults,i=t(\&quot;../bar/defaults\&quot;).handleText,o=t(\&quot;../scatter/xy_defaults\&quot;),s=t(\&quot;./attributes\&quot;),l=t(\&quot;../../components/color\&quot;);e.exports={supplyDefaults:function(t,e,r,a){function c(r,a){return n.coerce(t,e,s,r,a)}if(o(t,e,a,c)){c(\&quot;orientation\&quot;,e.y&amp;&amp;!e.x?\&quot;v\&quot;:\&quot;h\&quot;),c(\&quot;offset\&quot;),c(\&quot;width\&quot;);var u=c(\&quot;text\&quot;);c(\&quot;hovertext\&quot;),c(\&quot;hovertemplate\&quot;);var h=c(\&quot;textposition\&quot;);i(t,e,a,c,h,{moduleHasSelected:!1,moduleHasUnselected:!1,moduleHasConstrain:!0,moduleHasCliponaxis:!0,moduleHasTextangle:!0,moduleHasInsideanchor:!0}),\&quot;none\&quot;===e.textposition||e.texttemplate||c(\&quot;textinfo\&quot;,Array.isArray(u)?\&quot;text+value\&quot;:\&quot;value\&quot;);var f=c(\&quot;marker.color\&quot;,r);c(\&quot;marker.line.color\&quot;,l.defaultLine),c(\&quot;marker.line.width\&quot;),c(\&quot;connector.visible\&quot;)&amp;&amp;(c(\&quot;connector.fillcolor\&quot;,function(t){var e=n.isArrayOrTypedArray(t)?\&quot;#000\&quot;:t;return l.addOpacity(e,.5*l.opacity(e))}(f)),c(\&quot;connector.line.width\&quot;)&amp;&amp;(c(\&quot;connector.line.color\&quot;),c(\&quot;connector.line.dash\&quot;)))}else e.visible=!1},crossTraceDefaults:function(t,e){var r,i;function o(t){return n.coerce(i._input,i,s,t)}if(\&quot;group\&quot;===e.funnelmode)for(var l=0;l&lt;t.length;l++)r=(i=t[l])._input,a(r,i,e,o)}}},{\&quot;../../components/color\&quot;:591,\&quot;../../lib\&quot;:716,\&quot;../bar/defaults\&quot;:859,\&quot;../scatter/xy_defaults\&quot;:1142,\&quot;./attributes\&quot;:976}],981:[function(t,e,r){\&quot;use strict\&quot;;e.exports=function(t,e){return t.x=\&quot;xVal\&quot;in e?e.xVal:e.x,t.y=\&quot;yVal\&quot;in e?e.yVal:e.y,\&quot;percentInitial\&quot;in e&amp;&amp;(t.percentInitial=e.percentInitial),\&quot;percentPrevious\&quot;in e&amp;&amp;(t.percentPrevious=e.percentPrevious),\&quot;percentTotal\&quot;in e&amp;&amp;(t.percentTotal=e.percentTotal),e.xa&amp;&amp;(t.xaxis=e.xa),e.ya&amp;&amp;(t.yaxis=e.ya),t}},{}],982:[function(t,e,r){\&quot;use strict\&quot;;var n=t(\&quot;../../components/color\&quot;).opacity,a=t(\&quot;../bar/hover\&quot;).hoverOnBars,i=t(\&quot;../../lib\&quot;).formatPercent;e.exports=function(t,e,r,o){var s=a(t,e,r,o);if(s){var l=s.cd,c=l[0].trace,u=\&quot;h\&quot;===c.orientation,h=l[s.index];s[(u?\&quot;x\&quot;:\&quot;y\&quot;)+\&quot;LabelVal\&quot;]=h.s,s.percentInitial=h.begR,s.percentInitialLabel=i(h.begR,1),s.percentPrevious=h.difR,s.percentPreviousLabel=i(h.difR,1),s.percentTotal=h.sumR,s.percentTotalLabel=i(h.sumR,1);var f=h.hi||c.hoverinfo,p=[];if(f&amp;&amp;\&quot;none\&quot;!==f&amp;&amp;\&quot;skip\&quot;!==f){var d=\&quot;all\&quot;===f,g=f.split(\&quot;+\&quot;),v=function(t){return d||-1!==g.indexOf(t)};v(\&quot;percent initial\&quot;)&amp;&amp;p.push(s.percentInitialLabel+\&quot; of initial\&quot;),v(\&quot;percent previous\&quot;)&amp;&amp;p.push(s.percentPreviousLabel+\&quot; of previous\&quot;),v(\&quot;percent total\&quot;)&amp;&amp;p.push(s.percentTotalLabel+\&quot; of total\&quot;)}return s.extraText=p.join(\&quot;&lt;br&gt;\&quot;),s.color=function(t,e){var r=t.marker,a=e.mc||r.color,i=e.mlc||r.line.color,o=e.mlw||r.line.width;if(n(a))return a;if(n(i)&amp;&amp;o)return i}(c,h),[s]}}},{\&quot;../../components/color\&quot;:591,\&quot;../../lib\&quot;:716,\&quot;../bar/hover\&quot;:861}],983:[function(t,e,r){\&quot;use strict\&quot;;e.exports={attributes:t(\&quot;./attributes\&quot;),layoutAttributes:t(\&quot;./layout_attributes\&quot;),supplyDefaults:t(\&quot;./defaults\&quot;).supplyDefaults,crossTraceDefaults:t(\&quot;./defaults\&quot;).crossTraceDefaults,supplyLayoutDefaults:t(\&quot;./layout_defaults\&quot;),calc:t(\&quot;./calc\&quot;),crossTraceCalc:t(\&quot;./cross_trace_calc\&quot;),plot:t(\&quot;./plot\&quot;),style:t(\&quot;./style\&quot;).style,hoverPoints:t(\&quot;./hover\&quot;),eventData:t(\&quot;./event_data\&quot;),selectPoints:t(\&quot;../bar/select\&quot;),moduleType:\&quot;trace\&quot;,name:\&quot;funnel\&quot;,basePlotModule:t(\&quot;../../plots/cartesian\&quot;),categories:[\&quot;bar-like\&quot;,\&quot;cartesian\&quot;,\&quot;svg\&quot;,\&quot;oriented\&quot;,\&quot;showLegend\&quot;,\&quot;zoomScale\&quot;],meta:{}}},{\&quot;../../plots/cartesian\&quot;:775,\&quot;../bar/select\&quot;:866,\&quot;./attributes\&quot;:976,\&quot;./calc\&quot;:977,\&quot;./cross_trace_calc\&quot;:979,\&quot;./defaults\&quot;:980,\&quot;./event_data\&quot;:981,\&quot;./hover\&quot;:982,\&quot;./layout_attributes\&quot;:984,\&quot;./layout_defaults\&quot;:985,\&quot;./plot\&quot;:986,\&quot;./style\&quot;:987}],984:[function(t,e,r){\&quot;use strict\&quot;;e.exports={funnelmode:{valType:\&quot;enumerated\&quot;,values:[\&quot;stack\&quot;,\&quot;group\&quot;,\&quot;overlay\&quot;],dflt:\&quot;stack\&quot;,editType:\&quot;calc\&quot;},funnelgap:{valType:\&quot;number\&quot;,min:0,max:1,editType:\&quot;calc\&quot;},funnelgroupgap:{valType:\&quot;number\&quot;,min:0,max:1,dflt:0,editType:\&quot;calc\&quot;}}},{}],985:[function(t,e,r){\&quot;use strict\&quot;;var n=t(\&quot;../../lib\&quot;),a=t(\&quot;./layout_attributes\&quot;);e.exports=function(t,e,r){var i=!1;function o(r,i){return n.coerce(t,e,a,r,i)}for(var s=0;s&lt;r.length;s++){var l=r[s];if(l.visible&amp;&amp;\&quot;funnel\&quot;===l.type){i=!0;break}}i&amp;&amp;(o(\&quot;funnelmode\&quot;),o(\&quot;funnelgap\&quot;,.2),o(\&quot;funnelgroupgap\&quot;))}},{\&quot;../../lib\&quot;:716,\&quot;./layout_attributes\&quot;:984}],986:[function(t,e,r){\&quot;use strict\&quot;;var n=t(\&quot;d3\&quot;),a=t(\&quot;../../lib\&quot;),i=t(\&quot;../../components/drawing\&quot;),o=t(\&quot;../bar/plot\&quot;).plot;function s(t,e,r,n){var a=[],i=[],o=n?e:r,s=n?r:e;return a[0]=o.c2p(t.s0,!0),i[0]=s.c2p(t.p0,!0),a[1]=o.c2p(t.s1,!0),i[1]=s.c2p(t.p1,!0),a[2]=o.c2p(t.nextS0,!0),i[2]=s.c2p(t.nextP0,!0),a[3]=o.c2p(t.nextS1,!0),i[3]=s.c2p(t.nextP1,!0),n?[a,i]:[i,a]}e.exports=function(t,e,r,l){var c=t._fullLayout;!function(t,e,r,o){var l=e.xaxis,c=e.yaxis;a.makeTraceGroups(o,r,\&quot;trace bars\&quot;).each(function(r){var o=n.select(this),u=r[0].trace,h=a.ensureSingle(o,\&quot;g\&quot;,\&quot;regions\&quot;);if(u.connector&amp;&amp;u.connector.visible){var f=\&quot;h\&quot;===u.orientation,p=h.selectAll(\&quot;g.region\&quot;).data(a.identity);p.enter().append(\&quot;g\&quot;).classed(\&quot;region\&quot;,!0),p.exit().remove();var d=p.size();p.each(function(r,o){if(o===d-1||r.cNext){var u=s(r,l,c,f),h=u[0],p=u[1],g=\&quot;\&quot;;void 0!==h[3]&amp;&amp;void 0!==p[3]&amp;&amp;(g+=f?\&quot;M\&quot;+h[0]+\&quot;,\&quot;+p[1]+\&quot;L\&quot;+h[2]+\&quot;,\&quot;+p[2]+\&quot;H\&quot;+h[3]+\&quot;L\&quot;+h[1]+\&quot;,\&quot;+p[1]+\&quot;Z\&quot;:\&quot;M\&quot;+h[1]+\&quot;,\&quot;+p[1]+\&quot;L\&quot;+h[2]+\&quot;,\&quot;+p[3]+\&quot;V\&quot;+p[2]+\&quot;L\&quot;+h[1]+\&quot;,\&quot;+p[0]+\&quot;Z\&quot;),a.ensureSingle(n.select(this),\&quot;path\&quot;).attr(\&quot;d\&quot;,g).call(i.setClipUrl,e.layerClipId,t)}})}else h.remove()})}(t,e,r,l),function(t,e,r,o){var l=e.xaxis,c=e.yaxis;a.makeTraceGroups(o,r,\&quot;trace bars\&quot;).each(function(r){var o=n.select(this),u=r[0].trace,h=a.ensureSingle(o,\&quot;g\&quot;,\&quot;lines\&quot;);if(u.connector&amp;&amp;u.connector.visible&amp;&amp;u.connector.line.width){var f=\&quot;h\&quot;===u.orientation,p=h.selectAll(\&quot;g.line\&quot;).data(a.identity);p.enter().append(\&quot;g\&quot;).classed(\&quot;line\&quot;,!0),p.exit().remove();var d=p.size();p.each(function(r,o){if(o===d-1||r.cNext){var u=s(r,l,c,f),h=u[0],p=u[1],g=\&quot;\&quot;;void 0!==h[3]&amp;&amp;void 0!==p[3]&amp;&amp;(f?(g+=\&quot;M\&quot;+h[0]+\&quot;,\&quot;+p[1]+\&quot;L\&quot;+h[2]+\&quot;,\&quot;+p[2],g+=\&quot;M\&quot;+h[1]+\&quot;,\&quot;+p[1]+\&quot;L\&quot;+h[3]+\&quot;,\&quot;+p[2]):(g+=\&quot;M\&quot;+h[1]+\&quot;,\&quot;+p[1]+\&quot;L\&quot;+h[2]+\&quot;,\&quot;+p[3],g+=\&quot;M\&quot;+h[1]+\&quot;,\&quot;+p[0]+\&quot;L\&quot;+h[2]+\&quot;,\&quot;+p[2])),\&quot;\&quot;===g&amp;&amp;(g=\&quot;M0,0Z\&quot;),a.ensureSingle(n.select(this),\&quot;path\&quot;).attr(\&quot;d\&quot;,g).call(i.setClipUrl,e.layerClipId,t)}})}else h.remove()})}(t,e,r,l),o(t,e,r,l,{mode:c.funnelmode,norm:c.funnelmode,gap:c.funnelgap,groupgap:c.funnelgroupgap})}},{\&quot;../../components/drawing\&quot;:612,\&quot;../../lib\&quot;:716,\&quot;../bar/plot\&quot;:865,d3:164}],987:[function(t,e,r){\&quot;use strict\&quot;;var n=t(\&quot;d3\&quot;),a=t(\&quot;../../components/drawing\&quot;),i=t(\&quot;../../components/color\&quot;),o=t(\&quot;../../constants/interactions\&quot;).DESELECTDIM,s=t(\&quot;../bar/style\&quot;).styleTextPoints;e.exports={style:function(t,e,r){var l=r||n.select(t).selectAll(\&quot;g.funnellayer\&quot;).selectAll(\&quot;g.trace\&quot;);l.style(\&quot;opacity\&quot;,function(t){return t[0].trace.opacity}),l.each(function(e){var r=n.select(this),l=e[0].trace;r.selectAll(\&quot;.point &gt; path\&quot;).each(function(t){if(!t.isBlank){var e=l.marker;n.select(this).call(i.fill,t.mc||e.color).call(i.stroke,t.mlc||e.line.color).call(a.dashLine,e.line.dash,t.mlw||e.line.width).style(\&quot;opacity\&quot;,l.selectedpoints&amp;&amp;!t.selected?o:1)}}),s(r,l,t),r.selectAll(\&quot;.regions\&quot;).each(function(){n.select(this).selectAll(\&quot;path\&quot;).style(\&quot;stroke-width\&quot;,0).call(i.fill,l.connector.fillcolor)}),r.selectAll(\&quot;.lines\&quot;).each(function(){var t=l.connector.line;a.lineGroupStyle(n.select(this).selectAll(\&quot;path\&quot;),t.width,t.color,t.dash)})})}}},{\&quot;../../components/color\&quot;:591,\&quot;../../components/drawing\&quot;:612,\&quot;../../constants/interactions\&quot;:691,\&quot;../bar/style\&quot;:868,d3:164}],988:[function(t,e,r){\&quot;use strict\&quot;;var n=t(\&quot;../pie/attributes\&quot;),a=t(\&quot;../../plots/attributes\&quot;),i=t(\&quot;../../plots/domain\&quot;).attributes,o=t(\&quot;../../plots/template_attributes\&quot;).hovertemplateAttrs,s=t(\&quot;../../plots/template_attributes\&quot;).texttemplateAttrs,l=t(\&quot;../../lib/extend\&quot;).extendFlat;e.exports={labels:n.labels,label0:n.label0,dlabel:n.dlabel,values:n.values,marker:{colors:n.marker.colors,line:{color:l({},n.marker.line.color,{dflt:null}),width:l({},n.marker.line.width,{dflt:1}),editType:\&quot;calc\&quot;},editType:\&quot;calc\&quot;},text:n.text,hovertext:n.hovertext,scalegroup:l({},n.scalegroup,{}),textinfo:l({},n.textinfo,{flags:[\&quot;label\&quot;,\&quot;text\&quot;,\&quot;value\&quot;,\&quot;percent\&quot;]}),texttemplate:s({editType:\&quot;plot\&quot;},{keys:[\&quot;label\&quot;,\&quot;color\&quot;,\&quot;value\&quot;,\&quot;text\&quot;,\&quot;percent\&quot;]}),hoverinfo:l({},a.hoverinfo,{flags:[\&quot;label\&quot;,\&quot;text\&quot;,\&quot;value\&quot;,\&quot;percent\&quot;,\&quot;name\&quot;]}),hovertemplate:o({},{keys:[\&quot;label\&quot;,\&quot;color\&quot;,\&quot;value\&quot;,\&quot;text\&quot;,\&quot;percent\&quot;]}),textposition:l({},n.textposition,{values:[\&quot;inside\&quot;,\&quot;none\&quot;],dflt:\&quot;inside\&quot;}),textfont:n.textfont,insidetextfont:n.insidetextfont,title:{text:n.title.text,font:n.title.font,position:l({},n.title.position,{values:[\&quot;top left\&quot;,\&quot;top center\&quot;,\&quot;top right\&quot;],dflt:\&quot;top center\&quot;}),editType:\&quot;plot\&quot;},domain:i({name:\&quot;funnelarea\&quot;,trace:!0,editType:\&quot;calc\&quot;}),aspectratio:{valType:\&quot;number\&quot;,min:0,dflt:1,editType:\&quot;plot\&quot;},baseratio:{valType:\&quot;number\&quot;,min:0,max:1,dflt:.333,editType:\&quot;plot\&quot;}}},{\&quot;../../lib/extend\&quot;:707,\&quot;../../plots/attributes\&quot;:761,\&quot;../../plots/domain\&quot;:789,\&quot;../../plots/template_attributes\&quot;:840,\&quot;../pie/attributes\&quot;:1091}],989:[function(t,e,r){\&quot;use strict\&quot;;var n=t(\&quot;../../plots/plots\&quot;);r.name=\&quot;funnelarea\&quot;,r.plot=function(t,e,a,i){n.plotBasePlot(r.name,t,e,a,i)},r.clean=function(t,e,a,i){n.cleanBasePlot(r.name,t,e,a,i)}},{\&quot;../../plots/plots\&quot;:825}],990:[function(t,e,r){\&quot;use strict\&quot;;var n=t(\&quot;../pie/calc\&quot;);e.exports={calc:function(t,e){return n.calc(t,e)},crossTraceCalc:function(t){n.crossTraceCalc(t,{type:\&quot;funnelarea\&quot;})}}},{\&quot;../pie/calc\&quot;:1093}],991:[function(t,e,r){\&quot;use strict\&quot;;var n=t(\&quot;../../lib\&quot;),a=t(\&quot;./attributes\&quot;),i=t(\&quot;../../plots/domain\&quot;).defaults,o=t(\&quot;../bar/defaults\&quot;).handleText;e.exports=function(t,e,r,s){function l(r,i){return n.coerce(t,e,a,r,i)}var c,u=l(\&quot;values\&quot;),h=n.isArrayOrTypedArray(u),f=l(\&quot;labels\&quot;);if(Array.isArray(f)?(c=f.length,h&amp;&amp;(c=Math.min(c,u.length))):h&amp;&amp;(c=u.length,l(\&quot;label0\&quot;),l(\&quot;dlabel\&quot;)),c){e._length=c,l(\&quot;marker.line.width\&quot;)&amp;&amp;l(\&quot;marker.line.color\&quot;,s.paper_bgcolor),l(\&quot;marker.colors\&quot;),l(\&quot;scalegroup\&quot;);var p,d=l(\&quot;text\&quot;),g=l(\&quot;texttemplate\&quot;);if(g||(p=l(\&quot;textinfo\&quot;,Array.isArray(d)?\&quot;text+percent\&quot;:\&quot;percent\&quot;)),l(\&quot;hovertext\&quot;),l(\&quot;hovertemplate\&quot;),g||p&amp;&amp;\&quot;none\&quot;!==p){var v=l(\&quot;textposition\&quot;);o(t,e,s,l,v,{moduleHasSelected:!1,moduleHasUnselected:!1,moduleHasConstrain:!1,moduleHasCliponaxis:!1,moduleHasTextangle:!1,moduleHasInsideanchor:!1})}i(e,s,l),l(\&quot;title.text\&quot;)&amp;&amp;(l(\&quot;title.position\&quot;),n.coerceFont(l,\&quot;title.font\&quot;,s.font)),l(\&quot;aspectratio\&quot;),l(\&quot;baseratio\&quot;)}else e.visible=!1}},{\&quot;../../lib\&quot;:716,\&quot;../../plots/domain\&quot;:789,\&quot;../bar/defaults\&quot;:859,\&quot;./attributes\&quot;:988}],992:[function(t,e,r){\&quot;use strict\&quot;;e.exports={moduleType:\&quot;trace\&quot;,name:\&quot;funnelarea\&quot;,basePlotModule:t(\&quot;./base_plot\&quot;),categories:[\&quot;pie-like\&quot;,\&quot;funnelarea\&quot;,\&quot;showLegend\&quot;],attributes:t(\&quot;./attributes\&quot;),layoutAttributes:t(\&quot;./layout_attributes\&quot;),supplyDefaults:t(\&quot;./defaults\&quot;),supplyLayoutDefaults:t(\&quot;./layout_defaults\&quot;),calc:t(\&quot;./calc\&quot;).calc,crossTraceCalc:t(\&quot;./calc\&quot;).crossTraceCalc,plot:t(\&quot;./plot\&quot;),style:t(\&quot;./style\&quot;),styleOne:t(\&quot;../pie/style_one\&quot;),meta:{}}},{\&quot;../pie/style_one\&quot;:1102,\&quot;./attributes\&quot;:988,\&quot;./base_plot\&quot;:989,\&quot;./calc\&quot;:990,\&quot;./defaults\&quot;:991,\&quot;./layout_attributes\&quot;:993,\&quot;./layout_defaults\&quot;:994,\&quot;./plot\&quot;:995,\&quot;./style\&quot;:996}],993:[function(t,e,r){\&quot;use strict\&quot;;var n=t(\&quot;../pie/layout_attributes\&quot;).hiddenlabels;e.exports={hiddenlabels:n,funnelareacolorway:{valType:\&quot;colorlist\&quot;,editType:\&quot;calc\&quot;},extendfunnelareacolors:{valType:\&quot;boolean\&quot;,dflt:!0,editType:\&quot;calc\&quot;}}},{\&quot;../pie/layout_attributes\&quot;:1098}],994:[function(t,e,r){\&quot;use strict\&quot;;var n=t(\&quot;../../lib\&quot;),a=t(\&quot;./layout_attributes\&quot;);e.exports=function(t,e){function r(r,i){return n.coerce(t,e,a,r,i)}r(\&quot;hiddenlabels\&quot;),r(\&quot;funnelareacolorway\&quot;,e.colorway),r(\&quot;extendfunnelareacolors\&quot;)}},{\&quot;../../lib\&quot;:716,\&quot;./layout_attributes\&quot;:993}],995:[function(t,e,r){\&quot;use strict\&quot;;var n=t(\&quot;d3\&quot;),a=t(\&quot;../../components/drawing\&quot;),i=t(\&quot;../../lib\&quot;),o=t(\&quot;../../lib/svg_text_utils\&quot;),s=t(\&quot;../bar/plot\&quot;).toMoveInsideBar,l=t(\&quot;../pie/helpers\&quot;),c=t(\&quot;../pie/plot\&quot;),u=c.attachFxHandlers,h=c.determineInsideTextFont,f=c.layoutAreas,p=c.prerenderTitles,d=c.positionTitleOutside;function g(t,e){return\&quot;l\&quot;+(e[0]-t[0])+\&quot;,\&quot;+(e[1]-t[1])}e.exports=function(t,e){var r=t._fullLayout;p(e,t),f(e,r._size),i.makeTraceGroups(r._funnelarealayer,e,\&quot;trace\&quot;).each(function(e){var f=n.select(this),p=e[0],v=p.trace;!function(t){if(!t.length)return;var e=t[0],r=e.trace,n=r.aspectratio,a=r.baseratio;a&gt;.999&amp;&amp;(a=.999);var i,o=Math.pow(a,2),s=e.vTotal,l=s,c=s*o/(1-o)/s;function u(){var t,e={x:t=Math.sqrt(c),y:-t};return[e.x,e.y]}var h,f,p=[];for(p.push(u()),h=t.length-1;h&gt;-1;h--)if(!(f=t[h]).hidden){var d=f.v/l;c+=d,p.push(u())}var g=1/0,v=-1/0;for(h=0;h&lt;p.length;h++)i=p[h],g=Math.min(g,i[1]),v=Math.max(v,i[1]);for(h=0;h&lt;p.length;h++)p[h][1]-=(v+g)/2;var m=p[p.length-1][0],y=e.r,x=(v-g)/2,b=y/m,_=y/x*n;for(e.r=_*x,h=0;h&lt;p.length;h++)p[h][0]*=b,p[h][1]*=_;var w=[-(i=p[0])[0],i[1]],k=[i[0],i[1]],T=0;for(h=t.length-1;h&gt;-1;h--)if(!(f=t[h]).hidden){var A=p[T+=1][0],M=p[T][1];f.TL=[-A,M],f.TR=[A,M],f.BL=w,f.BR=k,f.pxmid=(S=f.TR,E=f.BR,[.5*(S[0]+E[0]),.5*(S[1]+E[1])]),w=f.TL,k=f.TR}var S,E}(e),f.each(function(){var f=n.select(this).selectAll(\&quot;g.slice\&quot;).data(e);f.enter().append(\&quot;g\&quot;).classed(\&quot;slice\&quot;,!0),f.exit().remove(),f.each(function(r){if(r.hidden)n.select(this).selectAll(\&quot;path,g\&quot;).remove();else{r.pointNumber=r.i,r.curveNumber=v.index;var f=p.cx,d=p.cy,m=n.select(this),y=m.selectAll(\&quot;path.surface\&quot;).data([r]);y.enter().append(\&quot;path\&quot;).classed(\&quot;surface\&quot;,!0).style({\&quot;pointer-events\&quot;:\&quot;all\&quot;}),m.call(u,t,e);var x=\&quot;M\&quot;+(f+r.TR[0])+\&quot;,\&quot;+(d+r.TR[1])+g(r.TR,r.BR)+g(r.BR,r.BL)+g(r.BL,r.TL)+\&quot;Z\&quot;;y.attr(\&quot;d\&quot;,x),c.formatSliceLabel(t,r,p);var b=l.castOption(v.textposition,r.pts),_=m.selectAll(\&quot;g.slicetext\&quot;).data(r.text&amp;&amp;\&quot;none\&quot;!==b?[0]:[]);_.enter().append(\&quot;g\&quot;).classed(\&quot;slicetext\&quot;,!0),_.exit().remove(),_.each(function(){var e=i.ensureSingle(n.select(this),\&quot;text\&quot;,\&quot;\&quot;,function(t){t.attr(\&quot;data-notex\&quot;,1)});e.text(r.text).attr({class:\&quot;slicetext\&quot;,transform:\&quot;\&quot;,\&quot;text-anchor\&quot;:\&quot;middle\&quot;}).call(a.font,h(v,r,t._fullLayout.font)).call(o.convertToTspans,t);var l,c,u,p=a.bBox(e.node()),g=Math.min(r.BL[1],r.BR[1]),m=Math.max(r.TL[1],r.TR[1]);c=Math.max(r.TL[0],r.BL[0]),u=Math.min(r.TR[0],r.BR[0]),l=i.getTextTransform(s(c,u,g,m,p,{isHorizontal:!0,constrained:!0,angle:0,anchor:\&quot;middle\&quot;})),e.attr(\&quot;transform\&quot;,\&quot;translate(\&quot;+f+\&quot;,\&quot;+d+\&quot;)\&quot;+l)})}});var m=n.select(this).selectAll(\&quot;g.titletext\&quot;).data(v.title.text?[0]:[]);m.enter().append(\&quot;g\&quot;).classed(\&quot;titletext\&quot;,!0),m.exit().remove(),m.each(function(){var e=i.ensureSingle(n.select(this),\&quot;text\&quot;,\&quot;\&quot;,function(t){t.attr(\&quot;data-notex\&quot;,1)}),s=v.title.text;v._meta&amp;&amp;(s=i.templateString(s,v._meta)),e.text(s).attr({class:\&quot;titletext\&quot;,transform:\&quot;\&quot;,\&quot;text-anchor\&quot;:\&quot;middle\&quot;}).call(a.font,v.title.font).call(o.convertToTspans,t);var l=d(p,r._size);e.attr(\&quot;transform\&quot;,\&quot;translate(\&quot;+l.x+\&quot;,\&quot;+l.y+\&quot;)\&quot;+(l.scale&lt;1?\&quot;scale(\&quot;+l.scale+\&quot;)\&quot;:\&quot;\&quot;)+\&quot;translate(\&quot;+l.tx+\&quot;,\&quot;+l.ty+\&quot;)\&quot;)})})})}},{\&quot;../../components/drawing\&quot;:612,\&quot;../../lib\&quot;:716,\&quot;../../lib/svg_text_utils\&quot;:740,\&quot;../bar/plot\&quot;:865,\&quot;../pie/helpers\&quot;:1096,\&quot;../pie/plot\&quot;:1100,d3:164}],996:[function(t,e,r){\&quot;use strict\&quot;;var n=t(\&quot;d3\&quot;),a=t(\&quot;../pie/style_one\&quot;);e.exports=function(t){t._fullLayout._funnelarealayer.selectAll(\&quot;.trace\&quot;).each(function(t){var e=t[0].trace,r=n.select(this);r.style({opacity:e.opacity}),r.selectAll(\&quot;path.surface\&quot;).each(function(t){n.select(this).call(a,t,e)})})}},{\&quot;../pie/style_one\&quot;:1102,d3:164}],997:[function(t,e,r){\&quot;use strict\&quot;;var n=t(\&quot;../scatter/attributes\&quot;),a=t(\&quot;../../plots/template_attributes\&quot;).hovertemplateAttrs,i=t(\&quot;../../components/colorscale/attributes\&quot;),o=(t(\&quot;../../constants/docs\&quot;).FORMAT_LINK,t(\&quot;../../lib/extend\&quot;).extendFlat);e.exports=o({z:{valType:\&quot;data_array\&quot;,editType:\&quot;calc\&quot;},x:o({},n.x,{impliedEdits:{xtype:\&quot;array\&quot;}}),x0:o({},n.x0,{impliedEdits:{xtype:\&quot;scaled\&quot;}}),dx:o({},n.dx,{impliedEdits:{xtype:\&quot;scaled\&quot;}}),y:o({},n.y,{impliedEdits:{ytype:\&quot;array\&quot;}}),y0:o({},n.y0,{impliedEdits:{ytype:\&quot;scaled\&quot;}}),dy:o({},n.dy,{impliedEdits:{ytype:\&quot;scaled\&quot;}}),text:{valType:\&quot;data_array\&quot;,editType:\&quot;calc\&quot;},hovertext:{valType:\&quot;data_array\&quot;,editType:\&quot;calc\&quot;},transpose:{valType:\&quot;boolean\&quot;,dflt:!1,editType:\&quot;calc\&quot;},xtype:{valType:\&quot;enumerated\&quot;,values:[\&quot;array\&quot;,\&quot;scaled\&quot;],editType:\&quot;calc+clearAxisTypes\&quot;},ytype:{valType:\&quot;enumerated\&quot;,values:[\&quot;array\&quot;,\&quot;scaled\&quot;],editType:\&quot;calc+clearAxisTypes\&quot;},zsmooth:{valType:\&quot;enumerated\&quot;,values:[\&quot;fast\&quot;,\&quot;best\&quot;,!1],dflt:!1,editType:\&quot;calc\&quot;},hoverongaps:{valType:\&quot;boolean\&quot;,dflt:!0,editType:\&quot;none\&quot;},connectgaps:{valType:\&quot;boolean\&quot;,editType:\&quot;calc\&quot;},xgap:{valType:\&quot;number\&quot;,dflt:0,min:0,editType:\&quot;plot\&quot;},ygap:{valType:\&quot;number\&quot;,dflt:0,min:0,editType:\&quot;plot\&quot;},zhoverformat:{valType:\&quot;string\&quot;,dflt:\&quot;\&quot;,editType:\&quot;none\&quot;},hovertemplate:a()},{transforms:void 0},i(\&quot;\&quot;,{cLetter:\&quot;z\&quot;,autoColorDflt:!1}))},{\&quot;../../components/colorscale/attributes\&quot;:598,\&quot;../../constants/docs\&quot;:687,\&quot;../../lib/extend\&quot;:707,\&quot;../../plots/template_attributes\&quot;:840,\&quot;../scatter/attributes\&quot;:1117}],998:[function(t,e,r){\&quot;use strict\&quot;;var n=t(\&quot;../../registry\&quot;),a=t(\&quot;../../lib\&quot;),i=t(\&quot;../../plots/cartesian/axes\&quot;),o=t(\&quot;../histogram2d/calc\&quot;),s=t(\&quot;../../components/colorscale/calc\&quot;),l=t(\&quot;./convert_column_xyz\&quot;),c=t(\&quot;./clean_2d_array\&quot;),u=t(\&quot;./interp2d\&quot;),h=t(\&quot;./find_empties\&quot;),f=t(\&quot;./make_bound_array\&quot;);e.exports=function(t,e){var r,p,d,g,v,m,y,x,b,_=i.getFromId(t,e.xaxis||\&quot;x\&quot;),w=i.getFromId(t,e.yaxis||\&quot;y\&quot;),k=n.traceIs(e,\&quot;contour\&quot;),T=n.traceIs(e,\&quot;histogram\&quot;),A=n.traceIs(e,\&quot;gl2d\&quot;),M=k?\&quot;best\&quot;:e.zsmooth;if(_._minDtick=0,w._minDtick=0,T)r=(b=o(t,e)).x,p=b.x0,d=b.dx,g=b.y,v=b.y0,m=b.dy,y=b.z;else{var S=e.z;a.isArray1D(S)?(l(e,_,w,\&quot;x\&quot;,\&quot;y\&quot;,[\&quot;z\&quot;]),r=e._x,g=e._y,S=e._z):(r=e._x=e.x?_.makeCalcdata(e,\&quot;x\&quot;):[],g=e._y=e.y?w.makeCalcdata(e,\&quot;y\&quot;):[]),p=e.x0,d=e.dx,v=e.y0,m=e.dy,y=c(S,e,_,w),(k||e.connectgaps)&amp;&amp;(e._emptypoints=h(y),u(y,e._emptypoints))}function E(t){M=e._input.zsmooth=e.zsmooth=!1,a.warn('cannot use zsmooth: \&quot;fast\&quot;: '+t)}if(\&quot;fast\&quot;===M)if(\&quot;log\&quot;===_.type||\&quot;log\&quot;===w.type)E(\&quot;log axis found\&quot;);else if(!T){if(r.length){var C=(r[r.length-1]-r[0])/(r.length-1),L=Math.abs(C/100);for(x=0;x&lt;r.length-1;x++)if(Math.abs(r[x+1]-r[x]-C)&gt;L){E(\&quot;x scale is not linear\&quot;);break}}if(g.length&amp;&amp;\&quot;fast\&quot;===M){var P=(g[g.length-1]-g[0])/(g.length-1),O=Math.abs(P/100);for(x=0;x&lt;g.length-1;x++)if(Math.abs(g[x+1]-g[x]-P)&gt;O){E(\&quot;y scale is not linear\&quot;);break}}}var z=a.maxRowLength(y),I=\&quot;scaled\&quot;===e.xtype?\&quot;\&quot;:r,D=f(e,I,p,d,z,_),R=\&quot;scaled\&quot;===e.ytype?\&quot;\&quot;:g,F=f(e,R,v,m,y.length,w);A||(e._extremes[_._id]=i.findExtremes(_,D),e._extremes[w._id]=i.findExtremes(w,F));var B={x:D,y:F,z:y,text:e._text||e.text,hovertext:e._hovertext||e.hovertext};if(I&amp;&amp;I.length===D.length-1&amp;&amp;(B.xCenter=I),R&amp;&amp;R.length===F.length-1&amp;&amp;(B.yCenter=R),T&amp;&amp;(B.xRanges=b.xRanges,B.yRanges=b.yRanges,B.pts=b.pts),k||s(t,e,{vals:y,cLetter:\&quot;z\&quot;}),k&amp;&amp;e.contours&amp;&amp;\&quot;heatmap\&quot;===e.contours.coloring){var N={type:\&quot;contour\&quot;===e.type?\&quot;heatmap\&quot;:\&quot;histogram2d\&quot;,xcalendar:e.xcalendar,ycalendar:e.ycalendar};B.xfill=f(N,I,p,d,z,_),B.yfill=f(N,R,v,m,y.length,w)}return[B]}},{\&quot;../../components/colorscale/calc\&quot;:599,\&quot;../../lib\&quot;:716,\&quot;../../plots/cartesian/axes\&quot;:764,\&quot;../../registry\&quot;:845,\&quot;../histogram2d/calc\&quot;:1029,\&quot;./clean_2d_array\&quot;:999,\&quot;./convert_column_xyz\&quot;:1001,\&quot;./find_empties\&quot;:1003,\&quot;./interp2d\&quot;:1006,\&quot;./make_bound_array\&quot;:1007}],999:[function(t,e,r){\&quot;use strict\&quot;;var n=t(\&quot;fast-isnumeric\&quot;),a=t(\&quot;../../lib\&quot;),i=t(\&quot;../../constants/numerical\&quot;).BADNUM;e.exports=function(t,e,r,o){var s,l,c,u,h,f;function p(t){if(n(t))return+t}if(e&amp;&amp;e.transpose){for(s=0,h=0;h&lt;t.length;h++)s=Math.max(s,t[h].length);if(0===s)return!1;c=function(t){return t.length},u=function(t,e,r){return(t[r]||[])[e]}}else s=t.length,c=function(t,e){return t[e].length},u=function(t,e,r){return(t[e]||[])[r]};var d=function(t,e,r){return e===i||r===i?i:u(t,e,r)};function g(t){if(e&amp;&amp;\&quot;carpet\&quot;!==e.type&amp;&amp;\&quot;contourcarpet\&quot;!==e.type&amp;&amp;t&amp;&amp;\&quot;category\&quot;===t.type&amp;&amp;e[\&quot;_\&quot;+t._id.charAt(0)].length){var r=t._id.charAt(0),n={},o=e[\&quot;_\&quot;+r+\&quot;CategoryMap\&quot;]||e[r];for(h=0;h&lt;o.length;h++)n[o[h]]=h;return function(e){var r=n[t._categories[e]];return r+1?r:i}}return a.identity}var v=g(r),m=g(o);o&amp;&amp;\&quot;category\&quot;===o.type&amp;&amp;(s=o._categories.length);var y=new Array(s);for(h=0;h&lt;s;h++)for(l=r&amp;&amp;\&quot;category\&quot;===r.type?r._categories.length:c(t,h),y[h]=new Array(l),f=0;f&lt;l;f++)y[h][f]=p(d(t,m(h),v(f)));return y}},{\&quot;../../constants/numerical\&quot;:692,\&quot;../../lib\&quot;:716,\&quot;fast-isnumeric\&quot;:227}],1000:[function(t,e,r){\&quot;use strict\&quot;;e.exports={min:\&quot;zmin\&quot;,max:\&quot;zmax\&quot;}},{}],1001:[function(t,e,r){\&quot;use strict\&quot;;var n=t(\&quot;../../lib\&quot;),a=t(\&quot;../../constants/numerical\&quot;).BADNUM;e.exports=function(t,e,r,i,o,s){var l,c,u,h,f=t._length,p=e.makeCalcdata(t,i),d=r.makeCalcdata(t,o),g=t.text,v=void 0!==g&amp;&amp;n.isArray1D(g),m=t.hovertext,y=void 0!==m&amp;&amp;n.isArray1D(m),x=n.distinctVals(p),b=x.vals,_=n.distinctVals(d),w=_.vals,k=[];for(l=0;l&lt;s.length;l++)k[l]=n.init2dArray(w.length,b.length);for(v&amp;&amp;(u=n.init2dArray(w.length,b.length)),y&amp;&amp;(h=n.init2dArray(w.length,b.length)),l=0;l&lt;f;l++)if(p[l]!==a&amp;&amp;d[l]!==a){var T=n.findBin(p[l]+x.minDiff/2,b),A=n.findBin(d[l]+_.minDiff/2,w);for(c=0;c&lt;s.length;c++){var M=t[s[c]];k[c][A][T]=M[l]}v&amp;&amp;(u[A][T]=g[l]),y&amp;&amp;(h[A][T]=m[l])}for(t[\&quot;_\&quot;+i]=b,t[\&quot;_\&quot;+o]=w,c=0;c&lt;s.length;c++)t[\&quot;_\&quot;+s[c]]=k[c];v&amp;&amp;(t._text=u),y&amp;&amp;(t._hovertext=h),e&amp;&amp;\&quot;category\&quot;===e.type&amp;&amp;(t[\&quot;_\&quot;+i+\&quot;CategoryMap\&quot;]=b.map(function(t){return e._categories[t]})),r&amp;&amp;\&quot;category\&quot;===r.type&amp;&amp;(t[\&quot;_\&quot;+o+\&quot;CategoryMap\&quot;]=w.map(function(t){return r._categories[t]}))}},{\&quot;../../constants/numerical\&quot;:692,\&quot;../../lib\&quot;:716}],1002:[function(t,e,r){\&quot;use strict\&quot;;var n=t(\&quot;../../lib\&quot;),a=t(\&quot;./xyz_defaults\&quot;),i=t(\&quot;./style_defaults\&quot;),o=t(\&quot;../../components/colorscale/defaults\&quot;),s=t(\&quot;./attributes\&quot;);e.exports=function(t,e,r,l){function c(r,a){return n.coerce(t,e,s,r,a)}a(t,e,c,l)?(c(\&quot;text\&quot;),c(\&quot;hovertext\&quot;),c(\&quot;hovertemplate\&quot;),i(t,e,c,l),c(\&quot;hoverongaps\&quot;),c(\&quot;connectgaps\&quot;,n.isArray1D(e.z)&amp;&amp;!1!==e.zsmooth),o(t,e,l,c,{prefix:\&quot;\&quot;,cLetter:\&quot;z\&quot;})):e.visible=!1}},{\&quot;../../components/colorscale/defaults\&quot;:601,\&quot;../../lib\&quot;:716,\&quot;./attributes\&quot;:997,\&quot;./style_defaults\&quot;:1010,\&quot;./xyz_defaults\&quot;:1011}],1003:[function(t,e,r){\&quot;use strict\&quot;;var n=t(\&quot;../../lib\&quot;).maxRowLength;e.exports=function(t){var e,r,a,i,o,s,l,c,u=[],h={},f=[],p=t[0],d=[],g=[0,0,0],v=n(t);for(r=0;r&lt;t.length;r++)for(e=d,d=p,p=t[r+1]||[],a=0;a&lt;v;a++)void 0===d[a]&amp;&amp;((s=(void 0!==d[a-1]?1:0)+(void 0!==d[a+1]?1:0)+(void 0!==e[a]?1:0)+(void 0!==p[a]?1:0))?(0===r&amp;&amp;s++,0===a&amp;&amp;s++,r===t.length-1&amp;&amp;s++,a===d.length-1&amp;&amp;s++,s&lt;4&amp;&amp;(h[[r,a]]=[r,a,s]),u.push([r,a,s])):f.push([r,a]));for(;f.length;){for(l={},c=!1,o=f.length-1;o&gt;=0;o--)(s=((h[[(r=(i=f[o])[0])-1,a=i[1]]]||g)[2]+(h[[r+1,a]]||g)[2]+(h[[r,a-1]]||g)[2]+(h[[r,a+1]]||g)[2])/20)&amp;&amp;(l[i]=[r,a,s],f.splice(o,1),c=!0);if(!c)throw\&quot;findEmpties iterated with no new neighbors\&quot;;for(i in l)h[i]=l[i],u.push(l[i])}return u.sort(function(t,e){return e[2]-t[2]})}},{\&quot;../../lib\&quot;:716}],1004:[function(t,e,r){\&quot;use strict\&quot;;var n=t(\&quot;../../components/fx\&quot;),a=t(\&quot;../../lib\&quot;),i=t(\&quot;../../plots/cartesian/axes\&quot;),o=t(\&quot;../../components/colorscale\&quot;).extractOpts;e.exports=function(t,e,r,s,l,c){var u,h,f,p,d=t.cd[0],g=d.trace,v=t.xa,m=t.ya,y=d.x,x=d.y,b=d.z,_=d.xCenter,w=d.yCenter,k=d.zmask,T=g.zhoverformat,A=y,M=x;if(!1!==t.index){try{f=Math.round(t.index[1]),p=Math.round(t.index[0])}catch(e){return void a.error(\&quot;Error hovering on heatmap, pointNumber must be [row,col], found:\&quot;,t.index)}if(f&lt;0||f&gt;=b[0].length||p&lt;0||p&gt;b.length)return}else{if(n.inbox(e-y[0],e-y[y.length-1],0)&gt;0||n.inbox(r-x[0],r-x[x.length-1],0)&gt;0)return;if(c){var S;for(A=[2*y[0]-y[1]],S=1;S&lt;y.length;S++)A.push((y[S]+y[S-1])/2);for(A.push([2*y[y.length-1]-y[y.length-2]]),M=[2*x[0]-x[1]],S=1;S&lt;x.length;S++)M.push((x[S]+x[S-1])/2);M.push([2*x[x.length-1]-x[x.length-2]])}f=Math.max(0,Math.min(A.length-2,a.findBin(e,A))),p=Math.max(0,Math.min(M.length-2,a.findBin(r,M)))}var E=v.c2p(y[f]),C=v.c2p(y[f+1]),L=m.c2p(x[p]),P=m.c2p(x[p+1]);c?(C=E,u=y[f],P=L,h=x[p]):(u=_?_[f]:(y[f]+y[f+1])/2,h=w?w[p]:(x[p]+x[p+1])/2,v&amp;&amp;\&quot;category\&quot;===v.type&amp;&amp;(u=y[f]),m&amp;&amp;\&quot;category\&quot;===m.type&amp;&amp;(h=x[p]),g.zsmooth&amp;&amp;(E=C=v.c2p(u),L=P=m.c2p(h)));var O=b[p][f];if(k&amp;&amp;!k[p][f]&amp;&amp;(O=void 0),void 0!==O||g.hoverongaps){var z;Array.isArray(d.hovertext)&amp;&amp;Array.isArray(d.hovertext[p])?z=d.hovertext[p][f]:Array.isArray(d.text)&amp;&amp;Array.isArray(d.text[p])&amp;&amp;(z=d.text[p][f]);var I=o(g),D={type:\&quot;linear\&quot;,range:[I.min,I.max],hoverformat:T,_separators:v._separators,_numFormat:v._numFormat},R=i.tickText(D,O,\&quot;hover\&quot;).text;return[a.extendFlat(t,{index:[p,f],distance:t.maxHoverDistance,spikeDistance:t.maxSpikeDistance,x0:E,x1:C,y0:L,y1:P,xLabelVal:u,yLabelVal:h,zLabelVal:O,zLabel:R,text:z})]}}},{\&quot;../../components/colorscale\&quot;:603,\&quot;../../components/fx\&quot;:629,\&quot;../../lib\&quot;:716,\&quot;../../plots/cartesian/axes\&quot;:764}],1005:[function(t,e,r){\&quot;use strict\&quot;;e.exports={attributes:t(\&quot;./attributes\&quot;),supplyDefaults:t(\&quot;./defaults\&quot;),calc:t(\&quot;./calc\&quot;),plot:t(\&quot;./plot\&quot;),colorbar:t(\&quot;./colorbar\&quot;),style:t(\&quot;./style\&quot;),hoverPoints:t(\&quot;./hover\&quot;),moduleType:\&quot;trace\&quot;,name:\&quot;heatmap\&quot;,basePlotModule:t(\&quot;../../plots/cartesian\&quot;),categories:[\&quot;cartesian\&quot;,\&quot;svg\&quot;,\&quot;2dMap\&quot;],meta:{}}},{\&quot;../../plots/cartesian\&quot;:775,\&quot;./attributes\&quot;:997,\&quot;./calc\&quot;:998,\&quot;./colorbar\&quot;:1e3,\&quot;./defaults\&quot;:1002,\&quot;./hover\&quot;:1004,\&quot;./plot\&quot;:1008,\&quot;./style\&quot;:1009}],1006:[function(t,e,r){\&quot;use strict\&quot;;var n=t(\&quot;../../lib\&quot;),a=[[-1,0],[1,0],[0,-1],[0,1]];function i(t){return.5-.25*Math.min(1,.5*t)}function o(t,e,r){var n,i,o,s,l,c,u,h,f,p,d,g,v,m=0;for(s=0;s&lt;e.length;s++){for(i=(n=e[s])[0],o=n[1],d=t[i][o],p=0,f=0,l=0;l&lt;4;l++)(u=t[i+(c=a[l])[0]])&amp;&amp;void 0!==(h=u[o+c[1]])&amp;&amp;(0===p?g=v=h:(g=Math.min(g,h),v=Math.max(v,h)),f++,p+=h);if(0===f)throw\&quot;iterateInterp2d order is wrong: no defined neighbors\&quot;;t[i][o]=p/f,void 0===d?f&lt;4&amp;&amp;(m=1):(t[i][o]=(1+r)*t[i][o]-r*d,v&gt;g&amp;&amp;(m=Math.max(m,Math.abs(t[i][o]-d)/(v-g))))}return m}e.exports=function(t,e){var r,a=1;for(o(t,e),r=0;r&lt;e.length&amp;&amp;!(e[r][2]&lt;4);r++);for(e=e.slice(r),r=0;r&lt;100&amp;&amp;a&gt;.01;r++)a=o(t,e,i(a));return a&gt;.01&amp;&amp;n.log(\&quot;interp2d didn't converge quickly\&quot;,a),t}},{\&quot;../../lib\&quot;:716}],1007:[function(t,e,r){\&quot;use strict\&quot;;var n=t(\&quot;../../registry\&quot;),a=t(\&quot;../../lib\&quot;).isArrayOrTypedArray;e.exports=function(t,e,r,i,o,s){var l,c,u,h=[],f=n.traceIs(t,\&quot;contour\&quot;),p=n.traceIs(t,\&quot;histogram\&quot;),d=n.traceIs(t,\&quot;gl2d\&quot;);if(a(e)&amp;&amp;e.length&gt;1&amp;&amp;!p&amp;&amp;\&quot;category\&quot;!==s.type){var g=e.length;if(!(g&lt;=o))return f?e.slice(0,o):e.slice(0,o+1);if(f||d)h=e.slice(0,o);else if(1===o)h=[e[0]-.5,e[0]+.5];else{for(h=[1.5*e[0]-.5*e[1]],u=1;u&lt;g;u++)h.push(.5*(e[u-1]+e[u]));h.push(1.5*e[g-1]-.5*e[g-2])}if(g&lt;o){var v=h[h.length-1],m=v-h[h.length-2];for(u=g;u&lt;o;u++)v+=m,h.push(v)}}else{var y=t[s._id.charAt(0)+\&quot;calendar\&quot;];if(p)l=s.r2c(r,0,y);else if(a(e)&amp;&amp;1===e.length)l=e[0];else if(void 0===r)l=0;else{l=(\&quot;log\&quot;===s.type?s.d2c:s.r2c)(r,0,y)}for(c=i||1,u=f||d?0:-.5;u&lt;o;u++)h.push(l+c*u)}return h}},{\&quot;../../lib\&quot;:716,\&quot;../../registry\&quot;:845}],1008:[function(t,e,r){\&quot;use strict\&quot;;var n=t(\&quot;d3\&quot;),a=t(\&quot;tinycolor2\&quot;),i=t(\&quot;../../registry\&quot;),o=t(\&quot;../../lib\&quot;),s=t(\&quot;../../components/colorscale\&quot;).makeColorScaleFuncFromTrace,l=t(\&quot;../../constants/xmlns_namespaces\&quot;);function c(t,e){var r=e.length-2,n=o.constrain(o.findBin(t,e),0,r),a=e[n],i=e[n+1],s=o.constrain(n+(t-a)/(i-a)-.5,0,r),l=Math.round(s),c=Math.abs(s-l);return s&amp;&amp;s!==r&amp;&amp;c?{bin0:l,frac:c,bin1:Math.round(l+c/(s-l))}:{bin0:l,bin1:l,frac:0}}function u(t,e){var r=e.length-1,n=o.constrain(o.findBin(t,e),0,r),a=e[n],i=(t-a)/(e[n+1]-a)||0;return i&lt;=0?{bin0:n,bin1:n,frac:0}:i&lt;.5?{bin0:n,bin1:n+1,frac:i}:{bin0:n+1,bin1:n,frac:1-i}}function h(t,e,r){t[e]=r[0],t[e+1]=r[1],t[e+2]=r[2],t[e+3]=Math.round(255*r[3])}e.exports=function(t,e,r,f){var p=e.xaxis,d=e.yaxis;o.makeTraceGroups(f,r,\&quot;hm\&quot;).each(function(e){var r,f,g,v,m,y,x=n.select(this),b=e[0],_=b.trace,w=b.z,k=b.x,T=b.y,A=b.xCenter,M=b.yCenter,S=i.traceIs(_,\&quot;contour\&quot;),E=S?\&quot;best\&quot;:_.zsmooth,C=w.length,L=o.maxRowLength(w),P=!1,O=!1;for(y=0;void 0===r&amp;&amp;y&lt;k.length-1;)r=p.c2p(k[y]),y++;for(y=k.length-1;void 0===f&amp;&amp;y&gt;0;)f=p.c2p(k[y]),y--;for(f&lt;r&amp;&amp;(g=f,f=r,r=g,P=!0),y=0;void 0===v&amp;&amp;y&lt;T.length-1;)v=d.c2p(T[y]),y++;for(y=T.length-1;void 0===m&amp;&amp;y&gt;0;)m=d.c2p(T[y]),y--;if(m&lt;v&amp;&amp;(g=v,v=m,m=g,O=!0),S&amp;&amp;(A=k,M=T,k=b.xfill,T=b.yfill),\&quot;fast\&quot;!==E){var z=\&quot;best\&quot;===E?0:.5;r=Math.max(-z*p._length,r),f=Math.min((1+z)*p._length,f),v=Math.max(-z*d._length,v),m=Math.min((1+z)*d._length,m)}var I=Math.round(f-r),D=Math.round(m-v);if(I&lt;=0||D&lt;=0){x.selectAll(\&quot;image\&quot;).data([]).exit().remove()}else{var R,F;\&quot;fast\&quot;===E?(R=L,F=C):(R=I,F=D);var B=document.createElement(\&quot;canvas\&quot;);B.width=R,B.height=F;var N,j,V=B.getContext(\&quot;2d\&quot;),U=s(_,{noNumericCheck:!0,returnArray:!0});\&quot;fast\&quot;===E?(N=P?function(t){return L-1-t}:o.identity,j=O?function(t){return C-1-t}:o.identity):(N=function(t){return o.constrain(Math.round(p.c2p(k[t])-r),0,I)},j=function(t){return o.constrain(Math.round(d.c2p(T[t])-v),0,D)});var q,H,G,Y,W,X=j(0),Z=[X,X],J=P?0:1,K=O?0:1,Q=0,$=0,tt=0,et=0;if(E){var rt,nt=0;try{rt=new Uint8Array(I*D*4)}catch(t){rt=new Array(I*D*4)}if(\&quot;best\&quot;===E){var at,it,ot,st=A||k,lt=M||T,ct=new Array(st.length),ut=new Array(lt.length),ht=new Array(I),ft=A?u:c,pt=M?u:c;for(y=0;y&lt;st.length;y++)ct[y]=Math.round(p.c2p(st[y])-r);for(y=0;y&lt;lt.length;y++)ut[y]=Math.round(d.c2p(lt[y])-v);for(y=0;y&lt;I;y++)ht[y]=ft(y,ct);for(H=0;H&lt;D;H++)for(it=w[(at=pt(H,ut)).bin0],ot=w[at.bin1],y=0;y&lt;I;y++,nt+=4)h(rt,nt,W=Tt(it,ot,ht[y],at))}else for(H=0;H&lt;C;H++)for(Y=w[H],Z=j(H),y=0;y&lt;I;y++)W=kt(Y[y],1),h(rt,nt=4*(Z*I+N(y)),W);var dt=V.createImageData(I,D);try{dt.data.set(rt)}catch(t){var gt=dt.data,vt=gt.length;for(H=0;H&lt;vt;H++)gt[H]=rt[H]}V.putImageData(dt,0,0)}else{var mt=_.xgap,yt=_.ygap,xt=Math.floor(mt/2),bt=Math.floor(yt/2);for(H=0;H&lt;C;H++)if(Y=w[H],Z.reverse(),Z[K]=j(H+1),Z[0]!==Z[1]&amp;&amp;void 0!==Z[0]&amp;&amp;void 0!==Z[1])for(q=[G=N(0),G],y=0;y&lt;L;y++)q.reverse(),q[J]=N(y+1),q[0]!==q[1]&amp;&amp;void 0!==q[0]&amp;&amp;void 0!==q[1]&amp;&amp;(W=kt(Y[y],(q[1]-q[0])*(Z[1]-Z[0])),V.fillStyle=\&quot;rgba(\&quot;+W.join(\&quot;,\&quot;)+\&quot;)\&quot;,V.fillRect(q[0]+xt,Z[0]+bt,q[1]-q[0]-mt,Z[1]-Z[0]-yt))}$=Math.round($/Q),tt=Math.round(tt/Q),et=Math.round(et/Q);var _t=a(\&quot;rgb(\&quot;+$+\&quot;,\&quot;+tt+\&quot;,\&quot;+et+\&quot;)\&quot;);t._hmpixcount=(t._hmpixcount||0)+Q,t._hmlumcount=(t._hmlumcount||0)+Q*_t.getLuminance();var wt=x.selectAll(\&quot;image\&quot;).data(e);wt.enter().append(\&quot;svg:image\&quot;).attr({xmlns:l.svg,preserveAspectRatio:\&quot;none\&quot;}),wt.attr({height:D,width:I,x:r,y:v,\&quot;xlink:href\&quot;:B.toDataURL(\&quot;image/png\&quot;)})}function kt(t,e){if(void 0!==t){var r=U(t);return r[0]=Math.round(r[0]),r[1]=Math.round(r[1]),r[2]=Math.round(r[2]),Q+=e,$+=r[0]*e,tt+=r[1]*e,et+=r[2]*e,r}return[0,0,0,0]}function Tt(t,e,r,n){var a=t[r.bin0];if(void 0===a)return kt(void 0,1);var i,o=t[r.bin1],s=e[r.bin0],l=e[r.bin1],c=o-a||0,u=s-a||0;return i=void 0===o?void 0===l?0:void 0===s?2*(l-a):2*(2*l-s-a)/3:void 0===l?void 0===s?0:2*(2*a-o-s)/3:void 0===s?2*(2*l-o-a)/3:l+a-o-s,kt(a+r.frac*c+n.frac*(u+r.frac*i))}})}},{\&quot;../../components/colorscale\&quot;:603,\&quot;../../constants/xmlns_namespaces\&quot;:693,\&quot;../../lib\&quot;:716,\&quot;../../registry\&quot;:845,d3:164,tinycolor2:535}],1009:[function(t,e,r){\&quot;use strict\&quot;;var n=t(\&quot;d3\&quot;);e.exports=function(t){n.select(t).selectAll(\&quot;.hm image\&quot;).style(\&quot;opacity\&quot;,function(t){return t.trace.opacity})}},{d3:164}],1010:[function(t,e,r){\&quot;use strict\&quot;;e.exports=function(t,e,r){!1===r(\&quot;zsmooth\&quot;)&amp;&amp;(r(\&quot;xgap\&quot;),r(\&quot;ygap\&quot;)),r(\&quot;zhoverformat\&quot;)}},{}],1011:[function(t,e,r){\&quot;use strict\&quot;;var n=t(\&quot;fast-isnumeric\&quot;),a=t(\&quot;../../lib\&quot;),i=t(\&quot;../../registry\&quot;);function o(t,e){var r=e(t);return\&quot;scaled\&quot;===(r?e(t+\&quot;type\&quot;,\&quot;array\&quot;):\&quot;scaled\&quot;)&amp;&amp;(e(t+\&quot;0\&quot;),e(\&quot;d\&quot;+t)),r}e.exports=function(t,e,r,s,l,c){var u,h,f=r(\&quot;z\&quot;);if(l=l||\&quot;x\&quot;,c=c||\&quot;y\&quot;,void 0===f||!f.length)return 0;if(a.isArray1D(t.z)){u=r(l),h=r(c);var p=a.minRowLength(u),d=a.minRowLength(h);if(0===p||0===d)return 0;e._length=Math.min(p,d,f.length)}else{if(u=o(l,r),h=o(c,r),!function(t){for(var e,r=!0,i=!1,o=!1,s=0;s&lt;t.length;s++){if(e=t[s],!a.isArrayOrTypedArray(e)){r=!1;break}e.length&gt;0&amp;&amp;(i=!0);for(var l=0;l&lt;e.length;l++)if(n(e[l])){o=!0;break}}return r&amp;&amp;i&amp;&amp;o}(f))return 0;r(\&quot;transpose\&quot;),e._length=null}return i.getComponentMethod(\&quot;calendars\&quot;,\&quot;handleTraceDefaults\&quot;)(t,e,[l,c],s),!0}},{\&quot;../../lib\&quot;:716,\&quot;../../registry\&quot;:845,\&quot;fast-isnumeric\&quot;:227}],1012:[function(t,e,r){\&quot;use strict\&quot;;for(var n=t(\&quot;../heatmap/attributes\&quot;),a=t(\&quot;../../components/colorscale/attributes\&quot;),i=t(\&quot;../../lib/extend\&quot;).extendFlat,o=t(\&quot;../../plot_api/edit_types\&quot;).overrideAll,s=[\&quot;z\&quot;,\&quot;x\&quot;,\&quot;x0\&quot;,\&quot;dx\&quot;,\&quot;y\&quot;,\&quot;y0\&quot;,\&quot;dy\&quot;,\&quot;text\&quot;,\&quot;transpose\&quot;,\&quot;xtype\&quot;,\&quot;ytype\&quot;],l={},c=0;c&lt;s.length;c++){var u=s[c];l[u]=n[u]}i(l,a(\&quot;\&quot;,{cLetter:\&quot;z\&quot;,autoColorDflt:!1})),e.exports=o(l,\&quot;calc\&quot;,\&quot;nested\&quot;)},{\&quot;../../components/colorscale/attributes\&quot;:598,\&quot;../../lib/extend\&quot;:707,\&quot;../../plot_api/edit_types\&quot;:747,\&quot;../heatmap/attributes\&quot;:997}],1013:[function(t,e,r){\&quot;use strict\&quot;;var n=t(\&quot;gl-heatmap2d\&quot;),a=t(\&quot;../../plots/cartesian/axes\&quot;),i=t(\&quot;../../lib/str2rgbarray\&quot;);function o(t,e){this.scene=t,this.uid=e,this.type=\&quot;heatmapgl\&quot;,this.name=\&quot;\&quot;,this.hoverinfo=\&quot;all\&quot;,this.xData=[],this.yData=[],this.zData=[],this.textLabels=[],this.idToIndex=[],this.bounds=[0,0,0,0],this.options={z:[],x:[],y:[],shape:[0,0],colorLevels:[0],colorValues:[0,0,0,1]},this.heatmap=n(t.glplot,this.options),this.heatmap._trace=this}var s=o.prototype;s.handlePick=function(t){var e=this.options,r=e.shape,n=t.pointId,a=n%r[0],i=Math.floor(n/r[0]),o=n;return{trace:this,dataCoord:t.dataCoord,traceCoord:[e.x[a],e.y[i],e.z[o]],textLabel:this.textLabels[n],name:this.name,pointIndex:[i,a],hoverinfo:this.hoverinfo}},s.update=function(t,e){var r=e[0];this.index=t.index,this.name=t.name,this.hoverinfo=t.hoverinfo;var n=r.z;this.options.z=[].concat.apply([],n);var o=n[0].length,s=n.length;this.options.shape=[o,s],this.options.x=r.x,this.options.y=r.y;var l=function(t){for(var e=t.colorscale,r=t.zmin,n=t.zmax,a=e.length,o=new Array(a),s=new Array(4*a),l=0;l&lt;a;l++){var c=e[l],u=i(c[1]);o[l]=r+c[0]*(n-r);for(var h=0;h&lt;4;h++)s[4*l+h]=u[h]}return{colorLevels:o,colorValues:s}}(t);this.options.colorLevels=l.colorLevels,this.options.colorValues=l.colorValues,this.textLabels=[].concat.apply([],t.text),this.heatmap.update(this.options);var c=this.scene.xaxis,u=this.scene.yaxis;t._extremes[c._id]=a.findExtremes(c,r.x),t._extremes[u._id]=a.findExtremes(u,r.y)},s.dispose=function(){this.heatmap.dispose()},e.exports=function(t,e,r){var n=new o(t,e.uid);return n.update(e,r),n}},{\&quot;../../lib/str2rgbarray\&quot;:739,\&quot;../../plots/cartesian/axes\&quot;:764,\&quot;gl-heatmap2d\&quot;:253}],1014:[function(t,e,r){\&quot;use strict\&quot;;e.exports={attributes:t(\&quot;./attributes\&quot;),supplyDefaults:t(\&quot;../heatmap/defaults\&quot;),colorbar:t(\&quot;../heatmap/colorbar\&quot;),calc:t(\&quot;../heatmap/calc\&quot;),plot:t(\&quot;./convert\&quot;),moduleType:\&quot;trace\&quot;,name:\&quot;heatmapgl\&quot;,basePlotModule:t(\&quot;../../plots/gl2d\&quot;),categories:[\&quot;gl\&quot;,\&quot;gl2d\&quot;,\&quot;2dMap\&quot;],meta:{}}},{\&quot;../../plots/gl2d\&quot;:802,\&quot;../heatmap/calc\&quot;:998,\&quot;../heatmap/colorbar\&quot;:1e3,\&quot;../heatmap/defaults\&quot;:1002,\&quot;./attributes\&quot;:1012,\&quot;./convert\&quot;:1013}],1015:[function(t,e,r){\&quot;use strict\&quot;;var n=t(\&quot;../bar/attributes\&quot;),a=t(\&quot;../../plots/template_attributes\&quot;).hovertemplateAttrs,i=t(\&quot;./bin_attributes\&quot;),o=t(\&quot;./constants\&quot;),s=t(\&quot;../../lib/extend\&quot;).extendFlat;e.exports={x:{valType:\&quot;data_array\&quot;,editType:\&quot;calc+clearAxisTypes\&quot;},y:{valType:\&quot;data_array\&quot;,editType:\&quot;calc+clearAxisTypes\&quot;},text:s({},n.text,{}),hovertext:s({},n.hovertext,{}),orientation:n.orientation,histfunc:{valType:\&quot;enumerated\&quot;,values:[\&quot;count\&quot;,\&quot;sum\&quot;,\&quot;avg\&quot;,\&quot;min\&quot;,\&quot;max\&quot;],dflt:\&quot;count\&quot;,editType:\&quot;calc\&quot;},histnorm:{valType:\&quot;enumerated\&quot;,values:[\&quot;\&quot;,\&quot;percent\&quot;,\&quot;probability\&quot;,\&quot;density\&quot;,\&quot;probability density\&quot;],dflt:\&quot;\&quot;,editType:\&quot;calc\&quot;},cumulative:{enabled:{valType:\&quot;boolean\&quot;,dflt:!1,editType:\&quot;calc\&quot;},direction:{valType:\&quot;enumerated\&quot;,values:[\&quot;increasing\&quot;,\&quot;decreasing\&quot;],dflt:\&quot;increasing\&quot;,editType:\&quot;calc\&quot;},currentbin:{valType:\&quot;enumerated\&quot;,values:[\&quot;include\&quot;,\&quot;exclude\&quot;,\&quot;half\&quot;],dflt:\&quot;include\&quot;,editType:\&quot;calc\&quot;},editType:\&quot;calc\&quot;},nbinsx:{valType:\&quot;integer\&quot;,min:0,dflt:0,editType:\&quot;calc\&quot;},xbins:i(\&quot;x\&quot;,!0),nbinsy:{valType:\&quot;integer\&quot;,min:0,dflt:0,editType:\&quot;calc\&quot;},ybins:i(\&quot;y\&quot;,!0),autobinx:{valType:\&quot;boolean\&quot;,dflt:null,editType:\&quot;calc\&quot;},autobiny:{valType:\&quot;boolean\&quot;,dflt:null,editType:\&quot;calc\&quot;},bingroup:{valType:\&quot;string\&quot;,dflt:\&quot;\&quot;,editType:\&quot;calc\&quot;},hovertemplate:a({},{keys:o.eventDataKeys}),marker:n.marker,offsetgroup:n.offsetgroup,alignmentgroup:n.alignmentgroup,selected:n.selected,unselected:n.unselected,_deprecated:{bardir:n._deprecated.bardir}}},{\&quot;../../lib/extend\&quot;:707,\&quot;../../plots/template_attributes\&quot;:840,\&quot;../bar/attributes\&quot;:855,\&quot;./bin_attributes\&quot;:1017,\&quot;./constants\&quot;:1021}],1016:[function(t,e,r){\&quot;use strict\&quot;;e.exports=function(t,e){for(var r=t.length,n=0,a=0;a&lt;r;a++)e[a]?(t[a]/=e[a],n+=t[a]):t[a]=null;return n}},{}],1017:[function(t,e,r){\&quot;use strict\&quot;;e.exports=function(t,e){return{start:{valType:\&quot;any\&quot;,editType:\&quot;calc\&quot;},end:{valType:\&quot;any\&quot;,editType:\&quot;calc\&quot;},size:{valType:\&quot;any\&quot;,editType:\&quot;calc\&quot;},editType:\&quot;calc\&quot;}}},{}],1018:[function(t,e,r){\&quot;use strict\&quot;;var n=t(\&quot;fast-isnumeric\&quot;);e.exports={count:function(t,e,r){return r[t]++,1},sum:function(t,e,r,a){var i=a[e];return n(i)?(i=Number(i),r[t]+=i,i):0},avg:function(t,e,r,a,i){var o=a[e];return n(o)&amp;&amp;(o=Number(o),r[t]+=o,i[t]++),0},min:function(t,e,r,a){var i=a[e];if(n(i)){if(i=Number(i),!n(r[t]))return r[t]=i,i;if(r[t]&gt;i){var o=i-r[t];return r[t]=i,o}}return 0},max:function(t,e,r,a){var i=a[e];if(n(i)){if(i=Number(i),!n(r[t]))return r[t]=i,i;if(r[t]&lt;i){var o=i-r[t];return r[t]=i,o}}return 0}}},{\&quot;fast-isnumeric\&quot;:227}],1019:[function(t,e,r){\&quot;use strict\&quot;;var n=t(\&quot;../../constants/numerical\&quot;),a=n.ONEAVGYEAR,i=n.ONEAVGMONTH,o=n.ONEDAY,s=n.ONEHOUR,l=n.ONEMIN,c=n.ONESEC,u=t(\&quot;../../plots/cartesian/axes\&quot;).tickIncrement;function h(t,e,r,n){if(t*e&lt;=0)return 1/0;for(var a=Math.abs(e-t),i=\&quot;date\&quot;===r.type,o=f(a,i),s=0;s&lt;10;s++){var l=f(80*o,i);if(o===l)break;if(!p(l,t,e,i,r,n))break;o=l}return o}function f(t,e){return e&amp;&amp;t&gt;c?t&gt;o?t&gt;1.1*a?a:t&gt;1.1*i?i:o:t&gt;s?s:t&gt;l?l:c:Math.pow(10,Math.floor(Math.log(t)/Math.LN10))}function p(t,e,r,n,i,s){if(n&amp;&amp;t&gt;o){var l=d(e,i,s),c=d(r,i,s),u=t===a?0:1;return l[u]!==c[u]}return Math.floor(r/t)-Math.floor(e/t)&gt;.1}function d(t,e,r){var n=e.c2d(t,a,r).split(\&quot;-\&quot;);return\&quot;\&quot;===n[0]&amp;&amp;(n.unshift(),n[0]=\&quot;-\&quot;+n[0]),n}e.exports=function(t,e,r,n,i){var s,l,c=-1.1*e,f=-.1*e,p=t-f,d=r[0],g=r[1],v=Math.min(h(d+f,d+p,n,i),h(g+f,g+p,n,i)),m=Math.min(h(d+c,d+f,n,i),h(g+c,g+f,n,i));if(v&gt;m&amp;&amp;m&lt;Math.abs(g-d)/4e3?(s=v,l=!1):(s=Math.min(v,m),l=!0),\&quot;date\&quot;===n.type&amp;&amp;s&gt;o){var y=s===a?1:6,x=s===a?\&quot;M12\&quot;:\&quot;M1\&quot;;return function(e,r){var o=n.c2d(e,a,i),s=o.indexOf(\&quot;-\&quot;,y);s&gt;0&amp;&amp;(o=o.substr(0,s));var c=n.d2c(o,0,i);if(c&lt;e){var h=u(c,x,!1,i);(c+h)/2&lt;e+t&amp;&amp;(c=h)}return r&amp;&amp;l?u(c,x,!0,i):c}}return function(e,r){var n=s*Math.round(e/s);return n+s/10&lt;e&amp;&amp;n+.9*s&lt;e+t&amp;&amp;(n+=s),r&amp;&amp;l&amp;&amp;(n-=s),n}}},{\&quot;../../constants/numerical\&quot;:692,\&quot;../../plots/cartesian/axes\&quot;:764}],1020:[function(t,e,r){\&quot;use strict\&quot;;var n=t(\&quot;fast-isnumeric\&quot;),a=t(\&quot;../../lib\&quot;),i=t(\&quot;../../registry\&quot;),o=t(\&quot;../../plots/cartesian/axes\&quot;),s=t(\&quot;../bar/arrays_to_calcdata\&quot;),l=t(\&quot;./bin_functions\&quot;),c=t(\&quot;./norm_functions\&quot;),u=t(\&quot;./average\&quot;),h=t(\&quot;./bin_label_vals\&quot;);function f(t,e,r,s,l){var c,u,h,p,d,g,v,m=s+\&quot;bins\&quot;,y=t._fullLayout,x=e[\&quot;_\&quot;+s+\&quot;bingroup\&quot;],b=y._histogramBinOpts[x],_=\&quot;overlay\&quot;===y.barmode,w=function(t){return r.r2c(t,0,p)},k=function(t){return r.c2r(t,0,p)},T=\&quot;date\&quot;===r.type?function(t){return t||0===t?a.cleanDate(t,null,p):null}:function(t){return n(t)?Number(t):null};function A(t,e,r){e[t+\&quot;Found\&quot;]?(e[t]=T(e[t]),null===e[t]&amp;&amp;(e[t]=r[t])):(g[t]=e[t]=r[t],a.nestedProperty(u[0],m+\&quot;.\&quot;+t).set(r[t]))}if(e[\&quot;_\&quot;+s+\&quot;autoBinFinished\&quot;])delete e[\&quot;_\&quot;+s+\&quot;autoBinFinished\&quot;];else{u=b.traces;var M=[],S=!0,E=!1,C=!1;for(c=0;c&lt;u.length;c++)if((h=u[c]).visible){var L=b.dirs[c];d=h[\&quot;_\&quot;+L+\&quot;pos0\&quot;]=r.makeCalcdata(h,L),M=a.concat(M,d),delete h[\&quot;_\&quot;+s+\&quot;autoBinFinished\&quot;],!0===e.visible&amp;&amp;(S?S=!1:(delete h._autoBin,h[\&quot;_\&quot;+s+\&quot;autoBinFinished\&quot;]=1),i.traceIs(h,\&quot;2dMap\&quot;)&amp;&amp;(E=!0),\&quot;histogram2dcontour\&quot;===h.type&amp;&amp;(C=!0))}p=u[0][s+\&quot;calendar\&quot;];var P=o.autoBin(M,r,b.nbins,E,p,b.sizeFound&amp;&amp;b.size),O=u[0]._autoBin={};if(g=O[b.dirs[0]]={},C&amp;&amp;(b.size||(P.start=k(o.tickIncrement(w(P.start),P.size,!0,p))),void 0===b.end&amp;&amp;(P.end=k(o.tickIncrement(w(P.end),P.size,!1,p)))),_&amp;&amp;!i.traceIs(e,\&quot;2dMap\&quot;)&amp;&amp;0===P._dataSpan&amp;&amp;\&quot;category\&quot;!==r.type&amp;&amp;\&quot;multicategory\&quot;!==r.type){if(l)return[P,d,!0];P=function(t,e,r,n,i){var o,s,l,c=t._fullLayout,u=function(t,e){for(var r=e.xaxis,n=e.yaxis,a=e.orientation,i=[],o=t._fullData,s=0;s&lt;o.length;s++){var l=o[s];\&quot;histogram\&quot;===l.type&amp;&amp;!0===l.visible&amp;&amp;l.orientation===a&amp;&amp;l.xaxis===r&amp;&amp;l.yaxis===n&amp;&amp;i.push(l)}return i}(t,e),h=!1,p=1/0,d=[e];for(o=0;o&lt;u.length;o++)if((s=u[o])===e)h=!0;else if(h){var g=f(t,s,r,n,!0),v=g[0],m=g[2];s[\&quot;_\&quot;+n+\&quot;autoBinFinished\&quot;]=1,s[\&quot;_\&quot;+n+\&quot;pos0\&quot;]=g[1],m?d.push(s):p=Math.min(p,v.size)}else l=c._histogramBinOpts[s[\&quot;_\&quot;+n+\&quot;bingroup\&quot;]],p=Math.min(p,l.size||s[i].size);var y=new Array(d.length);for(o=0;o&lt;d.length;o++)for(var x=d[o][\&quot;_\&quot;+n+\&quot;pos0\&quot;],b=0;b&lt;x.length;b++)if(void 0!==x[b]){y[o]=x[b];break}isFinite(p)||(p=a.distinctVals(y).minDiff);for(o=0;o&lt;d.length;o++){var _=(s=d[o])[n+\&quot;calendar\&quot;],w={start:r.c2r(y[o]-p/2,0,_),end:r.c2r(y[o]+p/2,0,_),size:p};s._input[i]=s[i]=w,(l=c._histogramBinOpts[s[\&quot;_\&quot;+n+\&quot;bingroup\&quot;]])&amp;&amp;a.extendFlat(l,w)}return e[i]}(t,e,r,s,m)}(v=h.cumulative||{}).enabled&amp;&amp;\&quot;include\&quot;!==v.currentbin&amp;&amp;(\&quot;decreasing\&quot;===v.direction?P.start=k(o.tickIncrement(w(P.start),P.size,!0,p)):P.end=k(o.tickIncrement(w(P.end),P.size,!1,p))),b.size=P.size,b.sizeFound||(g.size=P.size,a.nestedProperty(u[0],m+\&quot;.size\&quot;).set(P.size)),A(\&quot;start\&quot;,b,P),A(\&quot;end\&quot;,b,P)}d=e[\&quot;_\&quot;+s+\&quot;pos0\&quot;],delete e[\&quot;_\&quot;+s+\&quot;pos0\&quot;];var z=e._input[m]||{},I=a.extendFlat({},b),D=b.start,R=r.r2l(z.start),F=void 0!==R;if((b.startFound||F)&amp;&amp;R!==r.r2l(D)){var B=F?R:a.aggNums(Math.min,null,d),N={type:\&quot;category\&quot;===r.type||\&quot;multicategory\&quot;===r.type?\&quot;linear\&quot;:r.type,r2l:r.r2l,dtick:b.size,tick0:D,calendar:p,range:[B,o.tickIncrement(B,b.size,!1,p)].map(r.l2r)},j=o.tickFirst(N);j&gt;r.r2l(B)&amp;&amp;(j=o.tickIncrement(j,b.size,!0,p)),I.start=r.l2r(j),F||a.nestedProperty(e,m+\&quot;.start\&quot;).set(I.start)}var V=b.end,U=r.r2l(z.end),q=void 0!==U;if((b.endFound||q)&amp;&amp;U!==r.r2l(V)){var H=q?U:a.aggNums(Math.max,null,d);I.end=r.l2r(H),q||a.nestedProperty(e,m+\&quot;.start\&quot;).set(I.end)}var G=\&quot;autobin\&quot;+s;return!1===e._input[G]&amp;&amp;(e._input[m]=a.extendFlat({},e[m]||{}),delete e._input[G],delete e[G]),[I,d]}e.exports={calc:function(t,e){var r,i,p,d,g=[],v=[],m=o.getFromId(t,\&quot;h\&quot;===e.orientation?e.yaxis:e.xaxis),y=\&quot;h\&quot;===e.orientation?\&quot;y\&quot;:\&quot;x\&quot;,x={x:\&quot;y\&quot;,y:\&quot;x\&quot;}[y],b=e[y+\&quot;calendar\&quot;],_=e.cumulative,w=f(t,e,m,y),k=w[0],T=w[1],A=\&quot;string\&quot;==typeof k.size,M=[],S=A?M:k,E=[],C=[],L=[],P=0,O=e.histnorm,z=e.histfunc,I=-1!==O.indexOf(\&quot;density\&quot;);_.enabled&amp;&amp;I&amp;&amp;(O=O.replace(/ ?density$/,\&quot;\&quot;),I=!1);var D,R=\&quot;max\&quot;===z||\&quot;min\&quot;===z?null:0,F=l.count,B=c[O],N=!1,j=function(t){return m.r2c(t,0,b)};for(a.isArrayOrTypedArray(e[x])&amp;&amp;\&quot;count\&quot;!==z&amp;&amp;(D=e[x],N=\&quot;avg\&quot;===z,F=l[z]),r=j(k.start),p=j(k.end)+(r-o.tickIncrement(r,k.size,!1,b))/1e6;r&lt;p&amp;&amp;g.length&lt;1e6&amp;&amp;(i=o.tickIncrement(r,k.size,!1,b),g.push((r+i)/2),v.push(R),L.push([]),M.push(r),I&amp;&amp;E.push(1/(i-r)),N&amp;&amp;C.push(0),!(i&lt;=r));)r=i;M.push(r),A||\&quot;date\&quot;!==m.type||(S={start:j(S.start),end:j(S.end),size:S.size});var V,U=v.length,q=!0,H=1/0,G=1/0,Y={};for(r=0;r&lt;T.length;r++){var W=T[r];(d=a.findBin(W,S))&gt;=0&amp;&amp;d&lt;U&amp;&amp;(P+=F(d,r,v,D,C),q&amp;&amp;L[d].length&amp;&amp;W!==T[L[d][0]]&amp;&amp;(q=!1),L[d].push(r),Y[r]=d,H=Math.min(H,W-M[d]),G=Math.min(G,M[d+1]-W))}q||(V=h(H,G,M,m,b)),N&amp;&amp;(P=u(v,C)),B&amp;&amp;B(v,P,E),_.enabled&amp;&amp;function(t,e,r){var n,a,i;function o(e){i=t[e],t[e]/=2}function s(e){a=t[e],t[e]=i+a/2,i+=a}if(\&quot;half\&quot;===r)if(\&quot;increasing\&quot;===e)for(o(0),n=1;n&lt;t.length;n++)s(n);else for(o(t.length-1),n=t.length-2;n&gt;=0;n--)s(n);else if(\&quot;increasing\&quot;===e){for(n=1;n&lt;t.length;n++)t[n]+=t[n-1];\&quot;exclude\&quot;===r&amp;&amp;(t.unshift(0),t.pop())}else{for(n=t.length-2;n&gt;=0;n--)t[n]+=t[n+1];\&quot;exclude\&quot;===r&amp;&amp;(t.push(0),t.shift())}}(v,_.direction,_.currentbin);var X=Math.min(g.length,v.length),Z=[],J=0,K=X-1;for(r=0;r&lt;X;r++)if(v[r]){J=r;break}for(r=X-1;r&gt;=J;r--)if(v[r]){K=r;break}for(r=J;r&lt;=K;r++)if(n(g[r])&amp;&amp;n(v[r])){var Q={p:g[r],s:v[r],b:0};_.enabled||(Q.pts=L[r],q?Q.ph0=Q.ph1=L[r].length?T[L[r][0]]:g[r]:(Q.ph0=V(M[r]),Q.ph1=V(M[r+1],!0))),Z.push(Q)}return 1===Z.length&amp;&amp;(Z[0].width1=o.tickIncrement(Z[0].p,k.size,!1,b)-Z[0].p),s(Z,e),a.isArrayOrTypedArray(e.selectedpoints)&amp;&amp;a.tagSelected(Z,e,Y),Z},calcAllAutoBins:f}},{\&quot;../../lib\&quot;:716,\&quot;../../plots/cartesian/axes\&quot;:764,\&quot;../../registry\&quot;:845,\&quot;../bar/arrays_to_calcdata\&quot;:854,\&quot;./average\&quot;:1016,\&quot;./bin_functions\&quot;:1018,\&quot;./bin_label_vals\&quot;:1019,\&quot;./norm_functions\&quot;:1027,\&quot;fast-isnumeric\&quot;:227}],1021:[function(t,e,r){\&quot;use strict\&quot;;e.exports={eventDataKeys:[\&quot;binNumber\&quot;]}},{}],1022:[function(t,e,r){\&quot;use strict\&quot;;var n=t(\&quot;../../lib\&quot;),a=t(\&quot;../../plots/cartesian/axis_ids\&quot;),i=t(\&quot;../../registry\&quot;).traceIs,o=t(\&quot;../bar/defaults\&quot;).handleGroupingDefaults,s=n.nestedProperty,l=a.getAxisGroup,c=[{aStr:{x:\&quot;xbins.start\&quot;,y:\&quot;ybins.start\&quot;},name:\&quot;start\&quot;},{aStr:{x:\&quot;xbins.end\&quot;,y:\&quot;ybins.end\&quot;},name:\&quot;end\&quot;},{aStr:{x:\&quot;xbins.size\&quot;,y:\&quot;ybins.size\&quot;},name:\&quot;size\&quot;},{aStr:{x:\&quot;nbinsx\&quot;,y:\&quot;nbinsy\&quot;},name:\&quot;nbins\&quot;}],u=[\&quot;x\&quot;,\&quot;y\&quot;];e.exports=function(t,e){var r,h,f,p,d,g,v,m=e._histogramBinOpts={},y=[],x={},b=[];function _(t,e){return n.coerce(r._input,r,r._module.attributes,t,e)}function w(t){return\&quot;v\&quot;===t.orientation?\&quot;x\&quot;:\&quot;y\&quot;}function k(t,r,i){var o=t.uid+\&quot;__\&quot;+i;r||(r=o);var s=function(t,r){return a.getFromTrace({_fullLayout:e},t,r).type}(t,i),l=t[i+\&quot;calendar\&quot;],c=m[r],u=!0;c&amp;&amp;(s===c.axType&amp;&amp;l===c.calendar?(u=!1,c.traces.push(t),c.dirs.push(i)):(r=o,s!==c.axType&amp;&amp;n.warn([\&quot;Attempted to group the bins of trace\&quot;,t.index,\&quot;set on a\&quot;,\&quot;type:\&quot;+s,\&quot;axis\&quot;,\&quot;with bins on\&quot;,\&quot;type:\&quot;+c.axType,\&quot;axis.\&quot;].join(\&quot; \&quot;)),l!==c.calendar&amp;&amp;n.warn([\&quot;Attempted to group the bins of trace\&quot;,t.index,\&quot;set with a\&quot;,l,\&quot;calendar\&quot;,\&quot;with bins\&quot;,c.calendar?\&quot;on a \&quot;+c.calendar+\&quot; calendar\&quot;:\&quot;w/o a set calendar\&quot;].join(\&quot; \&quot;)))),u&amp;&amp;(m[r]={traces:[t],dirs:[i],axType:s,calendar:t[i+\&quot;calendar\&quot;]||\&quot;\&quot;}),t[\&quot;_\&quot;+i+\&quot;bingroup\&quot;]=r}for(d=0;d&lt;t.length;d++)r=t[d],i(r,\&quot;histogram\&quot;)&amp;&amp;(y.push(r),delete r._xautoBinFinished,delete r._yautoBinFinished,i(r,\&quot;2dMap\&quot;)||o(r._input,r,e,_));var T=e._alignmentOpts||{};for(d=0;d&lt;y.length;d++){if(r=y[d],f=\&quot;\&quot;,!i(r,\&quot;2dMap\&quot;)){if(p=w(r),\&quot;group\&quot;===e.barmode&amp;&amp;r.alignmentgroup){var A=r[p+\&quot;axis\&quot;],M=l(e,A)+r.orientation;(T[M]||{})[r.alignmentgroup]&amp;&amp;(f=M)}f||\&quot;overlay\&quot;===e.barmode||(f=l(e,r.xaxis)+l(e,r.yaxis)+w(r))}f?(x[f]||(x[f]=[]),x[f].push(r)):b.push(r)}for(f in x)if(1!==(h=x[f]).length){var S=!1;for(d=0;d&lt;h.length;d++){r=h[d],S=_(\&quot;bingroup\&quot;);break}for(f=S||f,d=0;d&lt;h.length;d++){var E=(r=h[d])._input.bingroup;E&amp;&amp;E!==f&amp;&amp;n.warn([\&quot;Trace\&quot;,r.index,\&quot;must match\&quot;,\&quot;within bingroup\&quot;,f+\&quot;.\&quot;,\&quot;Ignoring its bingroup:\&quot;,E,\&quot;setting.\&quot;].join(\&quot; \&quot;)),r.bingroup=f,k(r,f,w(r))}}else b.push(h[0]);for(d=0;d&lt;b.length;d++){r=b[d];var C=_(\&quot;bingroup\&quot;);if(i(r,\&quot;2dMap\&quot;))for(v=0;v&lt;2;v++){var L=_((p=u[v])+\&quot;bingroup\&quot;,C?C+\&quot;__\&quot;+p:null);k(r,L,p)}else k(r,C,w(r))}for(f in m){var P=m[f];for(h=P.traces,g=0;g&lt;c.length;g++){var O,z,I=c[g],D=I.name;if(\&quot;nbins\&quot;!==D||!P.sizeFound){for(d=0;d&lt;h.length;d++){if(r=h[d],p=P.dirs[d],O=I.aStr[p],void 0!==s(r._input,O).get()){P[D]=_(O),P[D+\&quot;Found\&quot;]=!0;break}(z=(r._autoBin||{})[p]||{})[D]&amp;&amp;s(r,O).set(z[D])}if(\&quot;start\&quot;===D||\&quot;end\&quot;===D)for(;d&lt;h.length;d++)(r=h[d])[\&quot;_\&quot;+p+\&quot;bingroup\&quot;]&amp;&amp;_(O,(z=(r._autoBin||{})[p]||{})[D]);\&quot;nbins\&quot;!==D||P.sizeFound||P.nbinsFound||(r=h[0],P[D]=_(O))}}}}},{\&quot;../../lib\&quot;:716,\&quot;../../plots/cartesian/axis_ids\&quot;:767,\&quot;../../registry\&quot;:845,\&quot;../bar/defaults\&quot;:859}],1023:[function(t,e,r){\&quot;use strict\&quot;;var n=t(\&quot;../../registry\&quot;),a=t(\&quot;../../lib\&quot;),i=t(\&quot;../../components/color\&quot;),o=t(\&quot;../bar/style_defaults\&quot;),s=t(\&quot;./attributes\&quot;);e.exports=function(t,e,r,l){function c(r,n){return a.coerce(t,e,s,r,n)}var u=c(\&quot;x\&quot;),h=c(\&quot;y\&quot;);c(\&quot;cumulative.enabled\&quot;)&amp;&amp;(c(\&quot;cumulative.direction\&quot;),c(\&quot;cumulative.currentbin\&quot;)),c(\&quot;text\&quot;),c(\&quot;hovertext\&quot;),c(\&quot;hovertemplate\&quot;);var f=c(\&quot;orientation\&quot;,h&amp;&amp;!u?\&quot;h\&quot;:\&quot;v\&quot;),p=\&quot;v\&quot;===f?\&quot;x\&quot;:\&quot;y\&quot;,d=\&quot;v\&quot;===f?\&quot;y\&quot;:\&quot;x\&quot;,g=u&amp;&amp;h?Math.min(a.minRowLength(u)&amp;&amp;a.minRowLength(h)):a.minRowLength(e[p]||[]);if(g){e._length=g,n.getComponentMethod(\&quot;calendars\&quot;,\&quot;handleTraceDefaults\&quot;)(t,e,[\&quot;x\&quot;,\&quot;y\&quot;],l),e[d]&amp;&amp;c(\&quot;histfunc\&quot;),c(\&quot;histnorm\&quot;),c(\&quot;autobin\&quot;+p),o(t,e,c,r,l),a.coerceSelectionMarkerOpacity(e,c);var v=(e.marker.line||{}).color,m=n.getComponentMethod(\&quot;errorbars\&quot;,\&quot;supplyDefaults\&quot;);m(t,e,v||i.defaultLine,{axis:\&quot;y\&quot;}),m(t,e,v||i.defaultLine,{axis:\&quot;x\&quot;,inherit:\&quot;y\&quot;})}else e.visible=!1}},{\&quot;../../components/color\&quot;:591,\&quot;../../lib\&quot;:716,\&quot;../../registry\&quot;:845,\&quot;../bar/style_defaults\&quot;:869,\&quot;./attributes\&quot;:1015}],1024:[function(t,e,r){\&quot;use strict\&quot;;e.exports=function(t,e,r,n,a){if(t.x=\&quot;xVal\&quot;in e?e.xVal:e.x,t.y=\&quot;yVal\&quot;in e?e.yVal:e.y,\&quot;zLabelVal\&quot;in e&amp;&amp;(t.z=e.zLabelVal),e.xa&amp;&amp;(t.xaxis=e.xa),e.ya&amp;&amp;(t.yaxis=e.ya),!(r.cumulative||{}).enabled){var i,o=Array.isArray(a)?n[0].pts[a[0]][a[1]]:n[a].pts;if(t.pointNumbers=o,t.binNumber=t.pointNumber,delete t.pointNumber,delete t.pointIndex,r._indexToPoints){i=[];for(var s=0;s&lt;o.length;s++)i=i.concat(r._indexToPoints[o[s]])}else i=o;t.pointIndices=i}return t}},{}],1025:[function(t,e,r){\&quot;use strict\&quot;;var n=t(\&quot;../bar/hover\&quot;).hoverPoints,a=t(\&quot;../../plots/cartesian/axes\&quot;).hoverLabelText;e.exports=function(t,e,r,i){var o=n(t,e,r,i);if(o){var s=(t=o[0]).cd[t.index],l=t.cd[0].trace;if(!l.cumulative.enabled){var c=\&quot;h\&quot;===l.orientation?\&quot;y\&quot;:\&quot;x\&quot;;t[c+\&quot;Label\&quot;]=a(t[c+\&quot;a\&quot;],s.ph0,s.ph1)}return l.hovermplate&amp;&amp;(t.hovertemplate=l.hovertemplate),o}}},{\&quot;../../plots/cartesian/axes\&quot;:764,\&quot;../bar/hover\&quot;:861}],1026:[function(t,e,r){\&quot;use strict\&quot;;e.exports={attributes:t(\&quot;./attributes\&quot;),layoutAttributes:t(\&quot;../bar/layout_attributes\&quot;),supplyDefaults:t(\&quot;./defaults\&quot;),crossTraceDefaults:t(\&quot;./cross_trace_defaults\&quot;),supplyLayoutDefaults:t(\&quot;../bar/layout_defaults\&quot;),calc:t(\&quot;./calc\&quot;).calc,crossTraceCalc:t(\&quot;../bar/cross_trace_calc\&quot;).crossTraceCalc,plot:t(\&quot;../bar/plot\&quot;).plot,layerName:\&quot;barlayer\&quot;,style:t(\&quot;../bar/style\&quot;).style,styleOnSelect:t(\&quot;../bar/style\&quot;).styleOnSelect,colorbar:t(\&quot;../scatter/marker_colorbar\&quot;),hoverPoints:t(\&quot;./hover\&quot;),selectPoints:t(\&quot;../bar/select\&quot;),eventData:t(\&quot;./event_data\&quot;),moduleType:\&quot;trace\&quot;,name:\&quot;histogram\&quot;,basePlotModule:t(\&quot;../../plots/cartesian\&quot;),categories:[\&quot;bar-like\&quot;,\&quot;cartesian\&quot;,\&quot;svg\&quot;,\&quot;bar\&quot;,\&quot;histogram\&quot;,\&quot;oriented\&quot;,\&quot;errorBarsOK\&quot;,\&quot;showLegend\&quot;],meta:{}}},{\&quot;../../plots/cartesian\&quot;:775,\&quot;../bar/cross_trace_calc\&quot;:858,\&quot;../bar/layout_attributes\&quot;:863,\&quot;../bar/layout_defaults\&quot;:864,\&quot;../bar/plot\&quot;:865,\&quot;../bar/select\&quot;:866,\&quot;../bar/style\&quot;:868,\&quot;../scatter/marker_colorbar\&quot;:1134,\&quot;./attributes\&quot;:1015,\&quot;./calc\&quot;:1020,\&quot;./cross_trace_defaults\&quot;:1022,\&quot;./defaults\&quot;:1023,\&quot;./event_data\&quot;:1024,\&quot;./hover\&quot;:1025}],1027:[function(t,e,r){\&quot;use strict\&quot;;e.exports={percent:function(t,e){for(var r=t.length,n=100/e,a=0;a&lt;r;a++)t[a]*=n},probability:function(t,e){for(var r=t.length,n=0;n&lt;r;n++)t[n]/=e},density:function(t,e,r,n){var a=t.length;n=n||1;for(var i=0;i&lt;a;i++)t[i]*=r[i]*n},\&quot;probability density\&quot;:function(t,e,r,n){var a=t.length;n&amp;&amp;(e/=n);for(var i=0;i&lt;a;i++)t[i]*=r[i]/e}}},{}],1028:[function(t,e,r){\&quot;use strict\&quot;;var n=t(\&quot;../histogram/attributes\&quot;),a=t(\&quot;../histogram/bin_attributes\&quot;),i=t(\&quot;../heatmap/attributes\&quot;),o=t(\&quot;../../plots/template_attributes\&quot;).hovertemplateAttrs,s=t(\&quot;../../components/colorscale/attributes\&quot;),l=t(\&quot;../../lib/extend\&quot;).extendFlat;e.exports=l({x:n.x,y:n.y,z:{valType:\&quot;data_array\&quot;,editType:\&quot;calc\&quot;},marker:{color:{valType:\&quot;data_array\&quot;,editType:\&quot;calc\&quot;},editType:\&quot;calc\&quot;},histnorm:n.histnorm,histfunc:n.histfunc,nbinsx:n.nbinsx,xbins:a(\&quot;x\&quot;),nbinsy:n.nbinsy,ybins:a(\&quot;y\&quot;),autobinx:n.autobinx,autobiny:n.autobiny,bingroup:l({},n.bingroup,{}),xbingroup:l({},n.bingroup,{}),ybingroup:l({},n.bingroup,{}),xgap:i.xgap,ygap:i.ygap,zsmooth:i.zsmooth,zhoverformat:i.zhoverformat,hovertemplate:o({},{keys:\&quot;z\&quot;})},s(\&quot;\&quot;,{cLetter:\&quot;z\&quot;,autoColorDflt:!1}))},{\&quot;../../components/colorscale/attributes\&quot;:598,\&quot;../../lib/extend\&quot;:707,\&quot;../../plots/template_attributes\&quot;:840,\&quot;../heatmap/attributes\&quot;:997,\&quot;../histogram/attributes\&quot;:1015,\&quot;../histogram/bin_attributes\&quot;:1017}],1029:[function(t,e,r){\&quot;use strict\&quot;;var n=t(\&quot;../../lib\&quot;),a=t(\&quot;../../plots/cartesian/axes\&quot;),i=t(\&quot;../histogram/bin_functions\&quot;),o=t(\&quot;../histogram/norm_functions\&quot;),s=t(\&quot;../histogram/average\&quot;),l=t(\&quot;../histogram/bin_label_vals\&quot;),c=t(\&quot;../histogram/calc\&quot;).calcAllAutoBins;function u(t,e,r,n){var a,i=new Array(t);if(n)for(a=0;a&lt;t;a++)i[a]=1/(e[a+1]-e[a]);else{var o=1/r;for(a=0;a&lt;t;a++)i[a]=o}return i}function h(t,e){return{start:t(e.start),end:t(e.end),size:e.size}}function f(t,e,r,n,a,i){var o,s=t.length-1,c=new Array(s),u=l(r,n,t,a,i);for(o=0;o&lt;s;o++){var h=(e||[])[o];c[o]=void 0===h?[u(t[o]),u(t[o+1],!0)]:[h,h]}return c}e.exports=function(t,e){var r,l,p,d,g=a.getFromId(t,e.xaxis),v=a.getFromId(t,e.yaxis),m=e.xcalendar,y=e.ycalendar,x=function(t){return g.r2c(t,0,m)},b=function(t){return v.r2c(t,0,y)},_=c(t,e,g,\&quot;x\&quot;),w=_[0],k=_[1],T=c(t,e,v,\&quot;y\&quot;),A=T[0],M=T[1],S=e._length;k.length&gt;S&amp;&amp;k.splice(S,k.length-S),M.length&gt;S&amp;&amp;M.splice(S,M.length-S);var E=[],C=[],L=[],P=\&quot;string\&quot;==typeof w.size,O=\&quot;string\&quot;==typeof A.size,z=[],I=[],D=P?z:w,R=O?I:A,F=0,B=[],N=[],j=e.histnorm,V=e.histfunc,U=-1!==j.indexOf(\&quot;density\&quot;),q=\&quot;max\&quot;===V||\&quot;min\&quot;===V?null:0,H=i.count,G=o[j],Y=!1,W=[],X=[],Z=\&quot;z\&quot;in e?e.z:\&quot;marker\&quot;in e&amp;&amp;Array.isArray(e.marker.color)?e.marker.color:\&quot;\&quot;;Z&amp;&amp;\&quot;count\&quot;!==V&amp;&amp;(Y=\&quot;avg\&quot;===V,H=i[V]);var J=w.size,K=x(w.start),Q=x(w.end)+(K-a.tickIncrement(K,J,!1,m))/1e6;for(r=K;r&lt;Q;r=a.tickIncrement(r,J,!1,m))C.push(q),z.push(r),Y&amp;&amp;L.push(0);z.push(r);var $,tt=C.length,et=(r-K)/tt,rt=($=K+et/2,g.c2r($,0,m)),nt=A.size,at=b(A.start),it=b(A.end)+(at-a.tickIncrement(at,nt,!1,y))/1e6;for(r=at;r&lt;it;r=a.tickIncrement(r,nt,!1,y)){E.push(C.slice()),I.push(r);var ot=new Array(tt);for(l=0;l&lt;tt;l++)ot[l]=[];N.push(ot),Y&amp;&amp;B.push(L.slice())}I.push(r);var st=E.length,lt=(r-at)/st,ct=function(t){return v.c2r(t,0,y)}(at+lt/2);U&amp;&amp;(W=u(C.length,D,et,P),X=u(E.length,R,lt,O)),P||\&quot;date\&quot;!==g.type||(D=h(x,D)),O||\&quot;date\&quot;!==v.type||(R=h(b,R));var ut=!0,ht=!0,ft=new Array(tt),pt=new Array(st),dt=1/0,gt=1/0,vt=1/0,mt=1/0;for(r=0;r&lt;S;r++){var yt=k[r],xt=M[r];p=n.findBin(yt,D),d=n.findBin(xt,R),p&gt;=0&amp;&amp;p&lt;tt&amp;&amp;d&gt;=0&amp;&amp;d&lt;st&amp;&amp;(F+=H(p,r,E[d],Z,B[d]),N[d][p].push(r),ut&amp;&amp;(void 0===ft[p]?ft[p]=yt:ft[p]!==yt&amp;&amp;(ut=!1)),ht&amp;&amp;(void 0===pt[d]?pt[d]=xt:pt[d]!==xt&amp;&amp;(ht=!1)),dt=Math.min(dt,yt-z[p]),gt=Math.min(gt,z[p+1]-yt),vt=Math.min(vt,xt-I[d]),mt=Math.min(mt,I[d+1]-xt))}if(Y)for(d=0;d&lt;st;d++)F+=s(E[d],B[d]);if(G)for(d=0;d&lt;st;d++)G(E[d],F,W,X[d]);return{x:k,xRanges:f(z,ut&amp;&amp;ft,dt,gt,g,m),x0:rt,dx:et,y:M,yRanges:f(I,ht&amp;&amp;pt,vt,mt,v,y),y0:ct,dy:lt,z:E,pts:N}}},{\&quot;../../lib\&quot;:716,\&quot;../../plots/cartesian/axes\&quot;:764,\&quot;../histogram/average\&quot;:1016,\&quot;../histogram/bin_functions\&quot;:1018,\&quot;../histogram/bin_label_vals\&quot;:1019,\&quot;../histogram/calc\&quot;:1020,\&quot;../histogram/norm_functions\&quot;:1027}],1030:[function(t,e,r){\&quot;use strict\&quot;;var n=t(\&quot;../../lib\&quot;),a=t(\&quot;./sample_defaults\&quot;),i=t(\&quot;../heatmap/style_defaults\&quot;),o=t(\&quot;../../components/colorscale/defaults\&quot;),s=t(\&quot;./attributes\&quot;);e.exports=function(t,e,r,l){function c(r,a){return n.coerce(t,e,s,r,a)}a(t,e,c,l),!1!==e.visible&amp;&amp;(i(t,e,c,l),o(t,e,l,c,{prefix:\&quot;\&quot;,cLetter:\&quot;z\&quot;}),c(\&quot;hovertemplate\&quot;))}},{\&quot;../../components/colorscale/defaults\&quot;:601,\&quot;../../lib\&quot;:716,\&quot;../heatmap/style_defaults\&quot;:1010,\&quot;./attributes\&quot;:1028,\&quot;./sample_defaults\&quot;:1033}],1031:[function(t,e,r){\&quot;use strict\&quot;;var n=t(\&quot;../heatmap/hover\&quot;),a=t(\&quot;../../plots/cartesian/axes\&quot;).hoverLabelText;e.exports=function(t,e,r,i,o,s){var l=n(t,e,r,i,o,s);if(l){var c=(t=l[0]).index,u=c[0],h=c[1],f=t.cd[0],p=f.xRanges[h],d=f.yRanges[u];return t.xLabel=a(t.xa,p[0],p[1]),t.yLabel=a(t.ya,d[0],d[1]),l}}},{\&quot;../../plots/cartesian/axes\&quot;:764,\&quot;../heatmap/hover\&quot;:1004}],1032:[function(t,e,r){\&quot;use strict\&quot;;e.exports={attributes:t(\&quot;./attributes\&quot;),supplyDefaults:t(\&quot;./defaults\&quot;),crossTraceDefaults:t(\&quot;../histogram/cross_trace_defaults\&quot;),calc:t(\&quot;../heatmap/calc\&quot;),plot:t(\&quot;../heatmap/plot\&quot;),layerName:\&quot;heatmaplayer\&quot;,colorbar:t(\&quot;../heatmap/colorbar\&quot;),style:t(\&quot;../heatmap/style\&quot;),hoverPoints:t(\&quot;./hover\&quot;),eventData:t(\&quot;../histogram/event_data\&quot;),moduleType:\&quot;trace\&quot;,name:\&quot;histogram2d\&quot;,basePlotModule:t(\&quot;../../plots/cartesian\&quot;),categories:[\&quot;cartesian\&quot;,\&quot;svg\&quot;,\&quot;2dMap\&quot;,\&quot;histogram\&quot;],meta:{}}},{\&quot;../../plots/cartesian\&quot;:775,\&quot;../heatmap/calc\&quot;:998,\&quot;../heatmap/colorbar\&quot;:1e3,\&quot;../heatmap/plot\&quot;:1008,\&quot;../heatmap/style\&quot;:1009,\&quot;../histogram/cross_trace_defaults\&quot;:1022,\&quot;../histogram/event_data\&quot;:1024,\&quot;./attributes\&quot;:1028,\&quot;./defaults\&quot;:1030,\&quot;./hover\&quot;:1031}],1033:[function(t,e,r){\&quot;use strict\&quot;;var n=t(\&quot;../../registry\&quot;),a=t(\&quot;../../lib\&quot;);e.exports=function(t,e,r,i){var o=r(\&quot;x\&quot;),s=r(\&quot;y\&quot;),l=a.minRowLength(o),c=a.minRowLength(s);l&amp;&amp;c?(e._length=Math.min(l,c),n.getComponentMethod(\&quot;calendars\&quot;,\&quot;handleTraceDefaults\&quot;)(t,e,[\&quot;x\&quot;,\&quot;y\&quot;],i),(r(\&quot;z\&quot;)||r(\&quot;marker.color\&quot;))&amp;&amp;r(\&quot;histfunc\&quot;),r(\&quot;histnorm\&quot;),r(\&quot;autobinx\&quot;),r(\&quot;autobiny\&quot;)):e.visible=!1}},{\&quot;../../lib\&quot;:716,\&quot;../../registry\&quot;:845}],1034:[function(t,e,r){\&quot;use strict\&quot;;var n=t(\&quot;../histogram2d/attributes\&quot;),a=t(\&quot;../contour/attributes\&quot;),i=t(\&quot;../../components/colorscale/attributes\&quot;),o=t(\&quot;../../lib/extend\&quot;).extendFlat;e.exports=o({x:n.x,y:n.y,z:n.z,marker:n.marker,histnorm:n.histnorm,histfunc:n.histfunc,nbinsx:n.nbinsx,xbins:n.xbins,nbinsy:n.nbinsy,ybins:n.ybins,autobinx:n.autobinx,autobiny:n.autobiny,bingroup:n.bingroup,xbingroup:n.xbingroup,ybingroup:n.ybingroup,autocontour:a.autocontour,ncontours:a.ncontours,contours:a.contours,line:{color:a.line.color,width:o({},a.line.width,{dflt:.5}),dash:a.line.dash,smoothing:a.line.smoothing,editType:\&quot;plot\&quot;},zhoverformat:n.zhoverformat,hovertemplate:n.hovertemplate},i(\&quot;\&quot;,{cLetter:\&quot;z\&quot;,editTypeOverride:\&quot;calc\&quot;}))},{\&quot;../../components/colorscale/attributes\&quot;:598,\&quot;../../lib/extend\&quot;:707,\&quot;../contour/attributes\&quot;:940,\&quot;../histogram2d/attributes\&quot;:1028}],1035:[function(t,e,r){\&quot;use strict\&quot;;var n=t(\&quot;../../lib\&quot;),a=t(\&quot;../histogram2d/sample_defaults\&quot;),i=t(\&quot;../contour/contours_defaults\&quot;),o=t(\&quot;../contour/style_defaults\&quot;),s=t(\&quot;./attributes\&quot;);e.exports=function(t,e,r,l){function c(r,a){return n.coerce(t,e,s,r,a)}a(t,e,c,l),!1!==e.visible&amp;&amp;(i(t,e,c,function(r){return n.coerce2(t,e,s,r)}),o(t,e,c,l),c(\&quot;hovertemplate\&quot;))}},{\&quot;../../lib\&quot;:716,\&quot;../contour/contours_defaults\&quot;:947,\&quot;../contour/style_defaults\&quot;:961,\&quot;../histogram2d/sample_defaults\&quot;:1033,\&quot;./attributes\&quot;:1034}],1036:[function(t,e,r){\&quot;use strict\&quot;;e.exports={attributes:t(\&quot;./attributes\&quot;),supplyDefaults:t(\&quot;./defaults\&quot;),crossTraceDefaults:t(\&quot;../histogram/cross_trace_defaults\&quot;),calc:t(\&quot;../contour/calc\&quot;),plot:t(\&quot;../contour/plot\&quot;).plot,layerName:\&quot;contourlayer\&quot;,style:t(\&quot;../contour/style\&quot;),colorbar:t(\&quot;../contour/colorbar\&quot;),hoverPoints:t(\&quot;../contour/hover\&quot;),moduleType:\&quot;trace\&quot;,name:\&quot;histogram2dcontour\&quot;,basePlotModule:t(\&quot;../../plots/cartesian\&quot;),categories:[\&quot;cartesian\&quot;,\&quot;svg\&quot;,\&quot;2dMap\&quot;,\&quot;contour\&quot;,\&quot;histogram\&quot;,\&quot;showLegend\&quot;],meta:{}}},{\&quot;../../plots/cartesian\&quot;:775,\&quot;../contour/calc\&quot;:941,\&quot;../contour/colorbar\&quot;:943,\&quot;../contour/hover\&quot;:953,\&quot;../contour/plot\&quot;:958,\&quot;../contour/style\&quot;:960,\&quot;../histogram/cross_trace_defaults\&quot;:1022,\&quot;./attributes\&quot;:1034,\&quot;./defaults\&quot;:1035}],1037:[function(t,e,r){\&quot;use strict\&quot;;for(var n=t(\&quot;../../plots/attributes\&quot;),a=t(\&quot;../../plots/template_attributes\&quot;).hovertemplateAttrs,i=t(\&quot;../../lib/extend\&quot;).extendFlat,o=t(\&quot;./constants\&quot;).colormodel,s=[\&quot;rgb\&quot;,\&quot;rgba\&quot;,\&quot;hsl\&quot;,\&quot;hsla\&quot;],l=[],c=[],u=0;u&lt;s.length;u++)l.push(\&quot;For the `\&quot;+s[u]+\&quot;` colormodel, it is [\&quot;+o[s[u]].min.join(\&quot;, \&quot;)+\&quot;].\&quot;),c.push(\&quot;For the `\&quot;+s[u]+\&quot;` colormodel, it is [\&quot;+o[s[u]].max.join(\&quot;, \&quot;)+\&quot;].\&quot;);e.exports=i({z:{valType:\&quot;data_array\&quot;,editType:\&quot;calc\&quot;},colormodel:{valType:\&quot;enumerated\&quot;,values:s,dflt:\&quot;rgb\&quot;,editType:\&quot;calc\&quot;},zmin:{valType:\&quot;info_array\&quot;,items:[{valType:\&quot;number\&quot;,editType:\&quot;calc\&quot;},{valType:\&quot;number\&quot;,editType:\&quot;calc\&quot;},{valType:\&quot;number\&quot;,editType:\&quot;calc\&quot;},{valType:\&quot;number\&quot;,editType:\&quot;calc\&quot;}],editType:\&quot;calc\&quot;},zmax:{valType:\&quot;info_array\&quot;,items:[{valType:\&quot;number\&quot;,editType:\&quot;calc\&quot;},{valType:\&quot;number\&quot;,editType:\&quot;calc\&quot;},{valType:\&quot;number\&quot;,editType:\&quot;calc\&quot;},{valType:\&quot;number\&quot;,editType:\&quot;calc\&quot;}],editType:\&quot;calc\&quot;},x0:{valType:\&quot;any\&quot;,dflt:0,editType:\&quot;calc+clearAxisTypes\&quot;},y0:{valType:\&quot;any\&quot;,dflt:0,editType:\&quot;calc+clearAxisTypes\&quot;},dx:{valType:\&quot;number\&quot;,dflt:1,editType:\&quot;calc\&quot;},dy:{valType:\&quot;number\&quot;,dflt:1,editType:\&quot;calc\&quot;},text:{valType:\&quot;data_array\&quot;,editType:\&quot;plot\&quot;},hovertext:{valType:\&quot;data_array\&quot;,editType:\&quot;plot\&quot;},hoverinfo:i({},n.hoverinfo,{flags:[\&quot;x\&quot;,\&quot;y\&quot;,\&quot;z\&quot;,\&quot;color\&quot;,\&quot;name\&quot;,\&quot;text\&quot;],dflt:\&quot;x+y+z+text+name\&quot;}),hovertemplate:a({},{keys:[\&quot;z\&quot;,\&quot;color\&quot;,\&quot;colormodel\&quot;]}),transforms:void 0})},{\&quot;../../lib/extend\&quot;:707,\&quot;../../plots/attributes\&quot;:761,\&quot;../../plots/template_attributes\&quot;:840,\&quot;./constants\&quot;:1039}],1038:[function(t,e,r){\&quot;use strict\&quot;;var n=t(\&quot;../../lib\&quot;),a=t(\&quot;./constants\&quot;),i=t(\&quot;fast-isnumeric\&quot;),o=t(\&quot;../../plots/cartesian/axes\&quot;),s=t(\&quot;../../lib\&quot;).maxRowLength;function l(t,e,r,a){return function(i){return n.constrain((i-t)*e,r,a)}}function c(t,e){return function(r){return n.constrain(r,t,e)}}e.exports=function(t,e){var r,n=o.getFromId(t,e.xaxis||\&quot;x\&quot;),u=o.getFromId(t,e.yaxis||\&quot;y\&quot;),h=n.d2c(e.x0)-e.dx/2,f=u.d2c(e.y0)-e.dy/2,p=e.z.length,d=s(e.z),g=[h,h+d*e.dx],v=[f,f+p*e.dy];if(n&amp;&amp;\&quot;log\&quot;===n.type)for(r=0;r&lt;d;r++)g.push(h+r*e.dx);if(u&amp;&amp;\&quot;log\&quot;===u.type)for(r=0;r&lt;p;r++)v.push(f+r*e.dy);return e._extremes[n._id]=o.findExtremes(n,g),e._extremes[u._id]=o.findExtremes(u,v),e._scaler=function(t){var e=t.colormodel,r=e.length,n=a.colormodel[e];t._sArray=[];for(var o=0;o&lt;r;o++)n.min[o]!==t.zmin[o]||n.max[o]!==t.zmax[o]?t._sArray.push(l(t.zmin[o],(n.max[o]-n.min[o])/(t.zmax[o]-t.zmin[o]),n.min[o],n.max[o])):t._sArray.push(c(n.min[o],n.max[o]));return function(e){for(var n=e.slice(0,r),a=0;a&lt;r;a++){var o=n[a];if(!i(o))return!1;n[a]=t._sArray[a](o)}return n}}(e),[{x0:h,y0:f,z:e.z,w:d,h:p}]}},{\&quot;../../lib\&quot;:716,\&quot;../../plots/cartesian/axes\&quot;:764,\&quot;./constants\&quot;:1039,\&quot;fast-isnumeric\&quot;:227}],1039:[function(t,e,r){\&quot;use strict\&quot;;e.exports={colormodel:{rgb:{min:[0,0,0],max:[255,255,255],fmt:function(t){return t.slice(0,3)},suffix:[\&quot;\&quot;,\&quot;\&quot;,\&quot;\&quot;]},rgba:{min:[0,0,0,0],max:[255,255,255,1],fmt:function(t){return t.slice(0,4)},suffix:[\&quot;\&quot;,\&quot;\&quot;,\&quot;\&quot;,\&quot;\&quot;]},hsl:{min:[0,0,0],max:[360,100,100],fmt:function(t){var e=t.slice(0,3);return e[1]=e[1]+\&quot;%\&quot;,e[2]=e[2]+\&quot;%\&quot;,e},suffix:[\&quot;\\xb0\&quot;,\&quot;%\&quot;,\&quot;%\&quot;]},hsla:{min:[0,0,0,0],max:[360,100,100,1],fmt:function(t){var e=t.slice(0,4);return e[1]=e[1]+\&quot;%\&quot;,e[2]=e[2]+\&quot;%\&quot;,e},suffix:[\&quot;\\xb0\&quot;,\&quot;%\&quot;,\&quot;%\&quot;,\&quot;\&quot;]}}}},{}],1040:[function(t,e,r){\&quot;use strict\&quot;;var n=t(\&quot;../../lib\&quot;),a=t(\&quot;./attributes\&quot;),i=t(\&quot;./constants\&quot;);e.exports=function(t,e){function r(r,i){return n.coerce(t,e,a,r,i)}var o=r(\&quot;z\&quot;);if(void 0!==o&amp;&amp;o.length&amp;&amp;o[0]&amp;&amp;o[0].length){r(\&quot;x0\&quot;),r(\&quot;y0\&quot;),r(\&quot;dx\&quot;),r(\&quot;dy\&quot;);var s=r(\&quot;colormodel\&quot;);r(\&quot;zmin\&quot;,i.colormodel[s].min),r(\&quot;zmax\&quot;,i.colormodel[s].max),r(\&quot;text\&quot;),r(\&quot;hovertext\&quot;),r(\&quot;hovertemplate\&quot;),e._length=null}else e.visible=!1}},{\&quot;../../lib\&quot;:716,\&quot;./attributes\&quot;:1037,\&quot;./constants\&quot;:1039}],1041:[function(t,e,r){\&quot;use strict\&quot;;e.exports=function(t,e){return\&quot;xVal\&quot;in e&amp;&amp;(t.x=e.xVal),\&quot;yVal\&quot;in e&amp;&amp;(t.y=e.yVal),e.xa&amp;&amp;(t.xaxis=e.xa),e.ya&amp;&amp;(t.yaxis=e.ya),t.color=e.color,t.colormodel=e.trace.colormodel,t}},{}],1042:[function(t,e,r){\&quot;use strict\&quot;;var n=t(\&quot;../../components/fx\&quot;),a=t(\&quot;../../lib\&quot;),i=t(\&quot;./constants\&quot;);e.exports=function(t,e,r){var o=t.cd[0],s=o.trace,l=t.xa,c=t.ya;if(!(n.inbox(e-o.x0,e-(o.x0+o.w*s.dx),0)&gt;0||n.inbox(r-o.y0,r-(o.y0+o.h*s.dy),0)&gt;0)){var u=Math.floor((e-o.x0)/s.dx),h=Math.floor(Math.abs(r-o.y0)/s.dy);if(o.z[h][u]){var f,p=o.hi||s.hoverinfo;if(p){var d=p.split(\&quot;+\&quot;);-1!==d.indexOf(\&quot;all\&quot;)&amp;&amp;(d=[\&quot;color\&quot;]),-1!==d.indexOf(\&quot;color\&quot;)&amp;&amp;(f=!0)}var g,v=s.colormodel,m=v.length,y=s._scaler(o.z[h][u]),x=i.colormodel[v].suffix,b=[];(s.hovertemplate||f)&amp;&amp;(b.push(\&quot;[\&quot;+[y[0]+x[0],y[1]+x[1],y[2]+x[2]].join(\&quot;, \&quot;)),4===m&amp;&amp;b.push(\&quot;, \&quot;+y[3]+x[3]),b.push(\&quot;]\&quot;),b=b.join(\&quot;\&quot;),t.extraText=v.toUpperCase()+\&quot;: \&quot;+b),Array.isArray(s.hovertext)&amp;&amp;Array.isArray(s.hovertext[h])?g=s.hovertext[h][u]:Array.isArray(s.text)&amp;&amp;Array.isArray(s.text[h])&amp;&amp;(g=s.text[h][u]);var _=c.c2p(o.y0+(h+.5)*s.dy),w=o.x0+(u+.5)*s.dx,k=o.y0+(h+.5)*s.dy,T=\&quot;[\&quot;+o.z[h][u].slice(0,s.colormodel.length).join(\&quot;, \&quot;)+\&quot;]\&quot;;return[a.extendFlat(t,{index:[h,u],x0:l.c2p(o.x0+u*s.dx),x1:l.c2p(o.x0+(u+1)*s.dx),y0:_,y1:_,color:y,xVal:w,xLabelVal:w,yVal:k,yLabelVal:k,zLabelVal:T,text:g,hovertemplateLabels:{zLabel:T,colorLabel:b,\&quot;color[0]Label\&quot;:y[0]+x[0],\&quot;color[1]Label\&quot;:y[1]+x[1],\&quot;color[2]Label\&quot;:y[2]+x[2],\&quot;color[3]Label\&quot;:y[3]+x[3]}})]}}}},{\&quot;../../components/fx\&quot;:629,\&quot;../../lib\&quot;:716,\&quot;./constants\&quot;:1039}],1043:[function(t,e,r){\&quot;use strict\&quot;;e.exports={attributes:t(\&quot;./attributes\&quot;),supplyDefaults:t(\&quot;./defaults\&quot;),calc:t(\&quot;./calc\&quot;),plot:t(\&quot;./plot\&quot;),style:t(\&quot;./style\&quot;),hoverPoints:t(\&quot;./hover\&quot;),eventData:t(\&quot;./event_data\&quot;),moduleType:\&quot;trace\&quot;,name:\&quot;image\&quot;,basePlotModule:t(\&quot;../../plots/cartesian\&quot;),categories:[\&quot;cartesian\&quot;,\&quot;svg\&quot;,\&quot;2dMap\&quot;,\&quot;noSortingByValue\&quot;],animatable:!1,meta:{}}},{\&quot;../../plots/cartesian\&quot;:775,\&quot;./attributes\&quot;:1037,\&quot;./calc\&quot;:1038,\&quot;./defaults\&quot;:1040,\&quot;./event_data\&quot;:1041,\&quot;./hover\&quot;:1042,\&quot;./plot\&quot;:1044,\&quot;./style\&quot;:1045}],1044:[function(t,e,r){\&quot;use strict\&quot;;var n=t(\&quot;d3\&quot;),a=t(\&quot;../../lib\&quot;),i=t(\&quot;../../constants/xmlns_namespaces\&quot;),o=t(\&quot;./constants\&quot;);e.exports=function(t,e,r,s){var l=e.xaxis,c=e.yaxis;a.makeTraceGroups(s,r,\&quot;im\&quot;).each(function(t){var e,r,s,u,h,f,p=n.select(this),d=t[0],g=d.trace,v=d.z,m=d.x0,y=d.y0,x=d.w,b=d.h,_=g.dx,w=g.dy;for(f=0;void 0===e&amp;&amp;f&lt;x;)e=l.c2p(m+f*_),f++;for(f=x;void 0===r&amp;&amp;f&gt;0;)r=l.c2p(m+f*_),f--;for(f=0;void 0===u&amp;&amp;f&lt;b;)u=c.c2p(y+f*w),f++;for(f=b;void 0===h&amp;&amp;f&gt;0;)h=c.c2p(y+f*w),f--;r&lt;e&amp;&amp;(s=r,r=e,e=s),h&lt;u&amp;&amp;(s=u,u=h,h=s);e=Math.max(-.5*l._length,e),r=Math.min(1.5*l._length,r),u=Math.max(-.5*c._length,u),h=Math.min(1.5*c._length,h);var k=Math.round(r-e),T=Math.round(h-u);if(k&lt;=0||T&lt;=0){p.selectAll(\&quot;image\&quot;).data([]).exit().remove()}else{var A=document.createElement(\&quot;canvas\&quot;);A.width=k,A.height=T;var M,S=A.getContext(\&quot;2d\&quot;),E=function(t){return a.constrain(Math.round(l.c2p(m+t*_)-e),0,k)},C=function(t){return a.constrain(Math.round(c.c2p(y+t*w)-u),0,T)},L=o.colormodel[g.colormodel].fmt;for(f=0;f&lt;d.w;f++){var P=E(f),O=E(f+1);if(O!==P&amp;&amp;!isNaN(O)&amp;&amp;!isNaN(P))for(var z=0;z&lt;d.h;z++){var I=C(z),D=C(z+1);D===I||isNaN(D)||isNaN(I)||!v[z][f]||(M=g._scaler(v[z][f]),S.fillStyle=M?g.colormodel+\&quot;(\&quot;+L(M).join(\&quot;,\&quot;)+\&quot;)\&quot;:\&quot;rgba(0,0,0,0)\&quot;,S.fillRect(P,I,O-P,D-I))}}var R=p.selectAll(\&quot;image\&quot;).data(t);R.enter().append(\&quot;svg:image\&quot;).attr({xmlns:i.svg,preserveAspectRatio:\&quot;none\&quot;}),R.attr({height:T,width:k,x:e,y:u,\&quot;xlink:href\&quot;:A.toDataURL(\&quot;image/png\&quot;)})}})}},{\&quot;../../constants/xmlns_namespaces\&quot;:693,\&quot;../../lib\&quot;:716,\&quot;./constants\&quot;:1039,d3:164}],1045:[function(t,e,r){\&quot;use strict\&quot;;var n=t(\&quot;d3\&quot;);e.exports=function(t){n.select(t).selectAll(\&quot;.im image\&quot;).style(\&quot;opacity\&quot;,function(t){return t.trace.opacity})}},{d3:164}],1046:[function(t,e,r){\&quot;use strict\&quot;;var n=t(\&quot;../../lib/extend\&quot;).extendFlat,a=t(\&quot;../../lib/extend\&quot;).extendDeep,i=t(\&quot;../../plot_api/edit_types\&quot;).overrideAll,o=t(\&quot;../../plots/font_attributes\&quot;),s=t(\&quot;../../components/color/attributes\&quot;),l=t(\&quot;../../plots/domain\&quot;).attributes,c=t(\&quot;../../plots/cartesian/layout_attributes\&quot;),u=t(\&quot;../../plot_api/plot_template\&quot;).templatedArray,h=t(\&quot;../../constants/delta.js\&quot;),f=(t(\&quot;../../constants/docs\&quot;).FORMAT_LINK,o({editType:\&quot;plot\&quot;,colorEditType:\&quot;plot\&quot;})),p={color:{valType:\&quot;color\&quot;,editType:\&quot;plot\&quot;},line:{color:{valType:\&quot;color\&quot;,dflt:s.defaultLine,editType:\&quot;plot\&quot;},width:{valType:\&quot;number\&quot;,min:0,dflt:0,editType:\&quot;plot\&quot;},editType:\&quot;calc\&quot;},thickness:{valType:\&quot;number\&quot;,min:0,max:1,dflt:1,editType:\&quot;plot\&quot;},editType:\&quot;calc\&quot;},d={valType:\&quot;info_array\&quot;,items:[{valType:\&quot;number\&quot;,editType:\&quot;plot\&quot;},{valType:\&quot;number\&quot;,editType:\&quot;plot\&quot;}],editType:\&quot;plot\&quot;},g=u(\&quot;step\&quot;,a({},p,{range:d}));e.exports={mode:{valType:\&quot;flaglist\&quot;,editType:\&quot;calc\&quot;,flags:[\&quot;number\&quot;,\&quot;delta\&quot;,\&quot;gauge\&quot;],dflt:\&quot;number\&quot;},value:{valType:\&quot;number\&quot;,editType:\&quot;calc\&quot;,anim:!0},align:{valType:\&quot;enumerated\&quot;,values:[\&quot;left\&quot;,\&quot;center\&quot;,\&quot;right\&quot;],editType:\&quot;plot\&quot;},domain:l({name:\&quot;indicator\&quot;,trace:!0,editType:\&quot;calc\&quot;}),title:{text:{valType:\&quot;string\&quot;,editType:\&quot;plot\&quot;},align:{valType:\&quot;enumerated\&quot;,values:[\&quot;left\&quot;,\&quot;center\&quot;,\&quot;right\&quot;],editType:\&quot;plot\&quot;},font:n({},f,{}),editType:\&quot;plot\&quot;},number:{valueformat:{valType:\&quot;string\&quot;,dflt:\&quot;\&quot;,editType:\&quot;plot\&quot;},font:n({},f,{}),prefix:{valType:\&quot;string\&quot;,dflt:\&quot;\&quot;,editType:\&quot;plot\&quot;},suffix:{valType:\&quot;string\&quot;,dflt:\&quot;\&quot;,editType:\&quot;plot\&quot;},editType:\&quot;plot\&quot;},delta:{reference:{valType:\&quot;number\&quot;,editType:\&quot;calc\&quot;},position:{valType:\&quot;enumerated\&quot;,values:[\&quot;top\&quot;,\&quot;bottom\&quot;,\&quot;left\&quot;,\&quot;right\&quot;],dflt:\&quot;bottom\&quot;,editType:\&quot;plot\&quot;},relative:{valType:\&quot;boolean\&quot;,editType:\&quot;plot\&quot;,dflt:!1},valueformat:{valType:\&quot;string\&quot;,editType:\&quot;plot\&quot;},increasing:{symbol:{valType:\&quot;string\&quot;,dflt:h.INCREASING.SYMBOL,editType:\&quot;plot\&quot;},color:{valType:\&quot;color\&quot;,dflt:h.INCREASING.COLOR,editType:\&quot;plot\&quot;},editType:\&quot;plot\&quot;},decreasing:{symbol:{valType:\&quot;string\&quot;,dflt:h.DECREASING.SYMBOL,editType:\&quot;plot\&quot;},color:{valType:\&quot;color\&quot;,dflt:h.DECREASING.COLOR,editType:\&quot;plot\&quot;},editType:\&quot;plot\&quot;},font:n({},f,{}),editType:\&quot;calc\&quot;},gauge:{shape:{valType:\&quot;enumerated\&quot;,editType:\&quot;plot\&quot;,dflt:\&quot;angular\&quot;,values:[\&quot;angular\&quot;,\&quot;bullet\&quot;]},bar:a({},p,{color:{dflt:\&quot;green\&quot;}}),bgcolor:{valType:\&quot;color\&quot;,editType:\&quot;plot\&quot;},bordercolor:{valType:\&quot;color\&quot;,dflt:s.defaultLine,editType:\&quot;plot\&quot;},borderwidth:{valType:\&quot;number\&quot;,min:0,dflt:1,editType:\&quot;plot\&quot;},axis:i({range:d,visible:n({},c.visible,{dflt:!0}),tickmode:c.tickmode,nticks:c.nticks,tick0:c.tick0,dtick:c.dtick,tickvals:c.tickvals,ticktext:c.ticktext,ticks:n({},c.ticks,{dflt:\&quot;outside\&quot;}),ticklen:c.ticklen,tickwidth:c.tickwidth,tickcolor:c.tickcolor,showticklabels:c.showticklabels,tickfont:o({}),tickangle:c.tickangle,tickformat:c.tickformat,tickformatstops:c.tickformatstops,tickprefix:c.tickprefix,showtickprefix:c.showtickprefix,ticksuffix:c.ticksuffix,showticksuffix:c.showticksuffix,separatethousands:c.separatethousands,exponentformat:c.exponentformat,showexponent:c.showexponent,editType:\&quot;plot\&quot;},\&quot;plot\&quot;),steps:g,threshold:{line:{color:n({},p.line.color,{}),width:n({},p.line.width,{dflt:1}),editType:\&quot;plot\&quot;},thickness:n({},p.thickness,{dflt:.85}),value:{valType:\&quot;number\&quot;,editType:\&quot;calc\&quot;,dflt:!1},editType:\&quot;plot\&quot;},editType:\&quot;plot\&quot;}}},{\&quot;../../components/color/attributes\&quot;:590,\&quot;../../constants/delta.js\&quot;:686,\&quot;../../constants/docs\&quot;:687,\&quot;../../lib/extend\&quot;:707,\&quot;../../plot_api/edit_types\&quot;:747,\&quot;../../plot_api/plot_template\&quot;:754,\&quot;../../plots/cartesian/layout_attributes\&quot;:776,\&quot;../../plots/domain\&quot;:789,\&quot;../../plots/font_attributes\&quot;:790}],1047:[function(t,e,r){\&quot;use strict\&quot;;var n=t(\&quot;../../plots/plots\&quot;);r.name=\&quot;indicator\&quot;,r.plot=function(t,e,a,i){n.plotBasePlot(r.name,t,e,a,i)},r.clean=function(t,e,a,i){n.cleanBasePlot(r.name,t,e,a,i)}},{\&quot;../../plots/plots\&quot;:825}],1048:[function(t,e,r){\&quot;use strict\&quot;;e.exports={calc:function(t,e){var r=[],n=e.value;\&quot;number\&quot;!=typeof e._lastValue&amp;&amp;(e._lastValue=e.value);var a=e._lastValue,i=a;return e._hasDelta&amp;&amp;\&quot;number\&quot;==typeof e.delta.reference&amp;&amp;(i=e.delta.reference),r[0]={y:n,lastY:a,delta:n-i,relativeDelta:(n-i)/i},r}}},{}],1049:[function(t,e,r){\&quot;use strict\&quot;;e.exports={defaultNumberFontSize:80,bulletNumberDomainSize:.25,bulletPadding:.025,innerRadius:.75,valueThickness:.5,titlePadding:5,horizontalPadding:10}},{}],1050:[function(t,e,r){\&quot;use strict\&quot;;var n=t(\&quot;../../lib\&quot;),a=t(\&quot;./attributes\&quot;),i=t(\&quot;../../plots/domain\&quot;).defaults,o=t(\&quot;../../plot_api/plot_template\&quot;),s=t(\&quot;../../plots/array_container_defaults\&quot;),l=t(\&quot;./constants.js\&quot;),c=t(\&quot;../../plots/cartesian/tick_value_defaults\&quot;),u=t(\&quot;../../plots/cartesian/tick_mark_defaults\&quot;),h=t(\&quot;../../plots/cartesian/tick_label_defaults\&quot;);function f(t,e){function r(r,i){return n.coerce(t,e,a.gauge.steps,r,i)}r(\&quot;color\&quot;),r(\&quot;line.color\&quot;),r(\&quot;line.width\&quot;),r(\&quot;range\&quot;),r(\&quot;thickness\&quot;)}e.exports={supplyDefaults:function(t,e,r,p){function d(r,i){return n.coerce(t,e,a,r,i)}i(e,p,d),d(\&quot;mode\&quot;),e._hasNumber=-1!==e.mode.indexOf(\&quot;number\&quot;),e._hasDelta=-1!==e.mode.indexOf(\&quot;delta\&quot;),e._hasGauge=-1!==e.mode.indexOf(\&quot;gauge\&quot;);var g=d(\&quot;value\&quot;);e._range=[0,\&quot;number\&quot;==typeof g?1.5*g:1];var v,m,y,x,b,_,w=new Array(2);function k(t,e){return n.coerce(y,x,a.gauge,t,e)}function T(t,e){return n.coerce(b,_,a.gauge.axis,t,e)}if(e._hasNumber&amp;&amp;(d(\&quot;number.valueformat\&quot;),d(\&quot;number.font.color\&quot;,p.font.color),d(\&quot;number.font.family\&quot;,p.font.family),d(\&quot;number.font.size\&quot;),void 0===e.number.font.size&amp;&amp;(e.number.font.size=l.defaultNumberFontSize,w[0]=!0),d(\&quot;number.prefix\&quot;),d(\&quot;number.suffix\&quot;),v=e.number.font.size),e._hasDelta&amp;&amp;(d(\&quot;delta.font.color\&quot;,p.font.color),d(\&quot;delta.font.family\&quot;,p.font.family),d(\&quot;delta.font.size\&quot;),void 0===e.delta.font.size&amp;&amp;(e.delta.font.size=(e._hasNumber?.5:1)*(v||l.defaultNumberFontSize),w[1]=!0),d(\&quot;delta.reference\&quot;,e.value),d(\&quot;delta.relative\&quot;),d(\&quot;delta.valueformat\&quot;,e.delta.relative?\&quot;2%\&quot;:\&quot;\&quot;),d(\&quot;delta.increasing.symbol\&quot;),d(\&quot;delta.increasing.color\&quot;),d(\&quot;delta.decreasing.symbol\&quot;),d(\&quot;delta.decreasing.color\&quot;),d(\&quot;delta.position\&quot;),m=e.delta.font.size),e._scaleNumbers=(!e._hasNumber||w[0])&amp;&amp;(!e._hasDelta||w[1])||!1,d(\&quot;title.font.color\&quot;,p.font.color),d(\&quot;title.font.family\&quot;,p.font.family),d(\&quot;title.font.size\&quot;,.25*(v||m||l.defaultNumberFontSize)),d(\&quot;title.text\&quot;),e._hasGauge){(y=t.gauge)||(y={}),x=o.newContainer(e,\&quot;gauge\&quot;),k(\&quot;shape\&quot;),(e._isBullet=\&quot;bullet\&quot;===e.gauge.shape)||d(\&quot;title.align\&quot;,\&quot;center\&quot;),(e._isAngular=\&quot;angular\&quot;===e.gauge.shape)||d(\&quot;align\&quot;,\&quot;center\&quot;),k(\&quot;bgcolor\&quot;,p.paper_bgcolor),k(\&quot;borderwidth\&quot;),k(\&quot;bordercolor\&quot;),k(\&quot;bar.color\&quot;),k(\&quot;bar.line.color\&quot;),k(\&quot;bar.line.width\&quot;),k(\&quot;bar.thickness\&quot;,l.valueThickness*(\&quot;bullet\&quot;===e.gauge.shape?.5:1)),s(y,x,{name:\&quot;steps\&quot;,handleItemDefaults:f}),k(\&quot;threshold.value\&quot;),k(\&quot;threshold.thickness\&quot;),k(\&quot;threshold.line.width\&quot;),k(\&quot;threshold.line.color\&quot;),b={},y&amp;&amp;(b=y.axis||{}),_=o.newContainer(x,\&quot;axis\&quot;),T(\&quot;visible\&quot;),e._range=T(\&quot;range\&quot;,e._range);var A={outerTicks:!0};c(b,_,T,\&quot;linear\&quot;),h(b,_,T,\&quot;linear\&quot;,A),u(b,_,T,A)}else d(\&quot;title.align\&quot;,\&quot;center\&quot;),d(\&quot;align\&quot;,\&quot;center\&quot;),e._isAngular=e._isBullet=!1;e._length=null}}},{\&quot;../../lib\&quot;:716,\&quot;../../plot_api/plot_template\&quot;:754,\&quot;../../plots/array_container_defaults\&quot;:760,\&quot;../../plots/cartesian/tick_label_defaults\&quot;:783,\&quot;../../plots/cartesian/tick_mark_defaults\&quot;:784,\&quot;../../plots/cartesian/tick_value_defaults\&quot;:785,\&quot;../../plots/domain\&quot;:789,\&quot;./attributes\&quot;:1046,\&quot;./constants.js\&quot;:1049}],1051:[function(t,e,r){\&quot;use strict\&quot;;e.exports={moduleType:\&quot;trace\&quot;,name:\&quot;indicator\&quot;,basePlotModule:t(\&quot;./base_plot\&quot;),categories:[\&quot;svg\&quot;,\&quot;noOpacity\&quot;,\&quot;noHover\&quot;],animatable:!0,attributes:t(\&quot;./attributes\&quot;),supplyDefaults:t(\&quot;./defaults\&quot;).supplyDefaults,calc:t(\&quot;./calc\&quot;).calc,plot:t(\&quot;./plot\&quot;),meta:{}}},{\&quot;./attributes\&quot;:1046,\&quot;./base_plot\&quot;:1047,\&quot;./calc\&quot;:1048,\&quot;./defaults\&quot;:1050,\&quot;./plot\&quot;:1052}],1052:[function(t,e,r){\&quot;use strict\&quot;;var n=t(\&quot;d3\&quot;),a=t(\&quot;../../lib\&quot;),i=a.rad2deg,o=t(\&quot;../../constants/alignment\&quot;).MID_SHIFT,s=t(\&quot;../../components/drawing\&quot;),l=t(\&quot;./constants\&quot;),c=t(\&quot;../../lib/svg_text_utils\&quot;),u=t(\&quot;../../plots/cartesian/axes\&quot;),h=t(\&quot;../../plots/cartesian/axis_defaults\&quot;),f=t(\&quot;../../plots/cartesian/position_defaults\&quot;),p=t(\&quot;../../plots/cartesian/layout_attributes\&quot;),d=t(\&quot;../../components/color\&quot;),g={left:\&quot;start\&quot;,center:\&quot;middle\&quot;,right:\&quot;end\&quot;},v={left:0,center:.5,right:1},m=/[yzafpn\\xb5mkMGTPEZY]/;function y(t){return t&amp;&amp;t.duration&gt;0}function x(t){t.each(function(t){d.stroke(n.select(this),t.line.color)}).each(function(t){d.fill(n.select(this),t.color)}).style(\&quot;stroke-width\&quot;,function(t){return t.line.width})}function b(t,e,r){var n=t._fullLayout,i=a.extendFlat({type:\&quot;linear\&quot;,ticks:\&quot;outside\&quot;,range:r,showline:!0},e),o={type:\&quot;linear\&quot;,_id:\&quot;x\&quot;+e._id},s={letter:\&quot;x\&quot;,font:n.font,noHover:!0,noTickson:!0};function l(t,e){return a.coerce(i,o,p,t,e)}return h(i,o,l,s,n),f(i,o,l,s),o}function _(t,e){return\&quot;translate(\&quot;+t+\&quot;,\&quot;+e+\&quot;)\&quot;}function w(t,e,r){return[Math.min(e/t.width,r/t.height),t,e+\&quot;x\&quot;+r]}function k(t,e,r,a){var i=document.createElementNS(\&quot;http://www.w3.org/2000/svg\&quot;,\&quot;text\&quot;),o=n.select(i);return o.text(t).attr(\&quot;x\&quot;,0).attr(\&quot;y\&quot;,0).attr(\&quot;text-anchor\&quot;,r).attr(\&quot;data-unformatted\&quot;,t).call(c.convertToTspans,a).call(s.font,e),s.bBox(o.node())}function T(t,e,r,n,i,o){var s=\&quot;_cache\&quot;+e;t[s]&amp;&amp;t[s].key===i||(t[s]={key:i,value:r});var l=a.aggNums(o,null,[t[s].value,n],2);return t[s].value=l,l}e.exports=function(t,e,r,h){var f,p=t._fullLayout;y(r)&amp;&amp;h&amp;&amp;(f=h()),a.makeTraceGroups(p._indicatorlayer,e,\&quot;trace\&quot;).each(function(e){var h,A,M,S,E,C=e[0].trace,L=n.select(this),P=C._hasGauge,O=C._isAngular,z=C._isBullet,I=C.domain,D={w:p._size.w*(I.x[1]-I.x[0]),h:p._size.h*(I.y[1]-I.y[0]),l:p._size.l+p._size.w*I.x[0],r:p._size.r+p._size.w*(1-I.x[1]),t:p._size.t+p._size.h*(1-I.y[1]),b:p._size.b+p._size.h*I.y[0]},R=D.l+D.w/2,F=D.t+D.h/2,B=Math.min(D.w/2,D.h),N=l.innerRadius*B,j=C.align||\&quot;center\&quot;;if(A=F,P){if(O&amp;&amp;(h=R,A=F+B/2,M=function(t){return e=t,r=.9*N,n=Math.sqrt(e.width/2*(e.width/2)+e.height*e.height),[r/n,e,r];var e,r,n}),z){var V=l.bulletPadding,U=1-l.bulletNumberDomainSize+V;h=D.l+(U+(1-U)*v[j])*D.w,M=function(t){return w(t,(l.bulletNumberDomainSize-V)*D.w,D.h)}}}else h=D.l+v[j]*D.w,M=function(t){return w(t,D.w,D.h)};!function(t,e,r,i){var o,l,h,f=r[0].trace,p=i.numbersX,x=i.numbersY,w=f.align||\&quot;center\&quot;,A=g[w],M=i.transitionOpts,S=i.onComplete,E=a.ensureSingle(e,\&quot;g\&quot;,\&quot;numbers\&quot;),C=[];f._hasNumber&amp;&amp;C.push(\&quot;number\&quot;);f._hasDelta&amp;&amp;(C.push(\&quot;delta\&quot;),\&quot;left\&quot;===f.delta.position&amp;&amp;C.reverse());var L=E.selectAll(\&quot;text\&quot;).data(C);function P(e,r,n,a){if(!e.match(\&quot;s\&quot;)||n&gt;=0==a&gt;=0||r(n).slice(-1).match(m)||r(a).slice(-1).match(m))return r;var i=e.slice().replace(\&quot;s\&quot;,\&quot;f\&quot;).replace(/\\d+/,function(t){return parseInt(t)-1}),o=b(t,{tickformat:i});return function(t){return Math.abs(t)&lt;1?u.tickText(o,t).text:r(t)}}L.enter().append(\&quot;text\&quot;),L.attr(\&quot;text-anchor\&quot;,function(){return A}).attr(\&quot;class\&quot;,function(t){return t}).attr(\&quot;x\&quot;,null).attr(\&quot;y\&quot;,null).attr(\&quot;dx\&quot;,null).attr(\&quot;dy\&quot;,null),L.exit().remove();var O,z=f.mode+f.align;f._hasDelta&amp;&amp;(O=function(){var e=b(t,{tickformat:f.delta.valueformat},f._range);e.setScale(),u.prepTicks(e);var a=function(t){return u.tickText(e,t).text},i=function(t){var e=f.delta.relative?t.relativeDelta:t.delta;return e},o=function(t,e){return 0===t||\&quot;number\&quot;!=typeof t||isNaN(t)?\&quot;-\&quot;:(t&gt;0?f.delta.increasing.symbol:f.delta.decreasing.symbol)+e(t)},h=function(t){return t.delta&gt;=0?f.delta.increasing.color:f.delta.decreasing.color};void 0===f._deltaLastValue&amp;&amp;(f._deltaLastValue=i(r[0]));var p=E.select(\&quot;text.delta\&quot;);function g(){p.text(o(i(r[0]),a)).call(d.fill,h(r[0])).call(c.convertToTspans,t)}p.call(s.font,f.delta.font).call(d.fill,h({delta:f._deltaLastValue})),y(M)?p.transition().duration(M.duration).ease(M.easing).tween(\&quot;text\&quot;,function(){var t=n.select(this),e=i(r[0]),s=f._deltaLastValue,l=P(f.delta.valueformat,a,s,e),c=n.interpolateNumber(s,e);return f._deltaLastValue=e,function(e){t.text(o(c(e),l)),t.call(d.fill,h({delta:c(e)}))}}).each(\&quot;end\&quot;,function(){g(),S&amp;&amp;S()}).each(\&quot;interrupt\&quot;,function(){g(),S&amp;&amp;S()}):g();return l=k(o(i(r[0]),a),f.delta.font,A,t),p}(),z+=f.delta.position+f.delta.font.size+f.delta.font.family+f.delta.valueformat,z+=f.delta.increasing.symbol+f.delta.decreasing.symbol,h=l);f._hasNumber&amp;&amp;(!function(){var e=b(t,{tickformat:f.number.valueformat},f._range);e.setScale(),u.prepTicks(e);var a=function(t){return u.tickText(e,t).text},i=f.number.suffix,l=f.number.prefix,h=E.select(\&quot;text.number\&quot;);function p(){var e=\&quot;number\&quot;==typeof r[0].y?l+a(r[0].y)+i:\&quot;-\&quot;;h.text(e).call(s.font,f.number.font).call(c.convertToTspans,t)}y(M)?h.transition().duration(M.duration).ease(M.easing).each(\&quot;end\&quot;,function(){p(),S&amp;&amp;S()}).each(\&quot;interrupt\&quot;,function(){p(),S&amp;&amp;S()}).attrTween(\&quot;text\&quot;,function(){var t=n.select(this),e=n.interpolateNumber(r[0].lastY,r[0].y);f._lastValue=r[0].y;var o=P(f.number.valueformat,a,r[0].lastY,r[0].y);return function(r){t.text(l+o(e(r))+i)}}):p();o=k(l+a(r[0].y)+i,f.number.font,A,t)}(),z+=f.number.font.size+f.number.font.family+f.number.valueformat+f.number.suffix+f.number.prefix,h=o);if(f._hasDelta&amp;&amp;f._hasNumber){var I,D,R=[(o.left+o.right)/2,(o.top+o.bottom)/2],F=[(l.left+l.right)/2,(l.top+l.bottom)/2],B=.75*f.delta.font.size;\&quot;left\&quot;===f.delta.position&amp;&amp;(I=T(f,\&quot;deltaPos\&quot;,0,-1*(o.width*v[f.align]+l.width*(1-v[f.align])+B),z,Math.min),D=R[1]-F[1],h={width:o.width+l.width+B,height:Math.max(o.height,l.height),left:l.left+I,right:o.right,top:Math.min(o.top,l.top+D),bottom:Math.max(o.bottom,l.bottom+D)}),\&quot;right\&quot;===f.delta.position&amp;&amp;(I=T(f,\&quot;deltaPos\&quot;,0,o.width*(1-v[f.align])+l.width*v[f.align]+B,z,Math.max),D=R[1]-F[1],h={width:o.width+l.width+B,height:Math.max(o.height,l.height),left:o.left,right:l.right+I,top:Math.min(o.top,l.top+D),bottom:Math.max(o.bottom,l.bottom+D)}),\&quot;bottom\&quot;===f.delta.position&amp;&amp;(I=null,D=l.height,h={width:Math.max(o.width,l.width),height:o.height+l.height,left:Math.min(o.left,l.left),right:Math.max(o.right,l.right),top:o.bottom-o.height,bottom:o.bottom+l.height}),\&quot;top\&quot;===f.delta.position&amp;&amp;(I=null,D=o.top,h={width:Math.max(o.width,l.width),height:o.height+l.height,left:Math.min(o.left,l.left),right:Math.max(o.right,l.right),top:o.bottom-o.height-l.height,bottom:o.bottom}),O.attr({dx:I,dy:D})}(f._hasNumber||f._hasDelta)&amp;&amp;E.attr(\&quot;transform\&quot;,function(){var t=i.numbersScaler(h);z+=t[2];var e,r=T(f,\&quot;numbersScale\&quot;,1,t[0],z,Math.min);f._scaleNumbers||(r=1),e=f._isAngular?x-r*h.bottom:x-r*(h.top+h.bottom)/2,f._numbersTop=r*h.top+e;var n=h[w];\&quot;center\&quot;===w&amp;&amp;(n=(h.left+h.right)/2);var a=p-r*n;return _(a=T(f,\&quot;numbersTranslate\&quot;,0,a,z,Math.max),e)+\&quot; scale(\&quot;+r+\&quot;)\&quot;})}(t,L,e,{numbersX:h,numbersY:A,numbersScaler:M,transitionOpts:r,onComplete:f}),P&amp;&amp;(S={range:C.gauge.axis.range,color:C.gauge.bgcolor,line:{color:C.gauge.bordercolor,width:0},thickness:1},E={range:C.gauge.axis.range,color:\&quot;rgba(0, 0, 0, 0)\&quot;,line:{color:C.gauge.bordercolor,width:C.gauge.borderwidth},thickness:1});var q=L.selectAll(\&quot;g.angular\&quot;).data(O?e:[]);q.exit().remove();var H=L.selectAll(\&quot;g.angularaxis\&quot;).data(O?e:[]);H.exit().remove(),O&amp;&amp;function(t,e,r,a){var s,l,c,h,f=r[0].trace,p=a.size,d=a.radius,g=a.innerRadius,v=a.gaugeBg,m=a.gaugeOutline,w=[p.l+p.w/2,p.t+p.h/2+d/2],k=a.gauge,T=a.layer,A=a.transitionOpts,M=a.onComplete,S=Math.PI/2;function E(t){var e=f.gauge.axis.range[0],r=f.gauge.axis.range[1],n=(t-e)/(r-e)*Math.PI-S;return n&lt;-S?-S:n&gt;S?S:n}function C(t){return n.svg.arc().innerRadius((g+d)/2-t/2*(d-g)).outerRadius((g+d)/2+t/2*(d-g)).startAngle(-S)}function L(t){t.attr(\&quot;d\&quot;,function(t){return C(t.thickness).startAngle(E(t.range[0])).endAngle(E(t.range[1]))()})}k.enter().append(\&quot;g\&quot;).classed(\&quot;angular\&quot;,!0),k.attr(\&quot;transform\&quot;,_(w[0],w[1])),T.enter().append(\&quot;g\&quot;).classed(\&quot;angularaxis\&quot;,!0).classed(\&quot;crisp\&quot;,!0),T.selectAll(\&quot;g.xangularaxistick,path,text\&quot;).remove(),(s=b(t,f.gauge.axis)).type=\&quot;linear\&quot;,s.range=f.gauge.axis.range,s._id=\&quot;xangularaxis\&quot;,s.setScale();var P=function(t){return(s.range[0]-t.x)/(s.range[1]-s.range[0])*Math.PI+Math.PI},O={},z=u.makeLabelFns(s,0).labelStandoff;O.xFn=function(t){var e=P(t);return Math.cos(e)*z},O.yFn=function(t){var e=P(t),r=Math.sin(e)&gt;0?.2:1;return-Math.sin(e)*(z+t.fontSize*r)+Math.abs(Math.cos(e))*(t.fontSize*o)},O.anchorFn=function(t){var e=P(t),r=Math.cos(e);return Math.abs(r)&lt;.1?\&quot;middle\&quot;:r&gt;0?\&quot;start\&quot;:\&quot;end\&quot;},O.heightFn=function(t,e,r){var n=P(t);return-.5*(1+Math.sin(n))*r};var I=function(t){return _(w[0]+d*Math.cos(t),w[1]-d*Math.sin(t))};c=function(t){return I(P(t))};if(l=u.calcTicks(s),h=u.getTickSigns(s)[2],s.visible){h=\&quot;inside\&quot;===s.ticks?-1:1;var D=(s.linewidth||1)/2;u.drawTicks(t,s,{vals:l,layer:T,path:\&quot;M\&quot;+h*D+\&quot;,0h\&quot;+h*s.ticklen,transFn:function(t){var e=P(t);return I(e)+\&quot;rotate(\&quot;+-i(e)+\&quot;)\&quot;}}),u.drawLabels(t,s,{vals:l,layer:T,transFn:c,labelFns:O})}var R=[v].concat(f.gauge.steps),F=k.selectAll(\&quot;g.bg-arc\&quot;).data(R);F.enter().append(\&quot;g\&quot;).classed(\&quot;bg-arc\&quot;,!0).append(\&quot;path\&quot;),F.select(\&quot;path\&quot;).call(L).call(x),F.exit().remove();var B=C(f.gauge.bar.thickness),N=k.selectAll(\&quot;g.value-arc\&quot;).data([f.gauge.bar]);N.enter().append(\&quot;g\&quot;).classed(\&quot;value-arc\&quot;,!0).append(\&quot;path\&quot;);var j=N.select(\&quot;path\&quot;);y(A)?(j.transition().duration(A.duration).ease(A.easing).each(\&quot;end\&quot;,function(){M&amp;&amp;M()}).each(\&quot;interrupt\&quot;,function(){M&amp;&amp;M()}).attrTween(\&quot;d\&quot;,(V=B,U=E(r[0].lastY),q=E(r[0].y),function(){var t=n.interpolate(U,q);return function(e){return V.endAngle(t(e))()}})),f._lastValue=r[0].y):j.attr(\&quot;d\&quot;,\&quot;number\&quot;==typeof r[0].y?B.endAngle(E(r[0].y)):\&quot;M0,0Z\&quot;);var V,U,q;j.call(x),N.exit().remove(),R=[];var H=f.gauge.threshold.value;H&amp;&amp;R.push({range:[H,H],color:f.gauge.threshold.color,line:{color:f.gauge.threshold.line.color,width:f.gauge.threshold.line.width},thickness:f.gauge.threshold.thickness});var G=k.selectAll(\&quot;g.threshold-arc\&quot;).data(R);G.enter().append(\&quot;g\&quot;).classed(\&quot;threshold-arc\&quot;,!0).append(\&quot;path\&quot;),G.select(\&quot;path\&quot;).call(L).call(x),G.exit().remove();var Y=k.selectAll(\&quot;g.gauge-outline\&quot;).data([m]);Y.enter().append(\&quot;g\&quot;).classed(\&quot;gauge-outline\&quot;,!0).append(\&quot;path\&quot;),Y.select(\&quot;path\&quot;).call(L).call(x),Y.exit().remove()}(t,0,e,{radius:B,innerRadius:N,gauge:q,layer:H,size:D,gaugeBg:S,gaugeOutline:E,transitionOpts:r,onComplete:f});var G=L.selectAll(\&quot;g.bullet\&quot;).data(z?e:[]);G.exit().remove();var Y=L.selectAll(\&quot;g.bulletaxis\&quot;).data(z?e:[]);Y.exit().remove(),z&amp;&amp;function(t,e,r,n){var a,i,o,s,c,h=r[0].trace,f=n.gauge,p=n.layer,g=n.gaugeBg,v=n.gaugeOutline,m=n.size,_=h.domain,w=n.transitionOpts,k=n.onComplete;f.enter().append(\&quot;g\&quot;).classed(\&quot;bullet\&quot;,!0),f.attr(\&quot;transform\&quot;,\&quot;translate(\&quot;+m.l+\&quot;, \&quot;+m.t+\&quot;)\&quot;),p.enter().append(\&quot;g\&quot;).classed(\&quot;bulletaxis\&quot;,!0).classed(\&quot;crisp\&quot;,!0),p.selectAll(\&quot;g.xbulletaxistick,path,text\&quot;).remove();var T=m.h,A=h.gauge.bar.thickness*T,M=_.x[0],S=_.x[0]+(_.x[1]-_.x[0])*(h._hasNumber||h._hasDelta?1-l.bulletNumberDomainSize:1);(a=b(t,h.gauge.axis))._id=\&quot;xbulletaxis\&quot;,a.domain=[M,S],a.setScale(),i=u.calcTicks(a),o=u.makeTransFn(a),s=u.getTickSigns(a)[2],c=m.t+m.h,a.visible&amp;&amp;(u.drawTicks(t,a,{vals:\&quot;inside\&quot;===a.ticks?u.clipEnds(a,i):i,layer:p,path:u.makeTickPath(a,c,s),transFn:o}),u.drawLabels(t,a,{vals:i,layer:p,transFn:o,labelFns:u.makeLabelFns(a,c)}));function E(t){t.attr(\&quot;width\&quot;,function(t){return Math.max(0,a.c2p(t.range[1])-a.c2p(t.range[0]))}).attr(\&quot;x\&quot;,function(t){return a.c2p(t.range[0])}).attr(\&quot;y\&quot;,function(t){return.5*(1-t.thickness)*T}).attr(\&quot;height\&quot;,function(t){return t.thickness*T})}var C=[g].concat(h.gauge.steps),L=f.selectAll(\&quot;g.bg-bullet\&quot;).data(C);L.enter().append(\&quot;g\&quot;).classed(\&quot;bg-bullet\&quot;,!0).append(\&quot;rect\&quot;),L.select(\&quot;rect\&quot;).call(E).call(x),L.exit().remove();var P=f.selectAll(\&quot;g.value-bullet\&quot;).data([h.gauge.bar]);P.enter().append(\&quot;g\&quot;).classed(\&quot;value-bullet\&quot;,!0).append(\&quot;rect\&quot;),P.select(\&quot;rect\&quot;).attr(\&quot;height\&quot;,A).attr(\&quot;y\&quot;,(T-A)/2).call(x),y(w)?P.select(\&quot;rect\&quot;).transition().duration(w.duration).ease(w.easing).each(\&quot;end\&quot;,function(){k&amp;&amp;k()}).each(\&quot;interrupt\&quot;,function(){k&amp;&amp;k()}).attr(\&quot;width\&quot;,Math.max(0,a.c2p(Math.min(h.gauge.axis.range[1],r[0].y)))):P.select(\&quot;rect\&quot;).attr(\&quot;width\&quot;,\&quot;number\&quot;==typeof r[0].y?Math.max(0,a.c2p(Math.min(h.gauge.axis.range[1],r[0].y))):0);P.exit().remove();var O=r.filter(function(){return h.gauge.threshold.value}),z=f.selectAll(\&quot;g.threshold-bullet\&quot;).data(O);z.enter().append(\&quot;g\&quot;).classed(\&quot;threshold-bullet\&quot;,!0).append(\&quot;line\&quot;),z.select(\&quot;line\&quot;).attr(\&quot;x1\&quot;,a.c2p(h.gauge.threshold.value)).attr(\&quot;x2\&quot;,a.c2p(h.gauge.threshold.value)).attr(\&quot;y1\&quot;,(1-h.gauge.threshold.thickness)/2*T).attr(\&quot;y2\&quot;,(1-(1-h.gauge.threshold.thickness)/2)*T).call(d.stroke,h.gauge.threshold.line.color).style(\&quot;stroke-width\&quot;,h.gauge.threshold.line.width),z.exit().remove();var I=f.selectAll(\&quot;g.gauge-outline\&quot;).data([v]);I.enter().append(\&quot;g\&quot;).classed(\&quot;gauge-outline\&quot;,!0).append(\&quot;rect\&quot;),I.select(\&quot;rect\&quot;).call(E).call(x),I.exit().remove()}(t,0,e,{gauge:G,layer:Y,size:D,gaugeBg:S,gaugeOutline:E,transitionOpts:r,onComplete:f});var W=L.selectAll(\&quot;text.title\&quot;).data(e);W.exit().remove(),W.enter().append(\&quot;text\&quot;).classed(\&quot;title\&quot;,!0),W.attr(\&quot;text-anchor\&quot;,function(){return z?g.right:g[C.title.align]}).text(C.title.text).call(s.font,C.title.font).call(c.convertToTspans,t),W.attr(\&quot;transform\&quot;,function(){var t,e=D.l+D.w*v[C.title.align],r=l.titlePadding,n=s.bBox(W.node());if(P){if(O)if(C.gauge.axis.visible)t=s.bBox(H.node()).top-r-n.bottom;else t=D.t+D.h/2-B/2-n.bottom-r;z&amp;&amp;(t=A-(n.top+n.bottom)/2,e=D.l-l.bulletPadding*D.w)}else t=C._numbersTop-r-n.bottom;return _(e,t)})})}},{\&quot;../../components/color\&quot;:591,\&quot;../../components/drawing\&quot;:612,\&quot;../../constants/alignment\&quot;:685,\&quot;../../lib\&quot;:716,\&quot;../../lib/svg_text_utils\&quot;:740,\&quot;../../plots/cartesian/axes\&quot;:764,\&quot;../../plots/cartesian/axis_defaults\&quot;:766,\&quot;../../plots/cartesian/layout_attributes\&quot;:776,\&quot;../../plots/cartesian/position_defaults\&quot;:779,\&quot;./constants\&quot;:1049,d3:164}],1053:[function(t,e,r){\&quot;use strict\&quot;;var n=t(\&quot;../../components/colorscale/attributes\&quot;),a=t(\&quot;../../plots/template_attributes\&quot;).hovertemplateAttrs,i=t(\&quot;../mesh3d/attributes\&quot;),o=t(\&quot;../../plots/attributes\&quot;),s=t(\&quot;../../lib/extend\&quot;).extendFlat,l=t(\&quot;../../plot_api/edit_types\&quot;).overrideAll;var c=e.exports=l(s({x:{valType:\&quot;data_array\&quot;},y:{valType:\&quot;data_array\&quot;},z:{valType:\&quot;data_array\&quot;},value:{valType:\&quot;data_array\&quot;},isomin:{valType:\&quot;number\&quot;},isomax:{valType:\&quot;number\&quot;},surface:{show:{valType:\&quot;boolean\&quot;,dflt:!0},count:{valType:\&quot;integer\&quot;,dflt:2,min:1},fill:{valType:\&quot;number\&quot;,min:0,max:1,dflt:1},pattern:{valType:\&quot;flaglist\&quot;,flags:[\&quot;A\&quot;,\&quot;B\&quot;,\&quot;C\&quot;,\&quot;D\&quot;,\&quot;E\&quot;],extras:[\&quot;all\&quot;,\&quot;odd\&quot;,\&quot;even\&quot;],dflt:\&quot;all\&quot;}},spaceframe:{show:{valType:\&quot;boolean\&quot;,dflt:!1},fill:{valType:\&quot;number\&quot;,min:0,max:1,dflt:.15}},slices:{x:{show:{valType:\&quot;boolean\&quot;,dflt:!1},locations:{valType:\&quot;data_array\&quot;,dflt:[]},fill:{valType:\&quot;number\&quot;,min:0,max:1,dflt:1}},y:{show:{valType:\&quot;boolean\&quot;,dflt:!1},locations:{valType:\&quot;data_array\&quot;,dflt:[]},fill:{valType:\&quot;number\&quot;,min:0,max:1,dflt:1}},z:{show:{valType:\&quot;boolean\&quot;,dflt:!1},locations:{valType:\&quot;data_array\&quot;,dflt:[]},fill:{valType:\&quot;number\&quot;,min:0,max:1,dflt:1}}},caps:{x:{show:{valType:\&quot;boolean\&quot;,dflt:!0},fill:{valType:\&quot;number\&quot;,min:0,max:1,dflt:1}},y:{show:{valType:\&quot;boolean\&quot;,dflt:!0},fill:{valType:\&quot;number\&quot;,min:0,max:1,dflt:1}},z:{show:{valType:\&quot;boolean\&quot;,dflt:!0},fill:{valType:\&quot;number\&quot;,min:0,max:1,dflt:1}}},text:{valType:\&quot;string\&quot;,dflt:\&quot;\&quot;,arrayOk:!0},hovertext:{valType:\&quot;string\&quot;,dflt:\&quot;\&quot;,arrayOk:!0},hovertemplate:a()},n(\&quot;\&quot;,{colorAttr:\&quot;`value`\&quot;,showScaleDflt:!0,editTypeOverride:\&quot;calc\&quot;}),{opacity:i.opacity,lightposition:i.lightposition,lighting:i.lighting,flatshading:i.flatshading,contour:i.contour,hoverinfo:s({},o.hoverinfo)}),\&quot;calc\&quot;,\&quot;nested\&quot;);c.flatshading.dflt=!0,c.lighting.facenormalsepsilon.dflt=0,c.x.editType=c.y.editType=c.z.editType=c.value.editType=\&quot;calc+clearAxisTypes\&quot;,c.transforms=void 0},{\&quot;../../components/colorscale/attributes\&quot;:598,\&quot;../../lib/extend\&quot;:707,\&quot;../../plot_api/edit_types\&quot;:747,\&quot;../../plots/attributes\&quot;:761,\&quot;../../plots/template_attributes\&quot;:840,\&quot;../mesh3d/attributes\&quot;:1058}],1054:[function(t,e,r){\&quot;use strict\&quot;;var n=t(\&quot;../../components/colorscale/calc\&quot;);e.exports=function(t,e){e._len=Math.min(e.x.length,e.y.length,e.z.length,e.value.length);for(var r=1/0,a=-1/0,i=e.value.length,o=0;o&lt;i;o++){var s=e.value[o];r=Math.min(r,s),a=Math.max(a,s)}e._minValues=r,e._maxValues=a,e._vMin=void 0===e.isomin||null===e.isomin?r:e.isomin,e._vMax=void 0===e.isomax||null===e.isomin?a:e.isomax,n(t,e,{vals:[e._vMin,e._vMax],containerStr:\&quot;\&quot;,cLetter:\&quot;c\&quot;})}},{\&quot;../../components/colorscale/calc\&quot;:599}],1055:[function(t,e,r){\&quot;use strict\&quot;;var n=t(\&quot;gl-mesh3d\&quot;),a=t(\&quot;../../lib\&quot;),i=t(\&quot;../../lib/gl_format_color\&quot;).parseColorScale,o=t(\&quot;../../lib/str2rgbarray\&quot;),s=t(\&quot;../../components/colorscale\&quot;).extractOpts,l=t(\&quot;../../plots/gl3d/zip3\&quot;);function c(t){return a.distinctVals(t).vals}var u=function(t,e){for(var r=e.length-1;r&gt;0;r--){var n=Math.min(e[r],e[r-1]),a=Math.max(e[r],e[r-1]);if(a&gt;n&amp;&amp;n&lt;t&amp;&amp;t&lt;=a)return{id:r,distRatio:(a-t)/(a-n)}}return{id:0,distRatio:0}};function h(t,e,r){this.scene=t,this.uid=r,this.mesh=e,this.name=\&quot;\&quot;,this.data=null,this.showContour=!1}var f=h.prototype;function p(t){t._i=[],t._j=[],t._k=[];var e,r,n=t.surface.show,a=t.spaceframe.show,i=t.surface.fill,o=t.spaceframe.fill,s=!1,l=!1,h=0,f=c(t.x.slice(0,t._len)),p=c(t.y.slice(0,t._len)),d=c(t.z.slice(0,t._len)),g=f.length,v=p.length,m=d.length;function y(t,e,r){return r+m*e+m*v*t}var x,b,_,w,k,T=t._minValues,A=t._maxValues,M=t._vMin,S=t._vMax;function E(t,e,n){for(var a=w.length,i=r;i&lt;a;i++)if(t===x[i]&amp;&amp;e===b[i]&amp;&amp;n===_[i])return i;return-1}function C(){r=e}function L(){x=[],b=[],_=[],w=[],e=0,C()}function P(t,r,n,a){return x.push(t),b.push(r),_.push(n),w.push(a),++e-1}function O(t,e,r){for(var n=[],a=0;a&lt;t.length;a++)n[a]=t[a]*(1-r)+r*e[a];return n}function z(t){k=t}function I(t,e){return\&quot;all\&quot;===t||null===t||t.indexOf(e)&gt;-1}function D(t,e){return null===t?e:t}function R(e,r,n){C();var a,i,o,s=[r],l=[n];if(k&gt;=1)s=[r],l=[n];else if(k&gt;0){var c=function(t,e){var r=t[0],n=t[1],a=t[2],i=function(t,e,r){for(var n=[],a=0;a&lt;t.length;a++)n[a]=(t[a]+e[a]+r[a])/3;return n}(r,n,a),o=Math.sqrt(1-k),s=O(i,r,o),l=O(i,n,o),c=O(i,a,o),u=e[0],h=e[1],f=e[2];return{xyzv:[[r,n,l],[l,s,r],[n,a,c],[c,l,n],[a,r,s],[s,c,a]],abc:[[u,h,-1],[-1,-1,u],[h,f,-1],[-1,-1,h],[f,u,-1],[-1,-1,f]]}}(r,n);s=c.xyzv,l=c.abc}for(var u=0;u&lt;s.length;u++){r=s[u],n=l[u];for(var f=[],p=0;p&lt;3;p++){var d=r[p][0],g=r[p][1],v=r[p][2],m=r[p][3],y=n[p]&gt;-1?n[p]:E(d,g,v);f[p]=y&gt;-1?y:P(d,g,v,D(e,m))}a=f[0],i=f[1],o=f[2],t._i.push(a),t._j.push(i),t._k.push(o),++h}}function F(t,e,r,n){var a=t[3];a&lt;r&amp;&amp;(a=r),a&gt;n&amp;&amp;(a=n);for(var i=(t[3]-a)/(t[3]-e[3]+1e-9),o=[],s=0;s&lt;4;s++)o[s]=(1-i)*t[s]+i*e[s];return o}function B(t,e,r){return t&gt;=e&amp;&amp;t&lt;=r}function N(t){var e=.001*(S-M);return t&gt;=M-e&amp;&amp;t&lt;=S+e}function j(e){for(var r=[],n=0;n&lt;4;n++){var a=e[n];r.push([t.x[a],t.y[a],t.z[a],t.value[a]])}return r}var V=3;function U(t,e,r,n,a,i){i||(i=1),r=[-1,-1,-1];var o=!1,s=[B(e[0][3],n,a),B(e[1][3],n,a),B(e[2][3],n,a)];if(!s[0]&amp;&amp;!s[1]&amp;&amp;!s[2])return!1;var l=function(t,e,r){return N(e[0][3])&amp;&amp;N(e[1][3])&amp;&amp;N(e[2][3])?(R(t,e,r),!0):i&lt;V&amp;&amp;U(t,e,r,M,S,++i)};if(s[0]&amp;&amp;s[1]&amp;&amp;s[2])return l(t,e,r)||o;var c=!1;return[[0,1,2],[2,0,1],[1,2,0]].forEach(function(i){if(s[i[0]]&amp;&amp;s[i[1]]&amp;&amp;!s[i[2]]){var u=e[i[0]],h=e[i[1]],f=e[i[2]],p=F(f,u,n,a),d=F(f,h,n,a);o=l(t,[d,p,u],[-1,-1,r[i[0]]])||o,o=l(t,[u,h,d],[r[i[0]],r[i[1]],-1])||o,c=!0}}),c?o:([[0,1,2],[1,2,0],[2,0,1]].forEach(function(i){if(s[i[0]]&amp;&amp;!s[i[1]]&amp;&amp;!s[i[2]]){var u=e[i[0]],h=e[i[1]],f=e[i[2]],p=F(h,u,n,a),d=F(f,u,n,a);o=l(t,[d,p,u],[-1,-1,r[i[0]]])||o,c=!0}}),o)}function q(t,e,r,n){var a=!1,i=j(e),o=[B(i[0][3],r,n),B(i[1][3],r,n),B(i[2][3],r,n),B(i[3][3],r,n)];if(!(o[0]||o[1]||o[2]||o[3]))return a;if(o[0]&amp;&amp;o[1]&amp;&amp;o[2]&amp;&amp;o[3])return l&amp;&amp;(a=function(t,e,r){var n=function(n,a,i){R(t,[e[n],e[a],e[i]],[r[n],r[a],r[i]])};n(0,1,2),n(3,0,1),n(2,3,0),n(1,2,3)}(t,i,e)||a),a;var s=!1;return[[0,1,2,3],[3,0,1,2],[2,3,0,1],[1,2,3,0]].forEach(function(c){if(o[c[0]]&amp;&amp;o[c[1]]&amp;&amp;o[c[2]]&amp;&amp;!o[c[3]]){var u=i[c[0]],h=i[c[1]],f=i[c[2]],p=i[c[3]];if(l)a=R(t,[u,h,f],[e[c[0]],e[c[1]],e[c[2]]])||a;else{var d=F(p,u,r,n),g=F(p,h,r,n),v=F(p,f,r,n);a=R(null,[d,g,v],[-1,-1,-1])||a}s=!0}}),s?a:([[0,1,2,3],[1,2,3,0],[2,3,0,1],[3,0,1,2],[0,2,3,1],[1,3,2,0]].forEach(function(c){if(o[c[0]]&amp;&amp;o[c[1]]&amp;&amp;!o[c[2]]&amp;&amp;!o[c[3]]){var u=i[c[0]],h=i[c[1]],f=i[c[2]],p=i[c[3]],d=F(f,u,r,n),g=F(f,h,r,n),v=F(p,h,r,n),m=F(p,u,r,n);l?(a=R(t,[u,m,d],[e[c[0]],-1,-1])||a,a=R(t,[h,g,v],[e[c[1]],-1,-1])||a):a=function(t,e,r){var n=function(n,a,i){R(t,[e[n],e[a],e[i]],[r[n],r[a],r[i]])};n(0,1,2),n(2,3,0)}(null,[d,g,v,m],[-1,-1,-1,-1])||a,s=!0}}),s?a:([[0,1,2,3],[1,2,3,0],[2,3,0,1],[3,0,1,2]].forEach(function(c){if(o[c[0]]&amp;&amp;!o[c[1]]&amp;&amp;!o[c[2]]&amp;&amp;!o[c[3]]){var u=i[c[0]],h=i[c[1]],f=i[c[2]],p=i[c[3]],d=F(h,u,r,n),g=F(f,u,r,n),v=F(p,u,r,n);l?(a=R(t,[u,d,g],[e[c[0]],-1,-1])||a,a=R(t,[u,g,v],[e[c[0]],-1,-1])||a,a=R(t,[u,v,d],[e[c[0]],-1,-1])||a):a=R(null,[d,g,v],[-1,-1,-1])||a,s=!0}}),a))}function H(t,e,r,n,a,i,o,c,u,h,f){var p=!1;return s&amp;&amp;(I(t,\&quot;A\&quot;)&amp;&amp;(p=q(null,[e,r,n,i],h,f)||p),I(t,\&quot;B\&quot;)&amp;&amp;(p=q(null,[r,n,a,u],h,f)||p),I(t,\&quot;C\&quot;)&amp;&amp;(p=q(null,[r,i,o,u],h,f)||p),I(t,\&quot;D\&quot;)&amp;&amp;(p=q(null,[n,i,c,u],h,f)||p),I(t,\&quot;E\&quot;)&amp;&amp;(p=q(null,[r,n,i,u],h,f)||p)),l&amp;&amp;(p=q(t,[r,n,i,u],h,f)||p),p}function G(t,e,r,n,a,i,o,s){return[!0===s[0]||U(t,j([e,r,n]),[e,r,n],i,o),!0===s[1]||U(t,j([n,a,e]),[n,a,e],i,o)]}function Y(t,e,r,n,a,i,o,s,l){return s?G(t,e,r,a,n,i,o,l):G(t,r,a,n,e,i,o,l)}function W(t,e,r,n,a,i,o){var s,l,c,u,h=!1,f=function(){h=U(t,[s,l,c],[-1,-1,-1],a,i)||h,h=U(t,[c,u,s],[-1,-1,-1],a,i)||h},p=o[0],d=o[1],g=o[2];return p&amp;&amp;(s=O(j([y(e,r-0,n-0)])[0],j([y(e-1,r-0,n-0)])[0],p),l=O(j([y(e,r-0,n-1)])[0],j([y(e-1,r-0,n-1)])[0],p),c=O(j([y(e,r-1,n-1)])[0],j([y(e-1,r-1,n-1)])[0],p),u=O(j([y(e,r-1,n-0)])[0],j([y(e-1,r-1,n-0)])[0],p),f()),d&amp;&amp;(s=O(j([y(e-0,r,n-0)])[0],j([y(e-0,r-1,n-0)])[0],d),l=O(j([y(e-0,r,n-1)])[0],j([y(e-0,r-1,n-1)])[0],d),c=O(j([y(e-1,r,n-1)])[0],j([y(e-1,r-1,n-1)])[0],d),u=O(j([y(e-1,r,n-0)])[0],j([y(e-1,r-1,n-0)])[0],d),f()),g&amp;&amp;(s=O(j([y(e-0,r-0,n)])[0],j([y(e-0,r-0,n-1)])[0],g),l=O(j([y(e-0,r-1,n)])[0],j([y(e-0,r-1,n-1)])[0],g),c=O(j([y(e-1,r-1,n)])[0],j([y(e-1,r-1,n-1)])[0],g),u=O(j([y(e-1,r-0,n)])[0],j([y(e-1,r-0,n-1)])[0],g),f()),h}function X(t,e,r,n,a,i,o,l,c,u,h,f){var p=t;return f?(s&amp;&amp;\&quot;even\&quot;===t&amp;&amp;(p=null),H(p,e,r,n,a,i,o,l,c,u,h)):(s&amp;&amp;\&quot;odd\&quot;===t&amp;&amp;(p=null),H(p,c,l,o,i,a,n,r,e,u,h))}function Z(t,e,r,n,a){for(var i=[],o=0,s=0;s&lt;e.length;s++)for(var l=e[s],c=1;c&lt;m;c++)for(var u=1;u&lt;v;u++)i.push(Y(t,y(l,u-1,c-1),y(l,u-1,c),y(l,u,c-1),y(l,u,c),r,n,(l+u+c)%2,a&amp;&amp;a[o]?a[o]:[])),o++;return i}function J(t,e,r,n,a){for(var i=[],o=0,s=0;s&lt;e.length;s++)for(var l=e[s],c=1;c&lt;g;c++)for(var u=1;u&lt;m;u++)i.push(Y(t,y(c-1,l,u-1),y(c,l,u-1),y(c-1,l,u),y(c,l,u),r,n,(c+l+u)%2,a&amp;&amp;a[o]?a[o]:[])),o++;return i}function K(t,e,r,n,a){for(var i=[],o=0,s=0;s&lt;e.length;s++)for(var l=e[s],c=1;c&lt;v;c++)for(var u=1;u&lt;g;u++)i.push(Y(t,y(u-1,c-1,l),y(u-1,c,l),y(u,c-1,l),y(u,c,l),r,n,(u+c+l)%2,a&amp;&amp;a[o]?a[o]:[])),o++;return i}function Q(t,e,r){for(var n=1;n&lt;m;n++)for(var a=1;a&lt;v;a++)for(var i=1;i&lt;g;i++)X(t,y(i-1,a-1,n-1),y(i-1,a-1,n),y(i-1,a,n-1),y(i-1,a,n),y(i,a-1,n-1),y(i,a-1,n),y(i,a,n-1),y(i,a,n),e,r,(i+a+n)%2)}function $(t,e,r){s=!0,Q(t,e,r),s=!1}function tt(t,e,r,n,a,i){for(var o=[],s=0,l=0;l&lt;e.length;l++)for(var c=e[l],u=1;u&lt;m;u++)for(var h=1;h&lt;v;h++)o.push(W(t,c,h,u,r,n,a[l],i&amp;&amp;i[s]&amp;&amp;i[s])),s++;return o}function et(t,e,r,n,a,i){for(var o=[],s=0,l=0;l&lt;e.length;l++)for(var c=e[l],u=1;u&lt;g;u++)for(var h=1;h&lt;m;h++)o.push(W(t,u,c,h,r,n,a[l],i&amp;&amp;i[s]&amp;&amp;i[s])),s++;return o}function rt(t,e,r,n,a,i){for(var o=[],s=0,l=0;l&lt;e.length;l++)for(var c=e[l],u=1;u&lt;v;u++)for(var h=1;h&lt;g;h++)o.push(W(t,h,u,c,r,n,a[l],i&amp;&amp;i[s]&amp;&amp;i[s])),s++;return o}function nt(t,e){for(var r=[],n=t;n&lt;e;n++)r.push(n);return r}return function(){if(L(),function(){for(var e=0;e&lt;g;e++)for(var r=0;r&lt;v;r++)for(var n=0;n&lt;m;n++){var a=y(e,r,n);P(t.x[a],t.y[a],t.z[a],t.value[a])}}(),a&amp;&amp;o&amp;&amp;(z(o),l=!0,Q(null,M,S),l=!1),n&amp;&amp;i){z(i);for(var e=t.surface.pattern,r=t.surface.count,s=0;s&lt;r;s++){var c=1===r?.5:s/(r-1),k=(1-c)*M+c*S,E=Math.abs(k-T)&gt;Math.abs(k-A)?[T,k]:[k,A];$(e,E[0],E[1])}}var C=[[Math.min(M,A),Math.max(M,A)],[Math.min(T,S),Math.max(T,S)]];[\&quot;x\&quot;,\&quot;y\&quot;,\&quot;z\&quot;].forEach(function(e){for(var r=[],n=0;n&lt;C.length;n++){var a=0,i=C[n][0],o=C[n][1],s=t.slices[e];if(s.show&amp;&amp;s.fill){z(s.fill);var l=[],c=[],h=[];if(s.locations.length)for(var y=0;y&lt;s.locations.length;y++){var x=u(s.locations[y],\&quot;x\&quot;===e?f:\&quot;y\&quot;===e?p:d);0===x.distRatio?l.push(x.id):x.id&gt;0&amp;&amp;(c.push(x.id),\&quot;x\&quot;===e?h.push([x.distRatio,0,0]):\&quot;y\&quot;===e?h.push([0,x.distRatio,0]):h.push([0,0,x.distRatio]))}else l=nt(1,\&quot;x\&quot;===e?g-1:\&quot;y\&quot;===e?v-1:m-1);c.length&gt;0&amp;&amp;(r[a]=\&quot;x\&quot;===e?tt(null,c,i,o,h,r[a]):\&quot;y\&quot;===e?et(null,c,i,o,h,r[a]):rt(null,c,i,o,h,r[a]),a++),l.length&gt;0&amp;&amp;(r[a]=\&quot;x\&quot;===e?Z(null,l,i,o,r[a]):\&quot;y\&quot;===e?J(null,l,i,o,r[a]):K(null,l,i,o,r[a]),a++)}var b=t.caps[e];b.show&amp;&amp;b.fill&amp;&amp;(z(b.fill),r[a]=\&quot;x\&quot;===e?Z(null,[0,g-1],i,o,r[a]):\&quot;y\&quot;===e?J(null,[0,v-1],i,o,r[a]):K(null,[0,m-1],i,o,r[a]),a++)}}),0===h&amp;&amp;L(),t._x=x,t._y=b,t._z=_,t._intensity=w,t._Xs=f,t._Ys=p,t._Zs=d}(),t}f.handlePick=function(t){if(t.object===this.mesh){var e=t.data.index,r=this.data._x[e],n=this.data._y[e],a=this.data._z[e],i=this.data._Ys.length,o=this.data._Zs.length,s=u(r,this.data._Xs).id,l=u(n,this.data._Ys).id,c=u(a,this.data._Zs).id,h=t.index=c+o*l+o*i*s;t.traceCoordinate=[this.data._x[h],this.data._y[h],this.data._z[h],this.data.value[h]];var f=this.data.hovertext||this.data.text;return Array.isArray(f)&amp;&amp;void 0!==f[h]?t.textLabel=f[h]:f&amp;&amp;(t.textLabel=f),!0}},f.update=function(t){var e=this.scene,r=e.fullSceneLayout;function n(t,e,r,n){return e.map(function(e){return t.d2l(e,0,n)*r})}this.data=p(t);var a={positions:l(n(r.xaxis,t._x,e.dataScale[0],t.xcalendar),n(r.yaxis,t._y,e.dataScale[1],t.ycalendar),n(r.zaxis,t._z,e.dataScale[2],t.zcalendar)),cells:l(t._i,t._j,t._k),lightPosition:[t.lightposition.x,t.lightposition.y,t.lightposition.z],ambient:t.lighting.ambient,diffuse:t.lighting.diffuse,specular:t.lighting.specular,roughness:t.lighting.roughness,fresnel:t.lighting.fresnel,vertexNormalsEpsilon:t.lighting.vertexnormalsepsilon,faceNormalsEpsilon:t.lighting.facenormalsepsilon,opacity:t.opacity,contourEnable:t.contour.show,contourColor:o(t.contour.color).slice(0,3),contourWidth:t.contour.width,useFacetNormals:t.flatshading},c=s(t);a.vertexIntensity=t._intensity,a.vertexIntensityBounds=[c.min,c.max],a.colormap=i(t),this.mesh.update(a)},f.dispose=function(){this.scene.glplot.remove(this.mesh),this.mesh.dispose()},e.exports={findNearestOnAxis:u,generateIsoMeshes:p,createIsosurfaceTrace:function(t,e){var r=t.glplot.gl,a=n({gl:r}),i=new h(t,a,e.uid);return a._trace=i,i.update(e),t.glplot.add(a),i}}},{\&quot;../../components/colorscale\&quot;:603,\&quot;../../lib\&quot;:716,\&quot;../../lib/gl_format_color\&quot;:713,\&quot;../../lib/str2rgbarray\&quot;:739,\&quot;../../plots/gl3d/zip3\&quot;:815,\&quot;gl-mesh3d\&quot;:282}],1056:[function(t,e,r){\&quot;use strict\&quot;;var n=t(\&quot;../../lib\&quot;),a=t(\&quot;../../registry\&quot;),i=t(\&quot;./attributes\&quot;),o=t(\&quot;../../components/colorscale/defaults\&quot;);function s(t,e,r,n,i){var s=i(\&quot;isomin\&quot;),l=i(\&quot;isomax\&quot;);null!=l&amp;&amp;null!=s&amp;&amp;s&gt;l&amp;&amp;(e.isomin=null,e.isomax=null);var c=i(\&quot;x\&quot;),u=i(\&quot;y\&quot;),h=i(\&quot;z\&quot;),f=i(\&quot;value\&quot;);c&amp;&amp;c.length&amp;&amp;u&amp;&amp;u.length&amp;&amp;h&amp;&amp;h.length&amp;&amp;f&amp;&amp;f.length?(a.getComponentMethod(\&quot;calendars\&quot;,\&quot;handleTraceDefaults\&quot;)(t,e,[\&quot;x\&quot;,\&quot;y\&quot;,\&quot;z\&quot;],n),[\&quot;x\&quot;,\&quot;y\&quot;,\&quot;z\&quot;].forEach(function(t){var e=\&quot;caps.\&quot;+t;i(e+\&quot;.show\&quot;)&amp;&amp;i(e+\&quot;.fill\&quot;);var r=\&quot;slices.\&quot;+t;i(r+\&quot;.show\&quot;)&amp;&amp;(i(r+\&quot;.fill\&quot;),i(r+\&quot;.locations\&quot;))}),i(\&quot;spaceframe.show\&quot;)&amp;&amp;i(\&quot;spaceframe.fill\&quot;),i(\&quot;surface.show\&quot;)&amp;&amp;(i(\&quot;surface.count\&quot;),i(\&quot;surface.fill\&quot;),i(\&quot;surface.pattern\&quot;)),i(\&quot;contour.show\&quot;)&amp;&amp;(i(\&quot;contour.color\&quot;),i(\&quot;contour.width\&quot;)),[\&quot;text\&quot;,\&quot;hovertext\&quot;,\&quot;hovertemplate\&quot;,\&quot;lighting.ambient\&quot;,\&quot;lighting.diffuse\&quot;,\&quot;lighting.specular\&quot;,\&quot;lighting.roughness\&quot;,\&quot;lighting.fresnel\&quot;,\&quot;lighting.vertexnormalsepsilon\&quot;,\&quot;lighting.facenormalsepsilon\&quot;,\&quot;lightposition.x\&quot;,\&quot;lightposition.y\&quot;,\&quot;lightposition.z\&quot;,\&quot;flatshading\&quot;,\&quot;opacity\&quot;].forEach(function(t){i(t)}),o(t,e,n,i,{prefix:\&quot;\&quot;,cLetter:\&quot;c\&quot;}),e._length=null):e.visible=!1}e.exports={supplyDefaults:function(t,e,r,a){s(t,e,0,a,function(r,a){return n.coerce(t,e,i,r,a)})},supplyIsoDefaults:s}},{\&quot;../../components/colorscale/defaults\&quot;:601,\&quot;../../lib\&quot;:716,\&quot;../../registry\&quot;:845,\&quot;./attributes\&quot;:1053}],1057:[function(t,e,r){\&quot;use strict\&quot;;e.exports={attributes:t(\&quot;./attributes\&quot;),supplyDefaults:t(\&quot;./defaults\&quot;).supplyDefaults,calc:t(\&quot;./calc\&quot;),colorbar:{min:\&quot;cmin\&quot;,max:\&quot;cmax\&quot;},plot:t(\&quot;./convert\&quot;).createIsosurfaceTrace,moduleType:\&quot;trace\&quot;,name:\&quot;isosurface\&quot;,basePlotModule:t(\&quot;../../plots/gl3d\&quot;),categories:[\&quot;gl3d\&quot;],meta:{}}},{\&quot;../../plots/gl3d\&quot;:804,\&quot;./attributes\&quot;:1053,\&quot;./calc\&quot;:1054,\&quot;./convert\&quot;:1055,\&quot;./defaults\&quot;:1056}],1058:[function(t,e,r){\&quot;use strict\&quot;;var n=t(\&quot;../../components/colorscale/attributes\&quot;),a=t(\&quot;../../plots/template_attributes\&quot;).hovertemplateAttrs,i=t(\&quot;../surface/attributes\&quot;),o=t(\&quot;../../plots/attributes\&quot;),s=t(\&quot;../../lib/extend\&quot;).extendFlat;e.exports=s({x:{valType:\&quot;data_array\&quot;,editType:\&quot;calc+clearAxisTypes\&quot;},y:{valType:\&quot;data_array\&quot;,editType:\&quot;calc+clearAxisTypes\&quot;},z:{valType:\&quot;data_array\&quot;,editType:\&quot;calc+clearAxisTypes\&quot;},i:{valType:\&quot;data_array\&quot;,editType:\&quot;calc\&quot;},j:{valType:\&quot;data_array\&quot;,editType:\&quot;calc\&quot;},k:{valType:\&quot;data_array\&quot;,editType:\&quot;calc\&quot;},text:{valType:\&quot;string\&quot;,dflt:\&quot;\&quot;,arrayOk:!0,editType:\&quot;calc\&quot;},hovertext:{valType:\&quot;string\&quot;,dflt:\&quot;\&quot;,arrayOk:!0,editType:\&quot;calc\&quot;},hovertemplate:a({editType:\&quot;calc\&quot;}),delaunayaxis:{valType:\&quot;enumerated\&quot;,values:[\&quot;x\&quot;,\&quot;y\&quot;,\&quot;z\&quot;],dflt:\&quot;z\&quot;,editType:\&quot;calc\&quot;},alphahull:{valType:\&quot;number\&quot;,dflt:-1,editType:\&quot;calc\&quot;},intensity:{valType:\&quot;data_array\&quot;,editType:\&quot;calc\&quot;},color:{valType:\&quot;color\&quot;,editType:\&quot;calc\&quot;},vertexcolor:{valType:\&quot;data_array\&quot;,editType:\&quot;calc\&quot;},facecolor:{valType:\&quot;data_array\&quot;,editType:\&quot;calc\&quot;},transforms:void 0},n(\&quot;\&quot;,{colorAttr:\&quot;`intensity`\&quot;,showScaleDflt:!0,editTypeOverride:\&quot;calc\&quot;}),{opacity:i.opacity,flatshading:{valType:\&quot;boolean\&quot;,dflt:!1,editType:\&quot;calc\&quot;},contour:{show:s({},i.contours.x.show,{}),color:i.contours.x.color,width:i.contours.x.width,editType:\&quot;calc\&quot;},lightposition:{x:s({},i.lightposition.x,{dflt:1e5}),y:s({},i.lightposition.y,{dflt:1e5}),z:s({},i.lightposition.z,{dflt:0}),editType:\&quot;calc\&quot;},lighting:s({vertexnormalsepsilon:{valType:\&quot;number\&quot;,min:0,max:1,dflt:1e-12,editType:\&quot;calc\&quot;},facenormalsepsilon:{valType:\&quot;number\&quot;,min:0,max:1,dflt:1e-6,editType:\&quot;calc\&quot;},editType:\&quot;calc\&quot;},i.lighting),hoverinfo:s({},o.hoverinfo,{editType:\&quot;calc\&quot;})})},{\&quot;../../components/colorscale/attributes\&quot;:598,\&quot;../../lib/extend\&quot;:707,\&quot;../../plots/attributes\&quot;:761,\&quot;../../plots/template_attributes\&quot;:840,\&quot;../surface/attributes\&quot;:1231}],1059:[function(t,e,r){\&quot;use strict\&quot;;var n=t(\&quot;../../components/colorscale/calc\&quot;);e.exports=function(t,e){e.intensity&amp;&amp;n(t,e,{vals:e.intensity,containerStr:\&quot;\&quot;,cLetter:\&quot;c\&quot;})}},{\&quot;../../components/colorscale/calc\&quot;:599}],1060:[function(t,e,r){\&quot;use strict\&quot;;var n=t(\&quot;gl-mesh3d\&quot;),a=t(\&quot;delaunay-triangulate\&quot;),i=t(\&quot;alpha-shape\&quot;),o=t(\&quot;convex-hull\&quot;),s=t(\&quot;../../lib/gl_format_color\&quot;).parseColorScale,l=t(\&quot;../../lib/str2rgbarray\&quot;),c=t(\&quot;../../components/colorscale\&quot;).extractOpts,u=t(\&quot;../../plots/gl3d/zip3\&quot;);function h(t,e,r){this.scene=t,this.uid=r,this.mesh=e,this.name=\&quot;\&quot;,this.color=\&quot;#fff\&quot;,this.data=null,this.showContour=!1}var f=h.prototype;function p(t){for(var e=[],r=t.length,n=0;n&lt;r;n++)e[n]=l(t[n]);return e}function d(t,e,r,n){for(var a=[],i=e.length,o=0;o&lt;i;o++)a[o]=t.d2l(e[o],0,n)*r;return a}function g(t){for(var e=[],r=t.length,n=0;n&lt;r;n++)e[n]=Math.round(t[n]);return e}function v(t,e){for(var r=t.length,n=0;n&lt;r;n++)if(t[n]&lt;=-.5||t[n]&gt;=e-.5)return!1;return!0}f.handlePick=function(t){if(t.object===this.mesh){var e=t.index=t.data.index;t.traceCoordinate=[this.data.x[e],this.data.y[e],this.data.z[e]];var r=this.data.hovertext||this.data.text;return Array.isArray(r)&amp;&amp;void 0!==r[e]?t.textLabel=r[e]:r&amp;&amp;(t.textLabel=r),!0}},f.update=function(t){var e=this.scene,r=e.fullSceneLayout;this.data=t;var n,h=t.x.length,f=u(d(r.xaxis,t.x,e.dataScale[0],t.xcalendar),d(r.yaxis,t.y,e.dataScale[1],t.ycalendar),d(r.zaxis,t.z,e.dataScale[2],t.zcalendar));if(t.i&amp;&amp;t.j&amp;&amp;t.k){if(t.i.length!==t.j.length||t.j.length!==t.k.length||!v(t.i,h)||!v(t.j,h)||!v(t.k,h))return;n=u(g(t.i),g(t.j),g(t.k))}else n=0===t.alphahull?o(f):t.alphahull&gt;0?i(t.alphahull,f):function(t,e){for(var r=[\&quot;x\&quot;,\&quot;y\&quot;,\&quot;z\&quot;].indexOf(t),n=[],i=e.length,o=0;o&lt;i;o++)n[o]=[e[o][(r+1)%3],e[o][(r+2)%3]];return a(n)}(t.delaunayaxis,f);var m={positions:f,cells:n,lightPosition:[t.lightposition.x,t.lightposition.y,t.lightposition.z],ambient:t.lighting.ambient,diffuse:t.lighting.diffuse,specular:t.lighting.specular,roughness:t.lighting.roughness,fresnel:t.lighting.fresnel,vertexNormalsEpsilon:t.lighting.vertexnormalsepsilon,faceNormalsEpsilon:t.lighting.facenormalsepsilon,opacity:t.opacity,contourEnable:t.contour.show,contourColor:l(t.contour.color).slice(0,3),contourWidth:t.contour.width,useFacetNormals:t.flatshading};if(t.intensity){var y=c(t);this.color=\&quot;#fff\&quot;,m.vertexIntensity=t.intensity,m.vertexIntensityBounds=[y.min,y.max],m.colormap=s(t)}else t.vertexcolor?(this.color=t.vertexcolor[0],m.vertexColors=p(t.vertexcolor)):t.facecolor?(this.color=t.facecolor[0],m.cellColors=p(t.facecolor)):(this.color=t.color,m.meshColor=l(t.color));this.mesh.update(m)},f.dispose=function(){this.scene.glplot.remove(this.mesh),this.mesh.dispose()},e.exports=function(t,e){var r=t.glplot.gl,a=n({gl:r}),i=new h(t,a,e.uid);return a._trace=i,i.update(e),t.glplot.add(a),i}},{\&quot;../../components/colorscale\&quot;:603,\&quot;../../lib/gl_format_color\&quot;:713,\&quot;../../lib/str2rgbarray\&quot;:739,\&quot;../../plots/gl3d/zip3\&quot;:815,\&quot;alpha-shape\&quot;:66,\&quot;convex-hull\&quot;:131,\&quot;delaunay-triangulate\&quot;:166,\&quot;gl-mesh3d\&quot;:282}],1061:[function(t,e,r){\&quot;use strict\&quot;;var n=t(\&quot;../../registry\&quot;),a=t(\&quot;../../lib\&quot;),i=t(\&quot;../../components/colorscale/defaults\&quot;),o=t(\&quot;./attributes\&quot;);e.exports=function(t,e,r,s){function l(r,n){return a.coerce(t,e,o,r,n)}function c(t){var e=t.map(function(t){var e=l(t);return e&amp;&amp;a.isArrayOrTypedArray(e)?e:null});return e.every(function(t){return t&amp;&amp;t.length===e[0].length})&amp;&amp;e}c([\&quot;x\&quot;,\&quot;y\&quot;,\&quot;z\&quot;])?(c([\&quot;i\&quot;,\&quot;j\&quot;,\&quot;k\&quot;]),(!e.i||e.j&amp;&amp;e.k)&amp;&amp;(!e.j||e.k&amp;&amp;e.i)&amp;&amp;(!e.k||e.i&amp;&amp;e.j)?(n.getComponentMethod(\&quot;calendars\&quot;,\&quot;handleTraceDefaults\&quot;)(t,e,[\&quot;x\&quot;,\&quot;y\&quot;,\&quot;z\&quot;],s),[\&quot;lighting.ambient\&quot;,\&quot;lighting.diffuse\&quot;,\&quot;lighting.specular\&quot;,\&quot;lighting.roughness\&quot;,\&quot;lighting.fresnel\&quot;,\&quot;lighting.vertexnormalsepsilon\&quot;,\&quot;lighting.facenormalsepsilon\&quot;,\&quot;lightposition.x\&quot;,\&quot;lightposition.y\&quot;,\&quot;lightposition.z\&quot;,\&quot;contour.show\&quot;,\&quot;contour.color\&quot;,\&quot;contour.width\&quot;,\&quot;colorscale\&quot;,\&quot;reversescale\&quot;,\&quot;flatshading\&quot;,\&quot;alphahull\&quot;,\&quot;delaunayaxis\&quot;,\&quot;opacity\&quot;].forEach(function(t){l(t)}),\&quot;intensity\&quot;in t?(l(\&quot;intensity\&quot;),i(t,e,s,l,{prefix:\&quot;\&quot;,cLetter:\&quot;c\&quot;})):(e.showscale=!1,\&quot;facecolor\&quot;in t?l(\&quot;facecolor\&quot;):\&quot;vertexcolor\&quot;in t?l(\&quot;vertexcolor\&quot;):l(\&quot;color\&quot;,r)),l(\&quot;text\&quot;),l(\&quot;hovertext\&quot;),l(\&quot;hovertemplate\&quot;),e._length=null):e.visible=!1):e.visible=!1}},{\&quot;../../components/colorscale/defaults\&quot;:601,\&quot;../../lib\&quot;:716,\&quot;../../registry\&quot;:845,\&quot;./attributes\&quot;:1058}],1062:[function(t,e,r){\&quot;use strict\&quot;;e.exports={attributes:t(\&quot;./attributes\&quot;),supplyDefaults:t(\&quot;./defaults\&quot;),calc:t(\&quot;./calc\&quot;),colorbar:{min:\&quot;cmin\&quot;,max:\&quot;cmax\&quot;},plot:t(\&quot;./convert\&quot;),moduleType:\&quot;trace\&quot;,name:\&quot;mesh3d\&quot;,basePlotModule:t(\&quot;../../plots/gl3d\&quot;),categories:[\&quot;gl3d\&quot;],meta:{}}},{\&quot;../../plots/gl3d\&quot;:804,\&quot;./attributes\&quot;:1058,\&quot;./calc\&quot;:1059,\&quot;./convert\&quot;:1060,\&quot;./defaults\&quot;:1061}],1063:[function(t,e,r){\&quot;use strict\&quot;;var n=t(\&quot;../../lib\&quot;).extendFlat,a=t(\&quot;../scatter/attributes\&quot;),i=t(\&quot;../../components/drawing/attributes\&quot;).dash,o=t(\&quot;../../components/fx/attributes\&quot;),s=t(\&quot;../../constants/delta.js\&quot;),l=s.INCREASING.COLOR,c=s.DECREASING.COLOR,u=a.line;function h(t){return{line:{color:n({},u.color,{dflt:t}),width:u.width,dash:i,editType:\&quot;style\&quot;},editType:\&quot;style\&quot;}}e.exports={x:{valType:\&quot;data_array\&quot;,editType:\&quot;calc+clearAxisTypes\&quot;},open:{valType:\&quot;data_array\&quot;,editType:\&quot;calc\&quot;},high:{valType:\&quot;data_array\&quot;,editType:\&quot;calc\&quot;},low:{valType:\&quot;data_array\&quot;,editType:\&quot;calc\&quot;},close:{valType:\&quot;data_array\&quot;,editType:\&quot;calc\&quot;},line:{width:n({},u.width,{}),dash:n({},i,{}),editType:\&quot;style\&quot;},increasing:h(l),decreasing:h(c),text:{valType:\&quot;string\&quot;,dflt:\&quot;\&quot;,arrayOk:!0,editType:\&quot;calc\&quot;},hovertext:{valType:\&quot;string\&quot;,dflt:\&quot;\&quot;,arrayOk:!0,editType:\&quot;calc\&quot;},tickwidth:{valType:\&quot;number\&quot;,min:0,max:.5,dflt:.3,editType:\&quot;calc\&quot;},hoverlabel:n({},o.hoverlabel,{split:{valType:\&quot;boolean\&quot;,dflt:!1,editType:\&quot;style\&quot;}})}},{\&quot;../../components/drawing/attributes\&quot;:611,\&quot;../../components/fx/attributes\&quot;:621,\&quot;../../constants/delta.js\&quot;:686,\&quot;../../lib\&quot;:716,\&quot;../scatter/attributes\&quot;:1117}],1064:[function(t,e,r){\&quot;use strict\&quot;;var n=t(\&quot;../../lib\&quot;),a=n._,i=t(\&quot;../../plots/cartesian/axes\&quot;),o=t(\&quot;../../constants/numerical\&quot;).BADNUM;function s(t,e,r,n){return{o:t,h:e,l:r,c:n}}function l(t,e,r,s,l){for(var c=s.makeCalcdata(e,\&quot;open\&quot;),u=s.makeCalcdata(e,\&quot;high\&quot;),h=s.makeCalcdata(e,\&quot;low\&quot;),f=s.makeCalcdata(e,\&quot;close\&quot;),p=Array.isArray(e.text),d=Array.isArray(e.hovertext),g=!0,v=null,m=[],y=0;y&lt;r.length;y++){var x=r[y],b=c[y],_=u[y],w=h[y],k=f[y];if(x!==o&amp;&amp;b!==o&amp;&amp;_!==o&amp;&amp;w!==o&amp;&amp;k!==o){k===b?null!==v&amp;&amp;k!==v&amp;&amp;(g=k&gt;v):g=k&gt;b,v=k;var T=l(b,_,w,k);T.pos=x,T.yc=(b+k)/2,T.i=y,T.dir=g?\&quot;increasing\&quot;:\&quot;decreasing\&quot;,T.x=T.pos,T.y=[w,_],p&amp;&amp;(T.tx=e.text[y]),d&amp;&amp;(T.htx=e.hovertext[y]),m.push(T)}else m.push({pos:x,empty:!0})}return e._extremes[s._id]=i.findExtremes(s,n.concat(h,u),{padded:!0}),m.length&amp;&amp;(m[0].t={labels:{open:a(t,\&quot;open:\&quot;)+\&quot; \&quot;,high:a(t,\&quot;high:\&quot;)+\&quot; \&quot;,low:a(t,\&quot;low:\&quot;)+\&quot; \&quot;,close:a(t,\&quot;close:\&quot;)+\&quot; \&quot;}}),m}e.exports={calc:function(t,e){var r=i.getFromId(t,e.xaxis),a=i.getFromId(t,e.yaxis),o=function(t,e,r){var a=r._minDiff;if(!a){var i,o=t._fullData,s=[];for(a=1/0,i=0;i&lt;o.length;i++){var l=o[i];if(\&quot;ohlc\&quot;===l.type&amp;&amp;!0===l.visible&amp;&amp;l.xaxis===e._id){s.push(l);var c=e.makeCalcdata(l,\&quot;x\&quot;);l._xcalc=c;var u=n.distinctVals(c).minDiff;u&amp;&amp;isFinite(u)&amp;&amp;(a=Math.min(a,u))}}for(a===1/0&amp;&amp;(a=1),i=0;i&lt;s.length;i++)s[i]._minDiff=a}return a*r.tickwidth}(t,r,e),c=e._minDiff;e._minDiff=null;var u=e._xcalc;e._xcalc=null;var h=l(t,e,u,a,s);return e._extremes[r._id]=i.findExtremes(r,u,{vpad:c/2}),h.length?(n.extendFlat(h[0].t,{wHover:c/2,tickLen:o}),h):[{t:{empty:!0}}]},calcCommon:l}},{\&quot;../../constants/numerical\&quot;:692,\&quot;../../lib\&quot;:716,\&quot;../../plots/cartesian/axes\&quot;:764}],1065:[function(t,e,r){\&quot;use strict\&quot;;var n=t(\&quot;../../lib\&quot;),a=t(\&quot;./ohlc_defaults\&quot;),i=t(\&quot;./attributes\&quot;);function o(t,e,r,n){r(n+\&quot;.line.color\&quot;),r(n+\&quot;.line.width\&quot;,e.line.width),r(n+\&quot;.line.dash\&quot;,e.line.dash)}e.exports=function(t,e,r,s){function l(r,a){return n.coerce(t,e,i,r,a)}a(t,e,l,s)?(l(\&quot;line.width\&quot;),l(\&quot;line.dash\&quot;),o(t,e,l,\&quot;increasing\&quot;),o(t,e,l,\&quot;decreasing\&quot;),l(\&quot;text\&quot;),l(\&quot;hovertext\&quot;),l(\&quot;tickwidth\&quot;),s._requestRangeslider[e.xaxis]=!0):e.visible=!1}},{\&quot;../../lib\&quot;:716,\&quot;./attributes\&quot;:1063,\&quot;./ohlc_defaults\&quot;:1068}],1066:[function(t,e,r){\&quot;use strict\&quot;;var n=t(\&quot;../../plots/cartesian/axes\&quot;),a=t(\&quot;../../lib\&quot;),i=t(\&quot;../../components/fx\&quot;),o=t(\&quot;../../components/color\&quot;),s=t(\&quot;../../lib\&quot;).fillText,l=t(\&quot;../../constants/delta.js\&quot;),c={increasing:l.INCREASING.SYMBOL,decreasing:l.DECREASING.SYMBOL};function u(t,e,r,n){var a,s,l=t.cd,c=t.xa,u=l[0].trace,h=l[0].t,f=u.type,p=\&quot;ohlc\&quot;===f?\&quot;l\&quot;:\&quot;min\&quot;,d=\&quot;ohlc\&quot;===f?\&quot;h\&quot;:\&quot;max\&quot;,g=h.bPos||0,v=function(t){return t.pos+g-e},m=h.bdPos||h.tickLen,y=h.wHover,x=Math.min(1,m/Math.abs(c.r2c(c.range[1])-c.r2c(c.range[0])));function b(t){var e=v(t);return i.inbox(e-y,e+y,a)}function _(t){var e=t[p],n=t[d];return e===n||i.inbox(e-r,n-r,a)}function w(t){return(b(t)+_(t))/2}a=t.maxHoverDistance-x,s=t.maxSpikeDistance-x;var k=i.getDistanceFunction(n,b,_,w);if(i.getClosest(l,k,t),!1===t.index)return null;var T=l[t.index];if(T.empty)return null;var A=u[T.dir],M=A.line.color;return o.opacity(M)&amp;&amp;A.line.width?t.color=M:t.color=A.fillcolor,t.x0=c.c2p(T.pos+g-m,!0),t.x1=c.c2p(T.pos+g+m,!0),t.xLabelVal=T.pos,t.spikeDistance=w(T)*s/a,t.xSpike=c.c2p(T.pos,!0),t}function h(t,e,r,i){var o=t.cd,s=t.ya,l=o[0].trace,c=o[0].t,h=[],f=u(t,e,r,i);if(!f)return[];var p=o[f.index].hi||l.hoverinfo,d=p.split(\&quot;+\&quot;);if(!(\&quot;all\&quot;===p||-1!==d.indexOf(\&quot;y\&quot;)))return[];for(var g=[\&quot;high\&quot;,\&quot;open\&quot;,\&quot;close\&quot;,\&quot;low\&quot;],v={},m=0;m&lt;g.length;m++){var y,x=g[m],b=l[x][f.index],_=s.c2p(b,!0);b in v?(y=v[b]).yLabel+=\&quot;&lt;br&gt;\&quot;+c.labels[x]+n.hoverLabelText(s,b):((y=a.extendFlat({},f)).y0=y.y1=_,y.yLabelVal=b,y.yLabel=c.labels[x]+n.hoverLabelText(s,b),y.name=\&quot;\&quot;,h.push(y),v[b]=y)}return h}function f(t,e,r,a){var i=t.cd,o=t.ya,l=i[0].trace,h=i[0].t,f=u(t,e,r,a);if(!f)return[];var p=i[f.index],d=f.index=p.i,g=p.dir;function v(t){return h.labels[t]+n.hoverLabelText(o,l[t][d])}var m=p.hi||l.hoverinfo,y=m.split(\&quot;+\&quot;),x=\&quot;all\&quot;===m,b=x||-1!==y.indexOf(\&quot;y\&quot;),_=x||-1!==y.indexOf(\&quot;text\&quot;),w=b?[v(\&quot;open\&quot;),v(\&quot;high\&quot;),v(\&quot;low\&quot;),v(\&quot;close\&quot;)+\&quot;  \&quot;+c[g]]:[];return _&amp;&amp;s(p,l,w),f.extraText=w.join(\&quot;&lt;br&gt;\&quot;),f.y0=f.y1=o.c2p(p.yc,!0),[f]}e.exports={hoverPoints:function(t,e,r,n){return t.cd[0].trace.hoverlabel.split?h(t,e,r,n):f(t,e,r,n)},hoverSplit:h,hoverOnPoints:f}},{\&quot;../../components/color\&quot;:591,\&quot;../../components/fx\&quot;:629,\&quot;../../constants/delta.js\&quot;:686,\&quot;../../lib\&quot;:716,\&quot;../../plots/cartesian/axes\&quot;:764}],1067:[function(t,e,r){\&quot;use strict\&quot;;e.exports={moduleType:\&quot;trace\&quot;,name:\&quot;ohlc\&quot;,basePlotModule:t(\&quot;../../plots/cartesian\&quot;),categories:[\&quot;cartesian\&quot;,\&quot;svg\&quot;,\&quot;showLegend\&quot;],meta:{},attributes:t(\&quot;./attributes\&quot;),supplyDefaults:t(\&quot;./defaults\&quot;),calc:t(\&quot;./calc\&quot;).calc,plot:t(\&quot;./plot\&quot;),style:t(\&quot;./style\&quot;),hoverPoints:t(\&quot;./hover\&quot;).hoverPoints,selectPoints:t(\&quot;./select\&quot;)}},{\&quot;../../plots/cartesian\&quot;:775,\&quot;./attributes\&quot;:1063,\&quot;./calc\&quot;:1064,\&quot;./defaults\&quot;:1065,\&quot;./hover\&quot;:1066,\&quot;./plot\&quot;:1069,\&quot;./select\&quot;:1070,\&quot;./style\&quot;:1071}],1068:[function(t,e,r){\&quot;use strict\&quot;;var n=t(\&quot;../../registry\&quot;),a=t(\&quot;../../lib\&quot;);e.exports=function(t,e,r,i){var o=r(\&quot;x\&quot;),s=r(\&quot;open\&quot;),l=r(\&quot;high\&quot;),c=r(\&quot;low\&quot;),u=r(\&quot;close\&quot;);if(r(\&quot;hoverlabel.split\&quot;),n.getComponentMethod(\&quot;calendars\&quot;,\&quot;handleTraceDefaults\&quot;)(t,e,[\&quot;x\&quot;],i),s&amp;&amp;l&amp;&amp;c&amp;&amp;u){var h=Math.min(s.length,l.length,c.length,u.length);return o&amp;&amp;(h=Math.min(h,a.minRowLength(o))),e._length=h,h}}},{\&quot;../../lib\&quot;:716,\&quot;../../registry\&quot;:845}],1069:[function(t,e,r){\&quot;use strict\&quot;;var n=t(\&quot;d3\&quot;),a=t(\&quot;../../lib\&quot;);e.exports=function(t,e,r,i){var o=e.xaxis,s=e.yaxis;a.makeTraceGroups(i,r,\&quot;trace ohlc\&quot;).each(function(t){var e=n.select(this),r=t[0],i=r.t;if(!0!==r.trace.visible||i.empty)e.remove();else{var l=i.tickLen,c=e.selectAll(\&quot;path\&quot;).data(a.identity);c.enter().append(\&quot;path\&quot;),c.exit().remove(),c.attr(\&quot;d\&quot;,function(t){if(t.empty)return\&quot;M0,0Z\&quot;;var e=o.c2p(t.pos,!0),r=o.c2p(t.pos-l,!0),n=o.c2p(t.pos+l,!0);return\&quot;M\&quot;+r+\&quot;,\&quot;+s.c2p(t.o,!0)+\&quot;H\&quot;+e+\&quot;M\&quot;+e+\&quot;,\&quot;+s.c2p(t.h,!0)+\&quot;V\&quot;+s.c2p(t.l,!0)+\&quot;M\&quot;+n+\&quot;,\&quot;+s.c2p(t.c,!0)+\&quot;H\&quot;+e})}})}},{\&quot;../../lib\&quot;:716,d3:164}],1070:[function(t,e,r){\&quot;use strict\&quot;;e.exports=function(t,e){var r,n=t.cd,a=t.xaxis,i=t.yaxis,o=[],s=n[0].t.bPos||0;if(!1===e)for(r=0;r&lt;n.length;r++)n[r].selected=0;else for(r=0;r&lt;n.length;r++){var l=n[r];e.contains([a.c2p(l.pos+s),i.c2p(l.yc)],null,l.i,t)?(o.push({pointNumber:l.i,x:a.c2d(l.pos),y:i.c2d(l.yc)}),l.selected=1):l.selected=0}return o}},{}],1071:[function(t,e,r){\&quot;use strict\&quot;;var n=t(\&quot;d3\&quot;),a=t(\&quot;../../components/drawing\&quot;),i=t(\&quot;../../components/color\&quot;);e.exports=function(t,e,r){var o=r||n.select(t).selectAll(\&quot;g.ohlclayer\&quot;).selectAll(\&quot;g.trace\&quot;);o.style(\&quot;opacity\&quot;,function(t){return t[0].trace.opacity}),o.each(function(t){var e=t[0].trace;n.select(this).selectAll(\&quot;path\&quot;).each(function(t){if(!t.empty){var r=e[t.dir].line;n.select(this).style(\&quot;fill\&quot;,\&quot;none\&quot;).call(i.stroke,r.color).call(a.dashLine,r.dash,r.width).style(\&quot;opacity\&quot;,e.selectedpoints&amp;&amp;!t.selected?.3:1)}})})}},{\&quot;../../components/color\&quot;:591,\&quot;../../components/drawing\&quot;:612,d3:164}],1072:[function(t,e,r){\&quot;use strict\&quot;;var n=t(\&quot;../../lib/extend\&quot;).extendFlat,a=t(\&quot;../../plots/attributes\&quot;),i=t(\&quot;../../plots/font_attributes\&quot;),o=t(\&quot;../../components/colorscale/attributes\&quot;),s=t(\&quot;../../plots/template_attributes\&quot;).hovertemplateAttrs,l=t(\&quot;../../plots/domain\&quot;).attributes,c=n({editType:\&quot;calc\&quot;},o(\&quot;line\&quot;,{editTypeOverride:\&quot;calc\&quot;}),{shape:{valType:\&quot;enumerated\&quot;,values:[\&quot;linear\&quot;,\&quot;hspline\&quot;],dflt:\&quot;linear\&quot;,editType:\&quot;plot\&quot;},hovertemplate:s({editType:\&quot;plot\&quot;,arrayOk:!1},{keys:[\&quot;count\&quot;,\&quot;probability\&quot;]})});e.exports={domain:l({name:\&quot;parcats\&quot;,trace:!0,editType:\&quot;calc\&quot;}),hoverinfo:n({},a.hoverinfo,{flags:[\&quot;count\&quot;,\&quot;probability\&quot;],editType:\&quot;plot\&quot;,arrayOk:!1}),hoveron:{valType:\&quot;enumerated\&quot;,values:[\&quot;category\&quot;,\&quot;color\&quot;,\&quot;dimension\&quot;],dflt:\&quot;category\&quot;,editType:\&quot;plot\&quot;},hovertemplate:s({editType:\&quot;plot\&quot;,arrayOk:!1},{keys:[\&quot;count\&quot;,\&quot;probability\&quot;,\&quot;category\&quot;,\&quot;categorycount\&quot;,\&quot;colorcount\&quot;,\&quot;bandcolorcount\&quot;]}),arrangement:{valType:\&quot;enumerated\&quot;,values:[\&quot;perpendicular\&quot;,\&quot;freeform\&quot;,\&quot;fixed\&quot;],dflt:\&quot;perpendicular\&quot;,editType:\&quot;plot\&quot;},bundlecolors:{valType:\&quot;boolean\&quot;,dflt:!0,editType:\&quot;plot\&quot;},sortpaths:{valType:\&quot;enumerated\&quot;,values:[\&quot;forward\&quot;,\&quot;backward\&quot;],dflt:\&quot;forward\&quot;,editType:\&quot;plot\&quot;},labelfont:i({editType:\&quot;calc\&quot;}),tickfont:i({editType:\&quot;calc\&quot;}),dimensions:{_isLinkedToArray:\&quot;dimension\&quot;,label:{valType:\&quot;string\&quot;,editType:\&quot;calc\&quot;},categoryorder:{valType:\&quot;enumerated\&quot;,values:[\&quot;trace\&quot;,\&quot;category ascending\&quot;,\&quot;category descending\&quot;,\&quot;array\&quot;],dflt:\&quot;trace\&quot;,editType:\&quot;calc\&quot;},categoryarray:{valType:\&quot;data_array\&quot;,editType:\&quot;calc\&quot;},ticktext:{valType:\&quot;data_array\&quot;,editType:\&quot;calc\&quot;},values:{valType:\&quot;data_array\&quot;,dflt:[],editType:\&quot;calc\&quot;},displayindex:{valType:\&quot;integer\&quot;,editType:\&quot;calc\&quot;},editType:\&quot;calc\&quot;,visible:{valType:\&quot;boolean\&quot;,dflt:!0,editType:\&quot;calc\&quot;}},line:c,counts:{valType:\&quot;number\&quot;,min:0,dflt:1,arrayOk:!0,editType:\&quot;calc\&quot;},customdata:void 0,hoverlabel:void 0,ids:void 0,legendgroup:void 0,opacity:void 0,selectedpoints:void 0,showlegend:void 0}},{\&quot;../../components/colorscale/attributes\&quot;:598,\&quot;../../lib/extend\&quot;:707,\&quot;../../plots/attributes\&quot;:761,\&quot;../../plots/domain\&quot;:789,\&quot;../../plots/font_attributes\&quot;:790,\&quot;../../plots/template_attributes\&quot;:840}],1073:[function(t,e,r){\&quot;use strict\&quot;;var n=t(\&quot;../../plots/get_data\&quot;).getModuleCalcData,a=t(\&quot;./plot\&quot;);r.name=\&quot;parcats\&quot;,r.plot=function(t,e,r,i){var o=n(t.calcdata,\&quot;parcats\&quot;);if(o.length){var s=o[0];a(t,s,r,i)}},r.clean=function(t,e,r,n){var a=n._has&amp;&amp;n._has(\&quot;parcats\&quot;),i=e._has&amp;&amp;e._has(\&quot;parcats\&quot;);a&amp;&amp;!i&amp;&amp;n._paperdiv.selectAll(\&quot;.parcats\&quot;).remove()}},{\&quot;../../plots/get_data\&quot;:799,\&quot;./plot\&quot;:1078}],1074:[function(t,e,r){\&quot;use strict\&quot;;var n=t(\&quot;../../lib/gup\&quot;).wrap,a=t(\&quot;../../components/colorscale/helpers\&quot;).hasColorscale,i=t(\&quot;../../components/colorscale/calc\&quot;),o=t(\&quot;../../lib/filter_unique.js\&quot;),s=t(\&quot;../../components/drawing\&quot;),l=t(\&quot;../../lib\&quot;);function c(t,e,r){t.valueInds.push(e),t.count+=r}function u(t,e,r){return{categoryInds:t,color:e,rawColor:r,valueInds:[],count:0}}function h(t,e,r){t.valueInds.push(e),t.count+=r}e.exports=function(t,e){var r=l.filterVisible(e.dimensions);if(0===r.length)return[];var f,p,d,g=r.map(function(t){var e;return\&quot;trace\&quot;===t.categoryorder?e=null:\&quot;array\&quot;===t.categoryorder?e=t.categoryarray:(e=o(t.values).sort(),\&quot;category descending\&quot;===t.categoryorder&amp;&amp;(e=e.reverse())),function(t,e){e=null==e?[]:e.map(function(t){return t});var r={},n={},a=[];e.forEach(function(t,e){r[t]=0,n[t]=e});for(var i=0;i&lt;t.length;i++){var o,s=t[i];void 0===r[s]?(r[s]=1,o=e.push(s)-1,n[s]=o):(r[s]++,o=n[s]),a.push(o)}var l=e.map(function(t){return r[t]});return{uniqueValues:e,uniqueCounts:l,inds:a}}(t.values,e)});f=l.isArrayOrTypedArray(e.counts)?e.counts:[e.counts],function(t){var e;if(function(t){for(var e=new Array(t.length),r=0;r&lt;t.length;r++){if(t[r]&lt;0||t[r]&gt;=t.length)return!1;if(void 0!==e[t[r]])return!1;e[t[r]]=!0}return!0}(t.map(function(t){return t.displayindex})))for(e=0;e&lt;t.length;e++)t[e]._displayindex=t[e].displayindex;else for(e=0;e&lt;t.length;e++)t[e]._displayindex=e}(r),r.forEach(function(t,e){!function(t,e){t._categoryarray=e.uniqueValues,null===t.ticktext||void 0===t.ticktext?t._ticktext=[]:t._ticktext=t.ticktext.slice();for(var r=t._ticktext.length;r&lt;e.uniqueValues.length;r++)t._ticktext.push(e.uniqueValues[r])}(t,g[e])});var v,m=e.line;m?(a(e,\&quot;line\&quot;)&amp;&amp;i(t,e,{vals:e.line.color,containerStr:\&quot;line\&quot;,cLetter:\&quot;c\&quot;}),v=s.tryColorscale(m)):v=l.identity;var y,x,b,_,w,k=r[0].values.length,T={},A=g.map(function(t){return t.inds});for(d=0,y=0;y&lt;k;y++){var M=[];for(x=0;x&lt;A.length;x++)M.push(A[x][y]);p=f[y%f.length],d+=p;var S=(b=y,_=void 0,w=void 0,l.isArrayOrTypedArray(m.color)?w=_=m.color[b%m.color.length]:_=m.color,{color:v(_),rawColor:w}),E=M+\&quot;-\&quot;+S.rawColor;void 0===T[E]&amp;&amp;(T[E]=u(M,S.color,S.rawColor)),h(T[E],y,p)}var C,L=r.map(function(t,e){return r=e,n=t._index,a=t._displayindex,i=t.label,{dimensionInd:r,containerInd:n,displayInd:a,dimensionLabel:i,count:d,categories:[],dragX:null};var r,n,a,i});for(y=0;y&lt;k;y++)for(p=f[y%f.length],x=0;x&lt;L.length;x++){var P=L[x].containerInd,O=g[x].inds[y],z=L[x].categories;if(void 0===z[O]){var I=e.dimensions[P]._categoryarray[O],D=e.dimensions[P]._ticktext[O];z[O]={dimensionInd:x,categoryInd:C=O,categoryValue:I,displayInd:C,categoryLabel:D,valueInds:[],count:0,dragY:null}}c(z[O],y,p)}return n(function(t,e,r){var n=t.map(function(t){return t.categories.length}).reduce(function(t,e){return Math.max(t,e)});return{dimensions:t,paths:e,trace:void 0,maxCats:n,count:r}}(L,T,d))}},{\&quot;../../components/colorscale/calc\&quot;:599,\&quot;../../components/colorscale/helpers\&quot;:602,\&quot;../../components/drawing\&quot;:612,\&quot;../../lib\&quot;:716,\&quot;../../lib/filter_unique.js\&quot;:708,\&quot;../../lib/gup\&quot;:714}],1075:[function(t,e,r){\&quot;use strict\&quot;;var n=t(\&quot;../../lib\&quot;),a=t(\&quot;../../components/colorscale/helpers\&quot;).hasColorscale,i=t(\&quot;../../components/colorscale/defaults\&quot;),o=t(\&quot;../../plots/domain\&quot;).defaults,s=t(\&quot;../../plots/array_container_defaults\&quot;),l=t(\&quot;./attributes\&quot;),c=t(\&quot;../parcoords/merge_length\&quot;);function u(t,e){function r(r,a){return n.coerce(t,e,l.dimensions,r,a)}var a=r(\&quot;values\&quot;),i=r(\&quot;visible\&quot;);if(a&amp;&amp;a.length||(i=e.visible=!1),i){r(\&quot;label\&quot;),r(\&quot;displayindex\&quot;,e._index);var o,s=t.categoryarray,c=Array.isArray(s)&amp;&amp;s.length&gt;0;c&amp;&amp;(o=\&quot;array\&quot;);var u=r(\&quot;categoryorder\&quot;,o);\&quot;array\&quot;===u?(r(\&quot;categoryarray\&quot;),r(\&quot;ticktext\&quot;)):(delete t.categoryarray,delete t.ticktext),c||\&quot;array\&quot;!==u||(e.categoryorder=\&quot;trace\&quot;)}}e.exports=function(t,e,r,h){function f(r,a){return n.coerce(t,e,l,r,a)}var p=s(t,e,{name:\&quot;dimensions\&quot;,handleItemDefaults:u}),d=function(t,e,r,o,s){s(\&quot;line.shape\&quot;),s(\&quot;line.hovertemplate\&quot;);var l=s(\&quot;line.color\&quot;,o.colorway[0]);if(a(t,\&quot;line\&quot;)&amp;&amp;n.isArrayOrTypedArray(l)){if(l.length)return s(\&quot;line.colorscale\&quot;),i(t,e,o,s,{prefix:\&quot;line.\&quot;,cLetter:\&quot;c\&quot;}),l.length;e.line.color=r}return 1/0}(t,e,r,h,f);o(e,h,f),Array.isArray(p)&amp;&amp;p.length||(e.visible=!1),c(e,p,\&quot;values\&quot;,d),f(\&quot;hoveron\&quot;),f(\&quot;hovertemplate\&quot;),f(\&quot;arrangement\&quot;),f(\&quot;bundlecolors\&quot;),f(\&quot;sortpaths\&quot;),f(\&quot;counts\&quot;);var g={family:h.font.family,size:Math.round(h.font.size),color:h.font.color};n.coerceFont(f,\&quot;labelfont\&quot;,g);var v={family:h.font.family,size:Math.round(h.font.size/1.2),color:h.font.color};n.coerceFont(f,\&quot;tickfont\&quot;,v)}},{\&quot;../../components/colorscale/defaults\&quot;:601,\&quot;../../components/colorscale/helpers\&quot;:602,\&quot;../../lib\&quot;:716,\&quot;../../plots/array_container_defaults\&quot;:760,\&quot;../../plots/domain\&quot;:789,\&quot;../parcoords/merge_length\&quot;:1088,\&quot;./attributes\&quot;:1072}],1076:[function(t,e,r){\&quot;use strict\&quot;;e.exports={attributes:t(\&quot;./attributes\&quot;),supplyDefaults:t(\&quot;./defaults\&quot;),calc:t(\&quot;./calc\&quot;),plot:t(\&quot;./plot\&quot;),colorbar:{container:\&quot;line\&quot;,min:\&quot;cmin\&quot;,max:\&quot;cmax\&quot;},moduleType:\&quot;trace\&quot;,name:\&quot;parcats\&quot;,basePlotModule:t(\&quot;./base_plot\&quot;),categories:[\&quot;noOpacity\&quot;],meta:{}}},{\&quot;./attributes\&quot;:1072,\&quot;./base_plot\&quot;:1073,\&quot;./calc\&quot;:1074,\&quot;./defaults\&quot;:1075,\&quot;./plot\&quot;:1078}],1077:[function(t,e,r){\&quot;use strict\&quot;;var n=t(\&quot;d3\&quot;),a=t(\&quot;../../plot_api/plot_api\&quot;),i=t(\&quot;../../components/fx\&quot;),o=t(\&quot;../../lib\&quot;),s=t(\&quot;../../components/drawing\&quot;),l=t(\&quot;tinycolor2\&quot;),c=t(\&quot;../../lib/svg_text_utils\&quot;);function u(t,e,r,a){var i=t.map(function(t,e,r){var n,a=r[0],i=e.margin||{l:80,r:80,t:100,b:80},o=a.trace,s=o.domain,l=e.width,c=e.height,u=Math.floor(l*(s.x[1]-s.x[0])),h=Math.floor(c*(s.y[1]-s.y[0])),f=s.x[0]*l+i.l,p=e.height-s.y[1]*e.height+i.t,d=o.line.shape;n=\&quot;all\&quot;===o.hoverinfo?[\&quot;count\&quot;,\&quot;probability\&quot;]:(o.hoverinfo||\&quot;\&quot;).split(\&quot;+\&quot;);var g={trace:o,key:o.uid,model:a,x:f,y:p,width:u,height:h,hoveron:o.hoveron,hoverinfoItems:n,arrangement:o.arrangement,bundlecolors:o.bundlecolors,sortpaths:o.sortpaths,labelfont:o.labelfont,categorylabelfont:o.tickfont,pathShape:d,dragDimension:null,margin:i,paths:[],dimensions:[],graphDiv:t,traceSelection:null,pathSelection:null,dimensionSelection:null};a.dimensions&amp;&amp;(F(g),R(g));return g}.bind(0,e,r)),l=a.selectAll(\&quot;g.parcatslayer\&quot;).data([null]);l.enter().append(\&quot;g\&quot;).attr(\&quot;class\&quot;,\&quot;parcatslayer\&quot;).style(\&quot;pointer-events\&quot;,\&quot;all\&quot;);var u=l.selectAll(\&quot;g.trace.parcats\&quot;).data(i,h),v=u.enter().append(\&quot;g\&quot;).attr(\&quot;class\&quot;,\&quot;trace parcats\&quot;);u.attr(\&quot;transform\&quot;,function(t){return\&quot;translate(\&quot;+t.x+\&quot;, \&quot;+t.y+\&quot;)\&quot;}),v.append(\&quot;g\&quot;).attr(\&quot;class\&quot;,\&quot;paths\&quot;);var m=u.select(\&quot;g.paths\&quot;).selectAll(\&quot;path.path\&quot;).data(function(t){return t.paths},h);m.attr(\&quot;fill\&quot;,function(t){return t.model.color});var b=m.enter().append(\&quot;path\&quot;).attr(\&quot;class\&quot;,\&quot;path\&quot;).attr(\&quot;stroke-opacity\&quot;,0).attr(\&quot;fill\&quot;,function(t){return t.model.color}).attr(\&quot;fill-opacity\&quot;,0);x(b),m.attr(\&quot;d\&quot;,function(t){return t.svgD}),b.empty()||m.sort(p),m.exit().remove(),m.on(\&quot;mouseover\&quot;,d).on(\&quot;mouseout\&quot;,g).on(\&quot;click\&quot;,y),v.append(\&quot;g\&quot;).attr(\&quot;class\&quot;,\&quot;dimensions\&quot;);var k=u.select(\&quot;g.dimensions\&quot;).selectAll(\&quot;g.dimension\&quot;).data(function(t){return t.dimensions},h);k.enter().append(\&quot;g\&quot;).attr(\&quot;class\&quot;,\&quot;dimension\&quot;),k.attr(\&quot;transform\&quot;,function(t){return\&quot;translate(\&quot;+t.x+\&quot;, 0)\&quot;}),k.exit().remove();var T=k.selectAll(\&quot;g.category\&quot;).data(function(t){return t.categories},h),A=T.enter().append(\&quot;g\&quot;).attr(\&quot;class\&quot;,\&quot;category\&quot;);T.attr(\&quot;transform\&quot;,function(t){return\&quot;translate(0, \&quot;+t.y+\&quot;)\&quot;}),A.append(\&quot;rect\&quot;).attr(\&quot;class\&quot;,\&quot;catrect\&quot;).attr(\&quot;pointer-events\&quot;,\&quot;none\&quot;),T.select(\&quot;rect.catrect\&quot;).attr(\&quot;fill\&quot;,\&quot;none\&quot;).attr(\&quot;width\&quot;,function(t){return t.width}).attr(\&quot;height\&quot;,function(t){return t.height}),_(A);var M=T.selectAll(\&quot;rect.bandrect\&quot;).data(function(t){return t.bands},h);M.each(function(){o.raiseToTop(this)}),M.attr(\&quot;fill\&quot;,function(t){return t.color});var O=M.enter().append(\&quot;rect\&quot;).attr(\&quot;class\&quot;,\&quot;bandrect\&quot;).attr(\&quot;stroke-opacity\&quot;,0).attr(\&quot;fill\&quot;,function(t){return t.color}).attr(\&quot;fill-opacity\&quot;,0);M.attr(\&quot;fill\&quot;,function(t){return t.color}).attr(\&quot;width\&quot;,function(t){return t.width}).attr(\&quot;height\&quot;,function(t){return t.height}).attr(\&quot;y\&quot;,function(t){return t.y}).attr(\&quot;cursor\&quot;,function(t){return\&quot;fixed\&quot;===t.parcatsViewModel.arrangement?\&quot;default\&quot;:\&quot;perpendicular\&quot;===t.parcatsViewModel.arrangement?\&quot;ns-resize\&quot;:\&quot;move\&quot;}),w(O),M.exit().remove(),A.append(\&quot;text\&quot;).attr(\&quot;class\&quot;,\&quot;catlabel\&quot;).attr(\&quot;pointer-events\&quot;,\&quot;none\&quot;);var z=e._fullLayout.paper_bgcolor;T.select(\&quot;text.catlabel\&quot;).attr(\&quot;text-anchor\&quot;,function(t){return f(t)?\&quot;start\&quot;:\&quot;end\&quot;}).attr(\&quot;alignment-baseline\&quot;,\&quot;middle\&quot;).style(\&quot;text-shadow\&quot;,z+\&quot; -1px  1px 2px, \&quot;+z+\&quot; 1px  1px 2px, \&quot;+z+\&quot;  1px -1px 2px, \&quot;+z+\&quot; -1px -1px 2px\&quot;).style(\&quot;fill\&quot;,\&quot;rgb(0, 0, 0)\&quot;).attr(\&quot;x\&quot;,function(t){return f(t)?t.width+5:-5}).attr(\&quot;y\&quot;,function(t){return t.height/2}).text(function(t){return t.model.categoryLabel}).each(function(t){s.font(n.select(this),t.parcatsViewModel.categorylabelfont),c.convertToTspans(n.select(this),e)}),A.append(\&quot;text\&quot;).attr(\&quot;class\&quot;,\&quot;dimlabel\&quot;),T.select(\&quot;text.dimlabel\&quot;).attr(\&quot;text-anchor\&quot;,\&quot;middle\&quot;).attr(\&quot;alignment-baseline\&quot;,\&quot;baseline\&quot;).attr(\&quot;cursor\&quot;,function(t){return\&quot;fixed\&quot;===t.parcatsViewModel.arrangement?\&quot;default\&quot;:\&quot;ew-resize\&quot;}).attr(\&quot;x\&quot;,function(t){return t.width/2}).attr(\&quot;y\&quot;,-5).text(function(t,e){return 0===e?t.parcatsViewModel.model.dimensions[t.model.dimensionInd].dimensionLabel:null}).each(function(t){s.font(n.select(this),t.parcatsViewModel.labelfont)}),T.selectAll(\&quot;rect.bandrect\&quot;).on(\&quot;mouseover\&quot;,S).on(\&quot;mouseout\&quot;,E),T.exit().remove(),k.call(n.behavior.drag().origin(function(t){return{x:t.x,y:0}}).on(\&quot;dragstart\&quot;,C).on(\&quot;drag\&quot;,L).on(\&quot;dragend\&quot;,P)),u.each(function(t){t.traceSelection=n.select(this),t.pathSelection=n.select(this).selectAll(\&quot;g.paths\&quot;).selectAll(\&quot;path.path\&quot;),t.dimensionSelection=n.select(this).selectAll(\&quot;g.dimensions\&quot;).selectAll(\&quot;g.dimension\&quot;)}),u.exit().remove()}function h(t){return t.key}function f(t){var e=t.parcatsViewModel.dimensions.length,r=t.parcatsViewModel.dimensions[e-1].model.dimensionInd;return t.model.dimensionInd===r}function p(t,e){return t.model.rawColor&gt;e.model.rawColor?1:t.model.rawColor&lt;e.model.rawColor?-1:0}function d(t){if(!t.parcatsViewModel.dragDimension&amp;&amp;-1===t.parcatsViewModel.hoverinfoItems.indexOf(\&quot;skip\&quot;)){o.raiseToTop(this),b(n.select(this));var e=v(t),r=m(t);if(t.parcatsViewModel.graphDiv.emit(\&quot;plotly_hover\&quot;,{points:e,event:n.event,constraints:r}),-1===t.parcatsViewModel.hoverinfoItems.indexOf(\&quot;none\&quot;)){var a,s,c,u=n.mouse(this)[0],h=t.parcatsViewModel.graphDiv,f=t.parcatsViewModel.trace,p=h._fullLayout,d=p._paperdiv.node().getBoundingClientRect(),g=t.parcatsViewModel.graphDiv.getBoundingClientRect();for(c=0;c&lt;t.leftXs.length-1;c++)if(t.leftXs[c]+t.dimWidths[c]-2&lt;=u&amp;&amp;u&lt;=t.leftXs[c+1]+2){var y=t.parcatsViewModel.dimensions[c],x=t.parcatsViewModel.dimensions[c+1];a=(y.x+y.width+x.x)/2,s=(t.topYs[c]+t.topYs[c+1]+t.height)/2;break}var _=t.parcatsViewModel.x+a,w=t.parcatsViewModel.y+s,k=l.mostReadable(t.model.color,[\&quot;black\&quot;,\&quot;white\&quot;]),T=t.model.count,A=T/t.parcatsViewModel.model.count,M={countLabel:T,probabilityLabel:A.toFixed(3)},S=[];-1!==t.parcatsViewModel.hoverinfoItems.indexOf(\&quot;count\&quot;)&amp;&amp;S.push([\&quot;Count:\&quot;,M.countLabel].join(\&quot; \&quot;)),-1!==t.parcatsViewModel.hoverinfoItems.indexOf(\&quot;probability\&quot;)&amp;&amp;S.push([\&quot;P:\&quot;,M.probabilityLabel].join(\&quot; \&quot;));var E=S.join(\&quot;&lt;br&gt;\&quot;),C=n.mouse(h)[0];i.loneHover({trace:f,x:_-d.left+g.left,y:w-d.top+g.top,text:E,color:t.model.color,borderColor:\&quot;black\&quot;,fontFamily:'Monaco, \&quot;Courier New\&quot;, monospace',fontSize:10,fontColor:k,idealAlign:C&lt;_?\&quot;right\&quot;:\&quot;left\&quot;,hovertemplate:(f.line||{}).hovertemplate,hovertemplateLabels:M,eventData:[{data:f._input,fullData:f,count:T,probability:A}]},{container:p._hoverlayer.node(),outerContainer:p._paper.node(),gd:h})}}}function g(t){if(!t.parcatsViewModel.dragDimension&amp;&amp;(x(n.select(this)),i.loneUnhover(t.parcatsViewModel.graphDiv._fullLayout._hoverlayer.node()),t.parcatsViewModel.pathSelection.sort(p),-1===t.parcatsViewModel.hoverinfoItems.indexOf(\&quot;skip\&quot;))){var e=v(t),r=m(t);t.parcatsViewModel.graphDiv.emit(\&quot;plotly_unhover\&quot;,{points:e,event:n.event,constraints:r})}}function v(t){for(var e=[],r=O(t.parcatsViewModel),n=0;n&lt;t.model.valueInds.length;n++){var a=t.model.valueInds[n];e.push({curveNumber:r,pointNumber:a})}return e}function m(t){for(var e={},r=t.parcatsViewModel.model.dimensions,n=0;n&lt;r.length;n++){var a=r[n],i=a.categories[t.model.categoryInds[n]];e[a.containerInd]=i.categoryValue}return void 0!==t.model.rawColor&amp;&amp;(e.color=t.model.rawColor),e}function y(t){if(-1===t.parcatsViewModel.hoverinfoItems.indexOf(\&quot;skip\&quot;)){var e=v(t),r=m(t);t.parcatsViewModel.graphDiv.emit(\&quot;plotly_click\&quot;,{points:e,event:n.event,constraints:r})}}function x(t){t.attr(\&quot;fill\&quot;,function(t){return t.model.color}).attr(\&quot;fill-opacity\&quot;,.6).attr(\&quot;stroke\&quot;,\&quot;lightgray\&quot;).attr(\&quot;stroke-width\&quot;,.2).attr(\&quot;stroke-opacity\&quot;,1)}function b(t){t.attr(\&quot;fill-opacity\&quot;,.8).attr(\&quot;stroke\&quot;,function(t){return l.mostReadable(t.model.color,[\&quot;black\&quot;,\&quot;white\&quot;])}).attr(\&quot;stroke-width\&quot;,.3)}function _(t){t.select(\&quot;rect.catrect\&quot;).attr(\&quot;stroke\&quot;,\&quot;black\&quot;).attr(\&quot;stroke-width\&quot;,1).attr(\&quot;stroke-opacity\&quot;,1)}function w(t){t.attr(\&quot;stroke\&quot;,\&quot;black\&quot;).attr(\&quot;stroke-width\&quot;,.2).attr(\&quot;stroke-opacity\&quot;,1).attr(\&quot;fill-opacity\&quot;,1)}function k(t){var e=t.parcatsViewModel.pathSelection,r=t.categoryViewModel.model.dimensionInd,n=t.categoryViewModel.model.categoryInd;return e.filter(function(e){return e.model.categoryInds[r]===n&amp;&amp;e.model.color===t.color})}function T(t,e,r){var a=n.select(t).datum(),i=a.categoryViewModel.model,o=a.parcatsViewModel.graphDiv,s=n.select(t.parentNode).selectAll(\&quot;rect.bandrect\&quot;),l=[];s.each(function(t){k(t).each(function(t){Array.prototype.push.apply(l,v(t))})});var c={};c[i.dimensionInd]=i.categoryValue,o.emit(e,{points:l,event:r,constraints:c})}function A(t,e,r){var a=n.select(t).datum(),i=a.categoryViewModel.model,o=a.parcatsViewModel.graphDiv,s=k(a),l=[];s.each(function(t){Array.prototype.push.apply(l,v(t))});var c={};c[i.dimensionInd]=i.categoryValue,void 0!==a.rawColor&amp;&amp;(c.color=a.rawColor),o.emit(e,{points:l,event:r,constraints:c})}function M(t,e){var r,a,i=n.select(e.parentNode).select(\&quot;rect.catrect\&quot;),o=i.node().getBoundingClientRect(),s=i.datum(),l=s.parcatsViewModel,c=l.model.dimensions[s.model.dimensionInd],u=l.trace,h=o.top+o.height/2;l.dimensions.length&gt;1&amp;&amp;c.displayInd===l.dimensions.length-1?(r=o.left,a=\&quot;left\&quot;):(r=o.left+o.width,a=\&quot;right\&quot;);var f=s.model.count,p=s.model.categoryLabel,d=f/s.parcatsViewModel.model.count,g={countLabel:f,categoryLabel:p,probabilityLabel:d.toFixed(3)},v=[];-1!==s.parcatsViewModel.hoverinfoItems.indexOf(\&quot;count\&quot;)&amp;&amp;v.push([\&quot;Count:\&quot;,g.countLabel].join(\&quot; \&quot;)),-1!==s.parcatsViewModel.hoverinfoItems.indexOf(\&quot;probability\&quot;)&amp;&amp;v.push([\&quot;P(\&quot;+g.categoryLabel+\&quot;):\&quot;,g.probabilityLabel].join(\&quot; \&quot;));var m=v.join(\&quot;&lt;br&gt;\&quot;);return{trace:u,x:r-t.left,y:h-t.top,text:m,color:\&quot;lightgray\&quot;,borderColor:\&quot;black\&quot;,fontFamily:'Monaco, \&quot;Courier New\&quot;, monospace',fontSize:12,fontColor:\&quot;black\&quot;,idealAlign:a,hovertemplate:u.hovertemplate,hovertemplateLabels:g,eventData:[{data:u._input,fullData:u,count:f,category:p,probability:d}]}}function S(t){if(!t.parcatsViewModel.dragDimension&amp;&amp;-1===t.parcatsViewModel.hoverinfoItems.indexOf(\&quot;skip\&quot;)){if(n.mouse(this)[1]&lt;-1)return;var e,r=t.parcatsViewModel.graphDiv,a=r._fullLayout,s=a._paperdiv.node().getBoundingClientRect(),c=t.parcatsViewModel.hoveron;if(\&quot;color\&quot;===c?(!function(t){var e=n.select(t).datum(),r=k(e);b(r),r.each(function(){o.raiseToTop(this)}),n.select(t.parentNode).selectAll(\&quot;rect.bandrect\&quot;).filter(function(t){return t.color===e.color}).each(function(){o.raiseToTop(this),n.select(this).attr(\&quot;stroke\&quot;,\&quot;black\&quot;).attr(\&quot;stroke-width\&quot;,1.5)})}(this),A(this,\&quot;plotly_hover\&quot;,n.event)):(!function(t){n.select(t.parentNode).selectAll(\&quot;rect.bandrect\&quot;).each(function(t){var e=k(t);b(e),e.each(function(){o.raiseToTop(this)})}),n.select(t.parentNode).select(\&quot;rect.catrect\&quot;).attr(\&quot;stroke\&quot;,\&quot;black\&quot;).attr(\&quot;stroke-width\&quot;,2.5)}(this),T(this,\&quot;plotly_hover\&quot;,n.event)),-1===t.parcatsViewModel.hoverinfoItems.indexOf(\&quot;none\&quot;))\&quot;category\&quot;===c?e=M(s,this):\&quot;color\&quot;===c?e=function(t,e){var r,a,i=e.getBoundingClientRect(),o=n.select(e).datum(),s=o.categoryViewModel,c=s.parcatsViewModel,u=c.model.dimensions[s.model.dimensionInd],h=c.trace,f=i.y+i.height/2;c.dimensions.length&gt;1&amp;&amp;u.displayInd===c.dimensions.length-1?(r=i.left,a=\&quot;left\&quot;):(r=i.left+i.width,a=\&quot;right\&quot;);var p=s.model.categoryLabel,d=o.parcatsViewModel.model.count,g=0;o.categoryViewModel.bands.forEach(function(t){t.color===o.color&amp;&amp;(g+=t.count)});var v=s.model.count,m=0;c.pathSelection.each(function(t){t.model.color===o.color&amp;&amp;(m+=t.model.count)});var y=g/d,x=g/m,b=g/v,_={countLabel:d,categoryLabel:p,probabilityLabel:y.toFixed(3)},w=[];-1!==s.parcatsViewModel.hoverinfoItems.indexOf(\&quot;count\&quot;)&amp;&amp;w.push([\&quot;Count:\&quot;,_.countLabel].join(\&quot; \&quot;)),-1!==s.parcatsViewModel.hoverinfoItems.indexOf(\&quot;probability\&quot;)&amp;&amp;(w.push(\&quot;P(color \\u2229 \&quot;+p+\&quot;): \&quot;+_.probabilityLabel),w.push(\&quot;P(\&quot;+p+\&quot; | color): \&quot;+x.toFixed(3)),w.push(\&quot;P(color | \&quot;+p+\&quot;): \&quot;+b.toFixed(3)));var k=w.join(\&quot;&lt;br&gt;\&quot;),T=l.mostReadable(o.color,[\&quot;black\&quot;,\&quot;white\&quot;]);return{trace:h,x:r-t.left,y:f-t.top,text:k,color:o.color,borderColor:\&quot;black\&quot;,fontFamily:'Monaco, \&quot;Courier New\&quot;, monospace',fontColor:T,fontSize:10,idealAlign:a,hovertemplate:h.hovertemplate,hovertemplateLabels:_,eventData:[{data:h._input,fullData:h,category:p,count:d,probability:y,categorycount:v,colorcount:m,bandcolorcount:g}]}}(s,this):\&quot;dimension\&quot;===c&amp;&amp;(e=function(t,e){var r=[];return n.select(e.parentNode.parentNode).selectAll(\&quot;g.category\&quot;).select(\&quot;rect.catrect\&quot;).each(function(){r.push(M(t,this))}),r}(s,this)),e&amp;&amp;i.loneHover(e,{container:a._hoverlayer.node(),outerContainer:a._paper.node(),gd:r})}}function E(t){var e=t.parcatsViewModel;if(!e.dragDimension&amp;&amp;(x(e.pathSelection),_(e.dimensionSelection.selectAll(\&quot;g.category\&quot;)),w(e.dimensionSelection.selectAll(\&quot;g.category\&quot;).selectAll(\&quot;rect.bandrect\&quot;)),i.loneUnhover(e.graphDiv._fullLayout._hoverlayer.node()),e.pathSelection.sort(p),-1===e.hoverinfoItems.indexOf(\&quot;skip\&quot;))){\&quot;color\&quot;===t.parcatsViewModel.hoveron?A(this,\&quot;plotly_unhover\&quot;,n.event):T(this,\&quot;plotly_unhover\&quot;,n.event)}}function C(t){\&quot;fixed\&quot;!==t.parcatsViewModel.arrangement&amp;&amp;(t.dragDimensionDisplayInd=t.model.displayInd,t.initialDragDimensionDisplayInds=t.parcatsViewModel.model.dimensions.map(function(t){return t.displayInd}),t.dragHasMoved=!1,t.dragCategoryDisplayInd=null,n.select(this).selectAll(\&quot;g.category\&quot;).select(\&quot;rect.catrect\&quot;).each(function(e){var r=n.mouse(this)[0],a=n.mouse(this)[1];-2&lt;=r&amp;&amp;r&lt;=e.width+2&amp;&amp;-2&lt;=a&amp;&amp;a&lt;=e.height+2&amp;&amp;(t.dragCategoryDisplayInd=e.model.displayInd,t.initialDragCategoryDisplayInds=t.model.categories.map(function(t){return t.displayInd}),e.model.dragY=e.y,o.raiseToTop(this.parentNode),n.select(this.parentNode).selectAll(\&quot;rect.bandrect\&quot;).each(function(e){e.y&lt;a&amp;&amp;a&lt;=e.y+e.height&amp;&amp;(t.potentialClickBand=this)}))}),t.parcatsViewModel.dragDimension=t,i.loneUnhover(t.parcatsViewModel.graphDiv._fullLayout._hoverlayer.node()))}function L(t){if(\&quot;fixed\&quot;!==t.parcatsViewModel.arrangement&amp;&amp;(t.dragHasMoved=!0,null!==t.dragDimensionDisplayInd)){var e=t.dragDimensionDisplayInd,r=e-1,a=e+1,i=t.parcatsViewModel.dimensions[e];if(null!==t.dragCategoryDisplayInd){var o=i.categories[t.dragCategoryDisplayInd];o.model.dragY+=n.event.dy;var s=o.model.dragY,l=o.model.displayInd,c=i.categories,u=c[l-1],h=c[l+1];void 0!==u&amp;&amp;s&lt;u.y+u.height/2&amp;&amp;(o.model.displayInd=u.model.displayInd,u.model.displayInd=l),void 0!==h&amp;&amp;s+o.height&gt;h.y+h.height/2&amp;&amp;(o.model.displayInd=h.model.displayInd,h.model.displayInd=l),t.dragCategoryDisplayInd=o.model.displayInd}if(null===t.dragCategoryDisplayInd||\&quot;freeform\&quot;===t.parcatsViewModel.arrangement){i.model.dragX=n.event.x;var f=t.parcatsViewModel.dimensions[r],p=t.parcatsViewModel.dimensions[a];void 0!==f&amp;&amp;i.model.dragX&lt;f.x+f.width&amp;&amp;(i.model.displayInd=f.model.displayInd,f.model.displayInd=e),void 0!==p&amp;&amp;i.model.dragX+i.width&gt;p.x&amp;&amp;(i.model.displayInd=p.model.displayInd,p.model.displayInd=t.dragDimensionDisplayInd),t.dragDimensionDisplayInd=i.model.displayInd}F(t.parcatsViewModel),R(t.parcatsViewModel),I(t.parcatsViewModel),z(t.parcatsViewModel)}}function P(t){if(\&quot;fixed\&quot;!==t.parcatsViewModel.arrangement&amp;&amp;null!==t.dragDimensionDisplayInd){n.select(this).selectAll(\&quot;text\&quot;).attr(\&quot;font-weight\&quot;,\&quot;normal\&quot;);var e={},r=O(t.parcatsViewModel),i=t.parcatsViewModel.model.dimensions.map(function(t){return t.displayInd}),o=t.initialDragDimensionDisplayInds.some(function(t,e){return t!==i[e]});o&amp;&amp;i.forEach(function(r,n){var a=t.parcatsViewModel.model.dimensions[n].containerInd;e[\&quot;dimensions[\&quot;+a+\&quot;].displayindex\&quot;]=r});var s=!1;if(null!==t.dragCategoryDisplayInd){var l=t.model.categories.map(function(t){return t.displayInd});if(s=t.initialDragCategoryDisplayInds.some(function(t,e){return t!==l[e]})){var c=t.model.categories.slice().sort(function(t,e){return t.displayInd-e.displayInd}),u=c.map(function(t){return t.categoryValue}),h=c.map(function(t){return t.categoryLabel});e[\&quot;dimensions[\&quot;+t.model.containerInd+\&quot;].categoryarray\&quot;]=[u],e[\&quot;dimensions[\&quot;+t.model.containerInd+\&quot;].ticktext\&quot;]=[h],e[\&quot;dimensions[\&quot;+t.model.containerInd+\&quot;].categoryorder\&quot;]=\&quot;array\&quot;}}if(-1===t.parcatsViewModel.hoverinfoItems.indexOf(\&quot;skip\&quot;)&amp;&amp;!t.dragHasMoved&amp;&amp;t.potentialClickBand&amp;&amp;(\&quot;color\&quot;===t.parcatsViewModel.hoveron?A(t.potentialClickBand,\&quot;plotly_click\&quot;,n.event.sourceEvent):T(t.potentialClickBand,\&quot;plotly_click\&quot;,n.event.sourceEvent)),t.model.dragX=null,null!==t.dragCategoryDisplayInd)t.parcatsViewModel.dimensions[t.dragDimensionDisplayInd].categories[t.dragCategoryDisplayInd].model.dragY=null,t.dragCategoryDisplayInd=null;t.dragDimensionDisplayInd=null,t.parcatsViewModel.dragDimension=null,t.dragHasMoved=null,t.potentialClickBand=null,F(t.parcatsViewModel),R(t.parcatsViewModel),n.transition().duration(300).ease(\&quot;cubic-in-out\&quot;).each(function(){I(t.parcatsViewModel,!0),z(t.parcatsViewModel,!0)}).each(\&quot;end\&quot;,function(){(o||s)&amp;&amp;a.restyle(t.parcatsViewModel.graphDiv,e,[r])})}}function O(t){for(var e,r=t.graphDiv._fullData,n=0;n&lt;r.length;n++)if(t.key===r[n].uid){e=n;break}return e}function z(t,e){var r;void 0===e&amp;&amp;(e=!1),t.pathSelection.data(function(t){return t.paths},h),(r=t.pathSelection,e?r.transition():r).attr(\&quot;d\&quot;,function(t){return t.svgD})}function I(t,e){function r(t){return e?t.transition():t}void 0===e&amp;&amp;(e=!1),t.dimensionSelection.data(function(t){return t.dimensions},h);var a=t.dimensionSelection.selectAll(\&quot;g.category\&quot;).data(function(t){return t.categories},h);r(t.dimensionSelection).attr(\&quot;transform\&quot;,function(t){return\&quot;translate(\&quot;+t.x+\&quot;, 0)\&quot;}),r(a).attr(\&quot;transform\&quot;,function(t){return\&quot;translate(0, \&quot;+t.y+\&quot;)\&quot;}),a.select(\&quot;.dimlabel\&quot;).text(function(t,e){return 0===e?t.parcatsViewModel.model.dimensions[t.model.dimensionInd].dimensionLabel:null}),a.select(\&quot;.catlabel\&quot;).attr(\&quot;text-anchor\&quot;,function(t){return f(t)?\&quot;start\&quot;:\&quot;end\&quot;}).attr(\&quot;x\&quot;,function(t){return f(t)?t.width+5:-5}).each(function(t){var e,r;f(t)?(e=t.width+5,r=\&quot;start\&quot;):(e=-5,r=\&quot;end\&quot;),n.select(this).selectAll(\&quot;tspan\&quot;).attr(\&quot;x\&quot;,e).attr(\&quot;text-anchor\&quot;,r)});var i=a.selectAll(\&quot;rect.bandrect\&quot;).data(function(t){return t.bands},h),s=i.enter().append(\&quot;rect\&quot;).attr(\&quot;class\&quot;,\&quot;bandrect\&quot;).attr(\&quot;cursor\&quot;,\&quot;move\&quot;).attr(\&quot;stroke-opacity\&quot;,0).attr(\&quot;fill\&quot;,function(t){return t.color}).attr(\&quot;fill-opacity\&quot;,0);i.attr(\&quot;fill\&quot;,function(t){return t.color}).attr(\&quot;width\&quot;,function(t){return t.width}).attr(\&quot;height\&quot;,function(t){return t.height}).attr(\&quot;y\&quot;,function(t){return t.y}),w(s),i.each(function(){o.raiseToTop(this)}),i.exit().remove()}function D(t,e,r,a,i){var o,s,l=[],c=[];for(s=0;s&lt;r.length-1;s++)o=n.interpolateNumber(r[s]+t[s],t[s+1]),l.push(o(i)),c.push(o(1-i));var u=\&quot;M \&quot;+t[0]+\&quot;,\&quot;+e[0];for(u+=\&quot;l\&quot;+r[0]+\&quot;,0 \&quot;,s=1;s&lt;r.length;s++)u+=\&quot;C\&quot;+l[s-1]+\&quot;,\&quot;+e[s-1]+\&quot; \&quot;+c[s-1]+\&quot;,\&quot;+e[s]+\&quot; \&quot;+t[s]+\&quot;,\&quot;+e[s],u+=\&quot;l\&quot;+r[s]+\&quot;,0 \&quot;;for(u+=\&quot;l0,\&quot;+a+\&quot; \&quot;,u+=\&quot;l -\&quot;+r[r.length-1]+\&quot;,0 \&quot;,s=r.length-2;s&gt;=0;s--)u+=\&quot;C\&quot;+c[s]+\&quot;,\&quot;+(e[s+1]+a)+\&quot; \&quot;+l[s]+\&quot;,\&quot;+(e[s]+a)+\&quot; \&quot;+(t[s]+r[s])+\&quot;,\&quot;+(e[s]+a),u+=\&quot;l-\&quot;+r[s]+\&quot;,0 \&quot;;return u+=\&quot;Z\&quot;}function R(t){var e=t.dimensions,r=t.model,n=e.map(function(t){return t.categories.map(function(t){return t.y})}),a=t.model.dimensions.map(function(t){return t.categories.map(function(t){return t.displayInd})}),i=t.model.dimensions.map(function(t){return t.displayInd}),o=t.dimensions.map(function(t){return t.model.dimensionInd}),s=e.map(function(t){return t.x}),l=e.map(function(t){return t.width}),c=[];for(var u in r.paths)r.paths.hasOwnProperty(u)&amp;&amp;c.push(r.paths[u]);function h(t){var e=t.categoryInds.map(function(t,e){return a[e][t]});return o.map(function(t){return e[t]})}c.sort(function(e,r){var n=h(e),a=h(r);return\&quot;backward\&quot;===t.sortpaths&amp;&amp;(n.reverse(),a.reverse()),n.push(e.valueInds[0]),a.push(r.valueInds[0]),t.bundlecolors&amp;&amp;(n.unshift(e.rawColor),a.unshift(r.rawColor)),n&lt;a?-1:n&gt;a?1:0});for(var f=new Array(c.length),p=e[0].model.count,d=e[0].categories.map(function(t){return t.height}).reduce(function(t,e){return t+e}),g=0;g&lt;c.length;g++){var v,m=c[g];v=p&gt;0?d*(m.count/p):0;for(var y,x=new Array(n.length),b=0;b&lt;m.categoryInds.length;b++){var _=m.categoryInds[b],w=a[b][_],k=i[b];x[k]=n[k][w],n[k][w]+=v;var T=t.dimensions[k].categories[w],A=T.bands.length,M=T.bands[A-1];if(void 0===M||m.rawColor!==M.rawColor){var S=void 0===M?0:M.y+M.height;T.bands.push({key:S,color:m.color,rawColor:m.rawColor,height:v,width:T.width,count:m.count,y:S,categoryViewModel:T,parcatsViewModel:t})}else{var E=T.bands[A-1];E.height+=v,E.count+=m.count}}y=\&quot;hspline\&quot;===t.pathShape?D(s,x,l,v,.5):D(s,x,l,v,0),f[g]={key:m.valueInds[0],model:m,height:v,leftXs:s,topYs:x,dimWidths:l,svgD:y,parcatsViewModel:t}}t.paths=f}function F(t){var e=t.model.dimensions.map(function(t){return{displayInd:t.displayInd,dimensionInd:t.dimensionInd}});e.sort(function(t,e){return t.displayInd-e.displayInd});var r=[];for(var n in e){var a=e[n].dimensionInd,i=t.model.dimensions[a];r.push(B(t,i))}t.dimensions=r}function B(t,e){var r,n=t.model.dimensions.length,a=e.displayInd;r=40+(n&gt;1?(t.width-80-16)/(n-1):0)*a;var i,o,s,l,c,u=[],h=t.model.maxCats,f=e.categories.length,p=e.count,d=t.height-8*(h-1),g=8*(h-f)/2,v=e.categories.map(function(t){return{displayInd:t.displayInd,categoryInd:t.categoryInd}});for(v.sort(function(t,e){return t.displayInd-e.displayInd}),c=0;c&lt;f;c++)l=v[c].categoryInd,o=e.categories[l],i=p&gt;0?o.count/p*d:0,s={key:o.valueInds[0],model:o,width:16,height:i,y:null!==o.dragY?o.dragY:g,bands:[],parcatsViewModel:t},g=g+i+8,u.push(s);return{key:e.dimensionInd,x:null!==e.dragX?e.dragX:r,y:0,width:16,model:e,categories:u,parcatsViewModel:t,dragCategoryDisplayInd:null,dragDimensionDisplayInd:null,initialDragDimensionDisplayInds:null,initialDragCategoryDisplayInds:null,dragHasMoved:null,potentialClickBand:null}}e.exports=function(t,e,r,n){u(r,t,n,e)}},{\&quot;../../components/drawing\&quot;:612,\&quot;../../components/fx\&quot;:629,\&quot;../../lib\&quot;:716,\&quot;../../lib/svg_text_utils\&quot;:740,\&quot;../../plot_api/plot_api\&quot;:751,d3:164,tinycolor2:535}],1078:[function(t,e,r){\&quot;use strict\&quot;;var n=t(\&quot;./parcats\&quot;);e.exports=function(t,e,r,a){var i=t._fullLayout,o=i._paper,s=i._size;n(t,o,e,{width:s.w,height:s.h,margin:{t:s.t,r:s.r,b:s.b,l:s.l}},r,a)}},{\&quot;./parcats\&quot;:1077}],1079:[function(t,e,r){\&quot;use strict\&quot;;var n=t(\&quot;../../components/colorscale/attributes\&quot;),a=t(\&quot;../../plots/cartesian/layout_attributes\&quot;),i=t(\&quot;../../plots/font_attributes\&quot;),o=t(\&quot;../../plots/domain\&quot;).attributes,s=t(\&quot;../../lib/extend\&quot;).extendFlat,l=t(\&quot;../../plot_api/plot_template\&quot;).templatedArray;e.exports={domain:o({name:\&quot;parcoords\&quot;,trace:!0,editType:\&quot;plot\&quot;}),labelangle:{valType:\&quot;angle\&quot;,dflt:0,editType:\&quot;plot\&quot;},labelside:{valType:\&quot;enumerated\&quot;,values:[\&quot;top\&quot;,\&quot;bottom\&quot;],dflt:\&quot;top\&quot;,editType:\&quot;plot\&quot;},labelfont:i({editType:\&quot;plot\&quot;}),tickfont:i({editType:\&quot;plot\&quot;}),rangefont:i({editType:\&quot;plot\&quot;}),dimensions:l(\&quot;dimension\&quot;,{label:{valType:\&quot;string\&quot;,editType:\&quot;plot\&quot;},tickvals:s({},a.tickvals,{editType:\&quot;plot\&quot;}),ticktext:s({},a.ticktext,{editType:\&quot;plot\&quot;}),tickformat:s({},a.tickformat,{editType:\&quot;plot\&quot;}),visible:{valType:\&quot;boolean\&quot;,dflt:!0,editType:\&quot;plot\&quot;},range:{valType:\&quot;info_array\&quot;,items:[{valType:\&quot;number\&quot;,editType:\&quot;plot\&quot;},{valType:\&quot;number\&quot;,editType:\&quot;plot\&quot;}],editType:\&quot;plot\&quot;},constraintrange:{valType:\&quot;info_array\&quot;,freeLength:!0,dimensions:\&quot;1-2\&quot;,items:[{valType:\&quot;number\&quot;,editType:\&quot;plot\&quot;},{valType:\&quot;number\&quot;,editType:\&quot;plot\&quot;}],editType:\&quot;plot\&quot;},multiselect:{valType:\&quot;boolean\&quot;,dflt:!0,editType:\&quot;plot\&quot;},values:{valType:\&quot;data_array\&quot;,editType:\&quot;calc\&quot;},editType:\&quot;calc\&quot;}),line:s({editType:\&quot;calc\&quot;},n(\&quot;line\&quot;,{colorscaleDflt:\&quot;Viridis\&quot;,autoColorDflt:!1,editTypeOverride:\&quot;calc\&quot;}))}},{\&quot;../../components/colorscale/attributes\&quot;:598,\&quot;../../lib/extend\&quot;:707,\&quot;../../plot_api/plot_template\&quot;:754,\&quot;../../plots/cartesian/layout_attributes\&quot;:776,\&quot;../../plots/domain\&quot;:789,\&quot;../../plots/font_attributes\&quot;:790}],1080:[function(t,e,r){\&quot;use strict\&quot;;var n=t(\&quot;./constants\&quot;),a=t(\&quot;d3\&quot;),i=t(\&quot;../../lib/gup\&quot;).keyFun,o=t(\&quot;../../lib/gup\&quot;).repeat,s=t(\&quot;../../lib\&quot;).sorterAsc,l=n.bar.snapRatio;function c(t,e){return t*(1-l)+e*l}var u=n.bar.snapClose;function h(t,e){return t*(1-u)+e*u}function f(t,e,r,n){if(function(t,e){for(var r=0;r&lt;e.length;r++)if(t&gt;=e[r][0]&amp;&amp;t&lt;=e[r][1])return!0;return!1}(r,n))return r;var a=t?-1:1,i=0,o=e.length-1;if(a&lt;0){var s=i;i=o,o=s}for(var l=e[i],u=l,f=i;a*f&lt;a*o;f+=a){var p=f+a,d=e[p];if(a*r&lt;a*h(l,d))return c(l,u);if(a*r&lt;a*d||p===o)return c(d,l);u=l,l=d}}function p(t){t.attr(\&quot;x\&quot;,-n.bar.captureWidth/2).attr(\&quot;width\&quot;,n.bar.captureWidth)}function d(t){t.attr(\&quot;visibility\&quot;,\&quot;visible\&quot;).style(\&quot;visibility\&quot;,\&quot;visible\&quot;).attr(\&quot;fill\&quot;,\&quot;yellow\&quot;).attr(\&quot;opacity\&quot;,0)}function g(t){if(!t.brush.filterSpecified)return\&quot;0,\&quot;+t.height;for(var e,r,n,a=v(t.brush.filter.getConsolidated(),t.height),i=[0],o=a.length?a[0][0]:null,s=0;s&lt;a.length;s++)r=(e=a[s])[1]-e[0],i.push(o),i.push(r),(n=s+1)&lt;a.length&amp;&amp;(o=a[n][0]-e[1]);return i.push(t.height),i}function v(t,e){return t.map(function(t){return t.map(function(t){return Math.max(0,t*e)}).sort(s)})}function m(){a.select(document.body).style(\&quot;cursor\&quot;,null)}function y(t){t.attr(\&quot;stroke-dasharray\&quot;,g)}function x(t,e){var r=a.select(t).selectAll(\&quot;.highlight, .highlight-shadow\&quot;);y(e?r.transition().duration(n.bar.snapDuration).each(\&quot;end\&quot;,e):r)}function b(t,e){var r,a=t.brush,i=NaN,o={};if(a.filterSpecified){var s=t.height,l=a.filter.getConsolidated(),c=v(l,s),u=NaN,h=NaN,f=NaN;for(r=0;r&lt;=c.length;r++){var p=c[r];if(p&amp;&amp;p[0]&lt;=e&amp;&amp;e&lt;=p[1]){u=r;break}if(h=r?r-1:NaN,p&amp;&amp;p[0]&gt;e){f=r;break}}if(i=u,isNaN(i)&amp;&amp;(i=isNaN(h)||isNaN(f)?isNaN(h)?f:h:e-c[h][1]&lt;c[f][0]-e?h:f),!isNaN(i)){var d=c[i],g=function(t,e){var r=n.bar.handleHeight;if(!(e&gt;t[1]+r||e&lt;t[0]-r))return e&gt;=.9*t[1]+.1*t[0]?\&quot;n\&quot;:e&lt;=.9*t[0]+.1*t[1]?\&quot;s\&quot;:\&quot;ns\&quot;}(d,e);g&amp;&amp;(o.interval=l[i],o.intervalPix=d,o.region=g)}}if(t.ordinal&amp;&amp;!o.region){var m=t.unitTickvals,y=t.unitToPaddedPx.invert(e);for(r=0;r&lt;m.length;r++){var x=[.25*m[Math.max(r-1,0)]+.75*m[r],.25*m[Math.min(r+1,m.length-1)]+.75*m[r]];if(y&gt;=x[0]&amp;&amp;y&lt;=x[1]){o.clickableOrdinalRange=x;break}}}return o}function _(t,e){a.event.sourceEvent.stopPropagation();var r=e.height-a.mouse(t)[1]-2*n.verticalPadding,i=e.brush.svgBrush;i.wasDragged=!0,i._dragging=!0,i.grabbingBar?i.newExtent=[r-i.grabPoint,r+i.barLength-i.grabPoint].map(e.unitToPaddedPx.invert):i.newExtent=[i.startExtent,e.unitToPaddedPx.invert(r)].sort(s),e.brush.filterSpecified=!0,i.extent=i.stayingIntervals.concat([i.newExtent]),i.brushCallback(e),x(t.parentNode)}function w(t,e){var r=b(e,e.height-a.mouse(t)[1]-2*n.verticalPadding),i=\&quot;crosshair\&quot;;r.clickableOrdinalRange?i=\&quot;pointer\&quot;:r.region&amp;&amp;(i=r.region+\&quot;-resize\&quot;),a.select(document.body).style(\&quot;cursor\&quot;,i)}function k(t){t.on(\&quot;mousemove\&quot;,function(t){a.event.preventDefault(),t.parent.inBrushDrag||w(this,t)}).on(\&quot;mouseleave\&quot;,function(t){t.parent.inBrushDrag||m()}).call(a.behavior.drag().on(\&quot;dragstart\&quot;,function(t){!function(t,e){a.event.sourceEvent.stopPropagation();var r=e.height-a.mouse(t)[1]-2*n.verticalPadding,i=e.unitToPaddedPx.invert(r),o=e.brush,s=b(e,r),l=s.interval,c=o.svgBrush;if(c.wasDragged=!1,c.grabbingBar=\&quot;ns\&quot;===s.region,c.grabbingBar){var u=l.map(e.unitToPaddedPx);c.grabPoint=r-u[0]-n.verticalPadding,c.barLength=u[1]-u[0]}c.clickableOrdinalRange=s.clickableOrdinalRange,c.stayingIntervals=e.multiselect&amp;&amp;o.filterSpecified?o.filter.getConsolidated():[],l&amp;&amp;(c.stayingIntervals=c.stayingIntervals.filter(function(t){return t[0]!==l[0]&amp;&amp;t[1]!==l[1]})),c.startExtent=s.region?l[\&quot;s\&quot;===s.region?1:0]:i,e.parent.inBrushDrag=!0,c.brushStartCallback()}(this,t)}).on(\&quot;drag\&quot;,function(t){_(this,t)}).on(\&quot;dragend\&quot;,function(t){!function(t,e){var r=e.brush,n=r.filter,i=r.svgBrush;i._dragging||(w(t,e),_(t,e),e.brush.svgBrush.wasDragged=!1),i._dragging=!1,a.event.sourceEvent.stopPropagation();var o=i.grabbingBar;if(i.grabbingBar=!1,i.grabLocation=void 0,e.parent.inBrushDrag=!1,m(),!i.wasDragged)return i.wasDragged=void 0,i.clickableOrdinalRange?r.filterSpecified&amp;&amp;e.multiselect?i.extent.push(i.clickableOrdinalRange):(i.extent=[i.clickableOrdinalRange],r.filterSpecified=!0):o?(i.extent=i.stayingIntervals,0===i.extent.length&amp;&amp;A(r)):A(r),i.brushCallback(e),x(t.parentNode),void i.brushEndCallback(r.filterSpecified?n.getConsolidated():[]);var s=function(){n.set(n.getConsolidated())};if(e.ordinal){var l=e.unitTickvals;l[l.length-1]&lt;l[0]&amp;&amp;l.reverse(),i.newExtent=[f(0,l,i.newExtent[0],i.stayingIntervals),f(1,l,i.newExtent[1],i.stayingIntervals)];var c=i.newExtent[1]&gt;i.newExtent[0];i.extent=i.stayingIntervals.concat(c?[i.newExtent]:[]),i.extent.length||A(r),i.brushCallback(e),c?x(t.parentNode,s):(s(),x(t.parentNode))}else s();i.brushEndCallback(r.filterSpecified?n.getConsolidated():[])}(this,t)}))}function T(t,e){return t[0]-e[0]}function A(t){t.filterSpecified=!1,t.svgBrush.extent=[[-1/0,1/0]]}function M(t){for(var e,r=t.slice(),n=[],a=r.shift();a;){for(e=a.slice();(a=r.shift())&amp;&amp;a[0]&lt;=e[1];)e[1]=Math.max(e[1],a[1]);n.push(e)}return n}e.exports={makeBrush:function(t,e,r,n,a,i){var o,l=function(){var t,e,r=[];return{set:function(n){1===(r=n.map(function(t){return t.slice().sort(s)}).sort(T)).length&amp;&amp;r[0][0]===-1/0&amp;&amp;r[0][1]===1/0&amp;&amp;(r=[[0,-1]]),t=M(r),e=r.reduce(function(t,e){return[Math.min(t[0],e[0]),Math.max(t[1],e[1])]},[1/0,-1/0])},get:function(){return r.slice()},getConsolidated:function(){return t},getBounds:function(){return e}}}();return l.set(r),{filter:l,filterSpecified:e,svgBrush:{extent:[],brushStartCallback:n,brushCallback:(o=a,function(t){var e=t.brush,r=function(t){return t.svgBrush.extent.map(function(t){return t.slice()})}(e).slice();e.filter.set(r),o()}),brushEndCallback:i}}},ensureAxisBrush:function(t){var e=t.selectAll(\&quot;.\&quot;+n.cn.axisBrush).data(o,i);e.enter().append(\&quot;g\&quot;).classed(n.cn.axisBrush,!0),function(t){var e=t.selectAll(\&quot;.background\&quot;).data(o);e.enter().append(\&quot;rect\&quot;).classed(\&quot;background\&quot;,!0).call(p).call(d).style(\&quot;pointer-events\&quot;,\&quot;auto\&quot;).attr(\&quot;transform\&quot;,\&quot;translate(0 \&quot;+n.verticalPadding+\&quot;)\&quot;),e.call(k).attr(\&quot;height\&quot;,function(t){return t.height-n.verticalPadding});var r=t.selectAll(\&quot;.highlight-shadow\&quot;).data(o);r.enter().append(\&quot;line\&quot;).classed(\&quot;highlight-shadow\&quot;,!0).attr(\&quot;x\&quot;,-n.bar.width/2).attr(\&quot;stroke-width\&quot;,n.bar.width+n.bar.strokeWidth).attr(\&quot;stroke\&quot;,n.bar.strokeColor).attr(\&quot;opacity\&quot;,n.bar.strokeOpacity).attr(\&quot;stroke-linecap\&quot;,\&quot;butt\&quot;),r.attr(\&quot;y1\&quot;,function(t){return t.height}).call(y);var a=t.selectAll(\&quot;.highlight\&quot;).data(o);a.enter().append(\&quot;line\&quot;).classed(\&quot;highlight\&quot;,!0).attr(\&quot;x\&quot;,-n.bar.width/2).attr(\&quot;stroke-width\&quot;,n.bar.width-n.bar.strokeWidth).attr(\&quot;stroke\&quot;,n.bar.fillColor).attr(\&quot;opacity\&quot;,n.bar.fillOpacity).attr(\&quot;stroke-linecap\&quot;,\&quot;butt\&quot;),a.attr(\&quot;y1\&quot;,function(t){return t.height}).call(y)}(e)},cleanRanges:function(t,e){if(Array.isArray(t[0])?(t=t.map(function(t){return t.sort(s)}),t=e.multiselect?M(t.sort(T)):[t[0]]):t=[t.sort(s)],e.tickvals){var r=e.tickvals.slice().sort(s);if(!(t=t.map(function(t){var e=[f(0,r,t[0],[]),f(1,r,t[1],[])];if(e[1]&gt;e[0])return e}).filter(function(t){return t})).length)return}return t.length&gt;1?t:t[0]}}},{\&quot;../../lib\&quot;:716,\&quot;../../lib/gup\&quot;:714,\&quot;./constants\&quot;:1083,d3:164}],1081:[function(t,e,r){\&quot;use strict\&quot;;var n=t(\&quot;d3\&quot;),a=t(\&quot;../../plots/get_data\&quot;).getModuleCalcData,i=t(\&quot;./plot\&quot;),o=t(\&quot;../../constants/xmlns_namespaces\&quot;);r.name=\&quot;parcoords\&quot;,r.plot=function(t){var e=a(t.calcdata,\&quot;parcoords\&quot;)[0];e.length&amp;&amp;i(t,e)},r.clean=function(t,e,r,n){var a=n._has&amp;&amp;n._has(\&quot;parcoords\&quot;),i=e._has&amp;&amp;e._has(\&quot;parcoords\&quot;);a&amp;&amp;!i&amp;&amp;(n._paperdiv.selectAll(\&quot;.parcoords\&quot;).remove(),n._glimages.selectAll(\&quot;*\&quot;).remove())},r.toSVG=function(t){var e=t._fullLayout._glimages,r=n.select(t).selectAll(\&quot;.svg-container\&quot;);r.filter(function(t,e){return e===r.size()-1}).selectAll(\&quot;.gl-canvas-context, .gl-canvas-focus\&quot;).each(function(){var t=this.toDataURL(\&quot;image/png\&quot;);e.append(\&quot;svg:image\&quot;).attr({xmlns:o.svg,\&quot;xlink:href\&quot;:t,preserveAspectRatio:\&quot;none\&quot;,x:0,y:0,width:this.width,height:this.height})}),window.setTimeout(function(){n.selectAll(\&quot;#filterBarPattern\&quot;).attr(\&quot;id\&quot;,\&quot;filterBarPattern\&quot;)},60)}},{\&quot;../../constants/xmlns_namespaces\&quot;:693,\&quot;../../plots/get_data\&quot;:799,\&quot;./plot\&quot;:1090,d3:164}],1082:[function(t,e,r){\&quot;use strict\&quot;;var n=t(\&quot;../../lib\&quot;).isArrayOrTypedArray,a=t(\&quot;../../components/colorscale\&quot;),i=t(\&quot;../../lib/gup\&quot;).wrap;e.exports=function(t,e){var r,o;return a.hasColorscale(e,\&quot;line\&quot;)&amp;&amp;n(e.line.color)?(r=e.line.color,o=a.extractOpts(e.line).colorscale,a.calc(t,e,{vals:r,containerStr:\&quot;line\&quot;,cLetter:\&quot;c\&quot;})):(r=function(t){for(var e=new Array(t),r=0;r&lt;t;r++)e[r]=.5;return e}(e._length),o=[[0,e.line.color],[1,e.line.color]]),i({lineColor:r,cscale:o})}},{\&quot;../../components/colorscale\&quot;:603,\&quot;../../lib\&quot;:716,\&quot;../../lib/gup\&quot;:714}],1083:[function(t,e,r){\&quot;use strict\&quot;;e.exports={maxDimensionCount:60,overdrag:45,verticalPadding:2,tickDistance:50,canvasPixelRatio:1,blockLineCount:5e3,layers:[\&quot;contextLineLayer\&quot;,\&quot;focusLineLayer\&quot;,\&quot;pickLineLayer\&quot;],axisTitleOffset:28,axisExtentOffset:10,deselectedLineColor:\&quot;#777\&quot;,bar:{width:4,captureWidth:10,fillColor:\&quot;magenta\&quot;,fillOpacity:1,snapDuration:150,snapRatio:.25,snapClose:.01,strokeColor:\&quot;white\&quot;,strokeOpacity:1,strokeWidth:1,handleHeight:8,handleOpacity:1,handleOverlap:0},cn:{axisExtentText:\&quot;axis-extent-text\&quot;,parcoordsLineLayers:\&quot;parcoords-line-layers\&quot;,parcoordsLineLayer:\&quot;parcoords-lines\&quot;,parcoords:\&quot;parcoords\&quot;,parcoordsControlView:\&quot;parcoords-control-view\&quot;,yAxis:\&quot;y-axis\&quot;,axisOverlays:\&quot;axis-overlays\&quot;,axis:\&quot;axis\&quot;,axisHeading:\&quot;axis-heading\&quot;,axisTitle:\&quot;axis-title\&quot;,axisExtent:\&quot;axis-extent\&quot;,axisExtentTop:\&quot;axis-extent-top\&quot;,axisExtentTopText:\&quot;axis-extent-top-text\&quot;,axisExtentBottom:\&quot;axis-extent-bottom\&quot;,axisExtentBottomText:\&quot;axis-extent-bottom-text\&quot;,axisBrush:\&quot;axis-brush\&quot;},id:{filterBarPattern:\&quot;filter-bar-pattern\&quot;}}},{}],1084:[function(t,e,r){\&quot;use strict\&quot;;var n=t(\&quot;../../lib\&quot;),a=t(\&quot;../../components/colorscale/helpers\&quot;).hasColorscale,i=t(\&quot;../../components/colorscale/defaults\&quot;),o=t(\&quot;../../plots/domain\&quot;).defaults,s=t(\&quot;../../plots/array_container_defaults\&quot;),l=t(\&quot;../../plots/cartesian/axes\&quot;),c=t(\&quot;./attributes\&quot;),u=t(\&quot;./axisbrush\&quot;),h=t(\&quot;./constants\&quot;).maxDimensionCount,f=t(\&quot;./merge_length\&quot;);function p(t,e,r,a){function i(r,a){return n.coerce(t,e,c.dimensions,r,a)}var o=i(\&quot;values\&quot;),s=i(\&quot;visible\&quot;);if(o&amp;&amp;o.length||(s=e.visible=!1),s){i(\&quot;label\&quot;),i(\&quot;tickvals\&quot;),i(\&quot;ticktext\&quot;),i(\&quot;tickformat\&quot;);var h=i(\&quot;range\&quot;);e._ax={_id:\&quot;y\&quot;,type:\&quot;linear\&quot;,showexponent:\&quot;all\&quot;,exponentformat:\&quot;B\&quot;,range:h},l.setConvert(e._ax,a.layout),i(\&quot;multiselect\&quot;);var f=i(\&quot;constraintrange\&quot;);f&amp;&amp;(e.constraintrange=u.cleanRanges(f,e))}}e.exports=function(t,e,r,l){function u(r,a){return n.coerce(t,e,c,r,a)}var d=t.dimensions;Array.isArray(d)&amp;&amp;d.length&gt;h&amp;&amp;(n.log(\&quot;parcoords traces support up to \&quot;+h+\&quot; dimensions at the moment\&quot;),d.splice(h));var g=s(t,e,{name:\&quot;dimensions\&quot;,layout:l,handleItemDefaults:p}),v=function(t,e,r,o,s){var l=s(\&quot;line.color\&quot;,r);if(a(t,\&quot;line\&quot;)&amp;&amp;n.isArrayOrTypedArray(l)){if(l.length)return s(\&quot;line.colorscale\&quot;),i(t,e,o,s,{prefix:\&quot;line.\&quot;,cLetter:\&quot;c\&quot;}),l.length;e.line.color=r}return 1/0}(t,e,r,l,u);o(e,l,u),Array.isArray(g)&amp;&amp;g.length||(e.visible=!1),f(e,g,\&quot;values\&quot;,v);var m={family:l.font.family,size:Math.round(l.font.size/1.2),color:l.font.color};n.coerceFont(u,\&quot;labelfont\&quot;,m),n.coerceFont(u,\&quot;tickfont\&quot;,m),n.coerceFont(u,\&quot;rangefont\&quot;,m),u(\&quot;labelangle\&quot;),u(\&quot;labelside\&quot;)}},{\&quot;../../components/colorscale/defaults\&quot;:601,\&quot;../../components/colorscale/helpers\&quot;:602,\&quot;../../lib\&quot;:716,\&quot;../../plots/array_container_defaults\&quot;:760,\&quot;../../plots/cartesian/axes\&quot;:764,\&quot;../../plots/domain\&quot;:789,\&quot;./attributes\&quot;:1079,\&quot;./axisbrush\&quot;:1080,\&quot;./constants\&quot;:1083,\&quot;./merge_length\&quot;:1088}],1085:[function(t,e,r){\&quot;use strict\&quot;;var n=t(\&quot;../../lib\&quot;).isTypedArray;r.convertTypedArray=function(t){return n(t)?Array.prototype.slice.call(t):t},r.isOrdinal=function(t){return!!t.tickvals},r.isVisible=function(t){return t.visible||!(\&quot;visible\&quot;in t)}},{\&quot;../../lib\&quot;:716}],1086:[function(t,e,r){\&quot;use strict\&quot;;e.exports={attributes:t(\&quot;./attributes\&quot;),supplyDefaults:t(\&quot;./defaults\&quot;),calc:t(\&quot;./calc\&quot;),plot:t(\&quot;./plot\&quot;),colorbar:{container:\&quot;line\&quot;,min:\&quot;cmin\&quot;,max:\&quot;cmax\&quot;},moduleType:\&quot;trace\&quot;,name:\&quot;parcoords\&quot;,basePlotModule:t(\&quot;./base_plot\&quot;),categories:[\&quot;gl\&quot;,\&quot;regl\&quot;,\&quot;noOpacity\&quot;,\&quot;noHover\&quot;],meta:{}}},{\&quot;./attributes\&quot;:1079,\&quot;./base_plot\&quot;:1081,\&quot;./calc\&quot;:1082,\&quot;./defaults\&quot;:1084,\&quot;./plot\&quot;:1090}],1087:[function(t,e,r){\&quot;use strict\&quot;;var n=t(\&quot;glslify\&quot;),a=n([\&quot;precision highp float;\\n#define GLSLIFY 1\\n\\nvarying vec4 fragColor;\\n\\nattribute vec4 p01_04, p05_08, p09_12, p13_16,\\n               p17_20, p21_24, p25_28, p29_32,\\n               p33_36, p37_40, p41_44, p45_48,\\n               p49_52, p53_56, p57_60, colors;\\n\\nuniform mat4 dim0A, dim1A, dim0B, dim1B, dim0C, dim1C, dim0D, dim1D,\\n             loA, hiA, loB, hiB, loC, hiC, loD, hiD;\\n\\nuniform vec2 resolution, viewBoxPos, viewBoxSize;\\nuniform sampler2D mask, palette;\\nuniform float maskHeight;\\nuniform float drwLayer; // 0: context, 1: focus, 2: pick\\nuniform vec4 contextColor;\\n\\nbool isPick    = (drwLayer &gt; 1.5);\\nbool isContext = (drwLayer &lt; 0.5);\\n\\nconst vec4 ZEROS = vec4(0.0, 0.0, 0.0, 0.0);\\nconst vec4 UNITS = vec4(1.0, 1.0, 1.0, 1.0);\\n\\nfloat val(mat4 p, mat4 v) {\\n    return dot(matrixCompMult(p, v) * UNITS, UNITS);\\n}\\n\\nfloat axisY(float ratio, mat4 A, mat4 B, mat4 C, mat4 D) {\\n    float y1 = val(A, dim0A) + val(B, dim0B) + val(C, dim0C) + val(D, dim0D);\\n    float y2 = val(A, dim1A) + val(B, dim1B) + val(C, dim1C) + val(D, dim1D);\\n    return y1 * (1.0 - ratio) + y2 * ratio;\\n}\\n\\nint iMod(int a, int b) {\\n    return a - b * (a / b);\\n}\\n\\nbool fOutside(float p, float lo, float hi) {\\n    return (lo &lt; hi) &amp;&amp; (lo &gt; p || p &gt; hi);\\n}\\n\\nbool vOutside(vec4 p, vec4 lo, vec4 hi) {\\n    return (\\n        fOutside(p[0], lo[0], hi[0]) ||\\n        fOutside(p[1], lo[1], hi[1]) ||\\n        fOutside(p[2], lo[2], hi[2]) ||\\n        fOutside(p[3], lo[3], hi[3])\\n    );\\n}\\n\\nbool mOutside(mat4 p, mat4 lo, mat4 hi) {\\n    return (\\n        vOutside(p[0], lo[0], hi[0]) ||\\n        vOutside(p[1], lo[1], hi[1]) ||\\n        vOutside(p[2], lo[2], hi[2]) ||\\n        vOutside(p[3], lo[3], hi[3])\\n    );\\n}\\n\\nbool outsideBoundingBox(mat4 A, mat4 B, mat4 C, mat4 D) {\\n    return mOutside(A, loA, hiA) ||\\n           mOutside(B, loB, hiB) ||\\n           mOutside(C, loC, hiC) ||\\n           mOutside(D, loD, hiD);\\n}\\n\\nbool outsideRasterMask(mat4 A, mat4 B, mat4 C, mat4 D) {\\n    mat4 pnts[4];\\n    pnts[0] = A;\\n    pnts[1] = B;\\n    pnts[2] = C;\\n    pnts[3] = D;\\n\\n    for(int i = 0; i &lt; 4; ++i) {\\n        for(int j = 0; j &lt; 4; ++j) {\\n            for(int k = 0; k &lt; 4; ++k) {\\n                if(0 == iMod(\\n                    int(255.0 * texture2D(mask,\\n                        vec2(\\n                            (float(i * 2 + j / 2) + 0.5) / 8.0,\\n                            (pnts[i][j][k] * (maskHeight - 1.0) + 1.0) / maskHeight\\n                        ))[3]\\n                    ) / int(pow(2.0, float(iMod(j * 4 + k, 8)))),\\n                    2\\n                )) return true;\\n            }\\n        }\\n    }\\n    return false;\\n}\\n\\nvec4 position(bool isContext, float v, mat4 A, mat4 B, mat4 C, mat4 D) {\\n    float x = 0.5 * sign(v) + 0.5;\\n    float y = axisY(x, A, B, C, D);\\n    float z = 1.0 - abs(v);\\n\\n    z += isContext ? 0.0 : 2.0 * float(\\n        outsideBoundingBox(A, B, C, D) ||\\n        outsideRasterMask(A, B, C, D)\\n    );\\n\\n    return vec4(\\n        2.0 * (vec2(x, y) * viewBoxSize + viewBoxPos) / resolution - 1.0,\\n        z,\\n        1.0\\n    );\\n}\\n\\nvoid main() {\\n    mat4 A = mat4(p01_04, p05_08, p09_12, p13_16);\\n    mat4 B = mat4(p17_20, p21_24, p25_28, p29_32);\\n    mat4 C = mat4(p33_36, p37_40, p41_44, p45_48);\\n    mat4 D = mat4(p49_52, p53_56, p57_60, ZEROS);\\n\\n    float v = colors[3];\\n\\n    gl_Position = position(isContext, v, A, B, C, D);\\n\\n    fragColor =\\n        isContext ? vec4(contextColor) :\\n        isPick ? vec4(colors.rgb, 1.0) : texture2D(palette, vec2(abs(v), 0.5));\\n}\\n\&quot;]),i=n([\&quot;precision highp float;\\n#define GLSLIFY 1\\n\\nvarying vec4 fragColor;\\n\\nvoid main() {\\n    gl_FragColor = fragColor;\\n}\\n\&quot;]),o=t(\&quot;./constants\&quot;).maxDimensionCount,s=t(\&quot;../../lib\&quot;),l=1e-6,c=2048,u=new Uint8Array(4),h=new Uint8Array(4),f={shape:[256,1],format:\&quot;rgba\&quot;,type:\&quot;uint8\&quot;,mag:\&quot;nearest\&quot;,min:\&quot;nearest\&quot;};function p(t,e,r,n,a){var i=t._gl;i.enable(i.SCISSOR_TEST),i.scissor(e,r,n,a),t.clear({color:[0,0,0,0],depth:1})}function d(t,e,r,n,a,i){var o=i.key;r.drawCompleted||(!function(t){t.read({x:0,y:0,width:1,height:1,data:u})}(t),r.drawCompleted=!0),function s(l){var c=Math.min(n,a-l*n);0===l&amp;&amp;(window.cancelAnimationFrame(r.currentRafs[o]),delete r.currentRafs[o],p(t,i.scissorX,i.scissorY,i.scissorWidth,i.viewBoxSize[1])),r.clearOnly||(i.count=2*c,i.offset=2*l*n,e(i),l*n+c&lt;a&amp;&amp;(r.currentRafs[o]=window.requestAnimationFrame(function(){s(l+1)})),r.drawCompleted=!1)}(0)}function g(t,e){return(t&gt;&gt;&gt;8*e)%256/255}function v(t,e,r){for(var n=new Array(8*e),a=0,i=0;i&lt;e;i++)for(var o=0;o&lt;2;o++)for(var s=0;s&lt;4;s++){var l=4*t+s,c=r[64*i+l];63===l&amp;&amp;0===o&amp;&amp;(c*=-1),n[a++]=c}return n}function m(t){var e=\&quot;0\&quot;+t;return e.substr(e.length-2)}function y(t){return t&lt;o?\&quot;p\&quot;+m(t+1)+\&quot;_\&quot;+m(t+4):\&quot;colors\&quot;}function x(t,e,r,n,a,i,o,l,c,u,h,f,p){for(var d=[[],[]],g=0;g&lt;64;g++)d[0][g]=g===a?1:0,d[1][g]=g===i?1:0;var v=t.lines.canvasOverdrag,m=t.domain,y=t.canvasWidth,x=t.canvasHeight,b=t.deselectedLines.color;return s.extendFlat({key:h,resolution:[y,x],viewBoxPos:[o+v,l],viewBoxSize:[c,u],i0:a,i1:i,dim0A:d[0].slice(0,16),dim0B:d[0].slice(16,32),dim0C:d[0].slice(32,48),dim0D:d[0].slice(48,64),dim1A:d[1].slice(0,16),dim1B:d[1].slice(16,32),dim1C:d[1].slice(32,48),dim1D:d[1].slice(48,64),drwLayer:f,contextColor:[b[0]/255,b[1]/255,b[2]/255,b[3]&lt;1?b[3]:Math.max(1/255,Math.pow(1/t.lines.color.length,1/3))],scissorX:(n===e?0:o+v)+(t.pad.l-v)+t.layoutWidth*m.x[0],scissorWidth:(n===r?y-o+v:c+.5)+(n===e?o+v:0),scissorY:l+t.pad.b+t.layoutHeight*m.y[0],scissorHeight:u,viewportX:t.pad.l-v+t.layoutWidth*m.x[0],viewportY:t.pad.b+t.layoutHeight*m.y[0],viewportWidth:y,viewportHeight:x},p)}function b(t){var e=c-1,r=Math.max(0,Math.floor(t[0]*e),0),n=Math.min(e,Math.ceil(t[1]*e),e);return[Math.min(r,n),Math.max(r,n)]}e.exports=function(t,e){var r,n,u,m,_,w=e.context,k=e.pick,T=e.regl,A={currentRafs:{},drawCompleted:!0,clearOnly:!1},M=function(t){for(var e={},r=0;r&lt;=o;r+=4)e[y(r)]=t.buffer({usage:\&quot;dynamic\&quot;,type:\&quot;float\&quot;,data:new Uint8Array(0)});return e}(T),S=T.texture(f),E=[];L(e);var C=T({profile:!1,blend:{enable:w,func:{srcRGB:\&quot;src alpha\&quot;,dstRGB:\&quot;one minus src alpha\&quot;,srcAlpha:1,dstAlpha:1},equation:{rgb:\&quot;add\&quot;,alpha:\&quot;add\&quot;},color:[0,0,0,0]},depth:{enable:!w,mask:!0,func:\&quot;less\&quot;,range:[0,1]},cull:{enable:!0,face:\&quot;back\&quot;},scissor:{enable:!0,box:{x:T.prop(\&quot;scissorX\&quot;),y:T.prop(\&quot;scissorY\&quot;),width:T.prop(\&quot;scissorWidth\&quot;),height:T.prop(\&quot;scissorHeight\&quot;)}},viewport:{x:T.prop(\&quot;viewportX\&quot;),y:T.prop(\&quot;viewportY\&quot;),width:T.prop(\&quot;viewportWidth\&quot;),height:T.prop(\&quot;viewportHeight\&quot;)},dither:!1,vert:a,frag:i,primitive:\&quot;lines\&quot;,lineWidth:1,attributes:M,uniforms:{resolution:T.prop(\&quot;resolution\&quot;),viewBoxPos:T.prop(\&quot;viewBoxPos\&quot;),viewBoxSize:T.prop(\&quot;viewBoxSize\&quot;),dim0A:T.prop(\&quot;dim0A\&quot;),dim1A:T.prop(\&quot;dim1A\&quot;),dim0B:T.prop(\&quot;dim0B\&quot;),dim1B:T.prop(\&quot;dim1B\&quot;),dim0C:T.prop(\&quot;dim0C\&quot;),dim1C:T.prop(\&quot;dim1C\&quot;),dim0D:T.prop(\&quot;dim0D\&quot;),dim1D:T.prop(\&quot;dim1D\&quot;),loA:T.prop(\&quot;loA\&quot;),hiA:T.prop(\&quot;hiA\&quot;),loB:T.prop(\&quot;loB\&quot;),hiB:T.prop(\&quot;hiB\&quot;),loC:T.prop(\&quot;loC\&quot;),hiC:T.prop(\&quot;hiC\&quot;),loD:T.prop(\&quot;loD\&quot;),hiD:T.prop(\&quot;hiD\&quot;),palette:S,contextColor:T.prop(\&quot;contextColor\&quot;),mask:T.prop(\&quot;maskTexture\&quot;),drwLayer:T.prop(\&quot;drwLayer\&quot;),maskHeight:T.prop(\&quot;maskHeight\&quot;)},offset:T.prop(\&quot;offset\&quot;),count:T.prop(\&quot;count\&quot;)});function L(t){r=t.model,n=t.viewModel,u=n.dimensions.slice(),m=u[0]?u[0].values.length:0;var e=r.lines,a=k?e.color.map(function(t,r){return r/e.color.length}):e.color,i=function(t,e,r){for(var n,a=new Array(t*(o+4)),i=0,s=0;s&lt;t;s++){for(var c=0;c&lt;o;c++)a[i++]=c&lt;e.length?e[c].paddedUnitValues[s]:.5;a[i++]=g(s,2),a[i++]=g(s,1),a[i++]=g(s,0),a[i++]=(n=r[s],Math.max(l,Math.min(1-l,n)))}return a}(m,u,a);!function(t,e,r){for(var n=0;n&lt;=o;n+=4)t[y(n)](v(n/4,e,r))}(M,m,i),w||k||(S=T.texture(s.extendFlat({data:function(t,e){for(var r=new Array(256),n=0;n&lt;256;n++)r[n]=t(n/255).concat(e);return r}(r.unitToColor,255)},f)))}return{render:function(t,e,n){var a,i,o,s=t.length,l=1/0,h=-1/0;for(a=0;a&lt;s;a++)t[a].dim0.canvasX&lt;l&amp;&amp;(l=t[a].dim0.canvasX,i=a),t[a].dim1.canvasX&gt;h&amp;&amp;(h=t[a].dim1.canvasX,o=a);0===s&amp;&amp;p(T,0,0,r.canvasWidth,r.canvasHeight);var f=function(t){var e,r,n,a=[[],[]];for(n=0;n&lt;64;n++){var i=!t&amp;&amp;n&lt;u.length?u[n].brush.filter.getBounds():[-1/0,1/0];a[0][n]=i[0],a[1][n]=i[1]}var o=8*c,s=new Array(o);for(e=0;e&lt;o;e++)s[e]=255;if(!t)for(e=0;e&lt;u.length;e++){var l=e%8,h=(e-l)/8,f=Math.pow(2,l),p=u[e].brush.filter.get();if(!(p.length&lt;2)){var d=b(p[0])[1];for(r=1;r&lt;p.length;r++){var g=b(p[r]);for(n=d+1;n&lt;g[0];n++)s[8*n+h]&amp;=~f;d=Math.max(d,g[1])}}}var v={shape:[8,c],format:\&quot;alpha\&quot;,type:\&quot;uint8\&quot;,mag:\&quot;nearest\&quot;,min:\&quot;nearest\&quot;,data:s};return _?_(v):_=T.texture(v),{maskTexture:_,maskHeight:c,loA:a[0].slice(0,16),loB:a[0].slice(16,32),loC:a[0].slice(32,48),loD:a[0].slice(48,64),hiA:a[1].slice(0,16),hiB:a[1].slice(16,32),hiC:a[1].slice(32,48),hiD:a[1].slice(48,64)}}(w);for(a=0;a&lt;s;a++){var g=t[a],v=g.dim0.crossfilterDimensionIndex,y=g.dim1.crossfilterDimensionIndex,M=g.canvasX,S=g.canvasY,L=M+g.panelSizeX;if(e||!E[v]||E[v][0]!==M||E[v][1]!==L){E[v]=[M,L];var P=x(r,i,o,a,v,y,M,S,g.panelSizeX,g.panelSizeY,g.dim0.crossfilterDimensionIndex,w?0:k?2:1,f);A.clearOnly=n;var O=e?r.lines.blockLineCount:m;d(T,C,A,O,m,P)}}},readPixel:function(t,e){return T.read({x:t,y:e,width:1,height:1,data:h}),h},readPixels:function(t,e,r,n){var a=new Uint8Array(4*r*n);return T.read({x:t,y:e,width:r,height:n,data:a}),a},destroy:function(){for(var e in t.style[\&quot;pointer-events\&quot;]=\&quot;none\&quot;,S.destroy(),_&amp;&amp;_.destroy(),M)M[e].destroy()},update:L}}},{\&quot;../../lib\&quot;:716,\&quot;./constants\&quot;:1083,glslify:410}],1088:[function(t,e,r){\&quot;use strict\&quot;;e.exports=function(t,e,r,n){var a,i;for(n||(n=1/0),a=0;a&lt;e.length;a++)(i=e[a]).visible&amp;&amp;(n=Math.min(n,i[r].length));for(n===1/0&amp;&amp;(n=0),t._length=n,a=0;a&lt;e.length;a++)(i=e[a]).visible&amp;&amp;(i._length=n);return n}},{}],1089:[function(t,e,r){\&quot;use strict\&quot;;var n=t(\&quot;d3\&quot;),a=t(\&quot;color-rgba\&quot;),i=t(\&quot;../../plots/cartesian/axes\&quot;),o=t(\&quot;../../lib\&quot;),s=t(\&quot;../../lib/svg_text_utils\&quot;),l=t(\&quot;../../components/drawing\&quot;),c=t(\&quot;../../components/colorscale\&quot;),u=t(\&quot;../../lib/gup\&quot;),h=u.keyFun,f=u.repeat,p=u.unwrap,d=t(\&quot;./helpers\&quot;),g=t(\&quot;./constants\&quot;),v=t(\&quot;./axisbrush\&quot;),m=t(\&quot;./lines\&quot;);function y(t,e,r){return o.aggNums(t,null,e,r)}function x(t,e){return _(y(Math.min,t,e),y(Math.max,t,e))}function b(t){var e=t.range;return e?_(e[0],e[1]):x(t.values,t._length)}function _(t,e){return!isNaN(t)&amp;&amp;isFinite(t)||(t=0),!isNaN(e)&amp;&amp;isFinite(e)||(e=0),t===e&amp;&amp;(0===t?(t-=1,e+=1):(t*=.9,e*=1.1)),[t,e]}function w(t){return t.dimensions.some(function(t){return t.brush.filterSpecified})}function k(t,e,r){var i=p(e),s=i.trace,l=d.convertTypedArray(i.lineColor),u=s.line,h={color:a(g.deselectedLineColor)},f=c.extractOpts(u),v=f.reversescale?c.flipScale(i.cscale):i.cscale,m=s.domain,y=s.dimensions,x=t.width,_=s.labelangle,w=s.labelside,k=s.labelfont,T=s.tickfont,A=s.rangefont,M=o.extendDeepNoArrays({},u,{color:l.map(n.scale.linear().domain(b({values:l,range:[f.min,f.max],_length:s._length}))),blockLineCount:g.blockLineCount,canvasOverdrag:g.overdrag*g.canvasPixelRatio}),S=Math.floor(x*(m.x[1]-m.x[0])),E=Math.floor(t.height*(m.y[1]-m.y[0])),C=t.margin||{l:80,r:80,t:100,b:80},L=S,P=E;return{key:r,colCount:y.filter(d.isVisible).length,dimensions:y,tickDistance:g.tickDistance,unitToColor:function(t){var e=t.map(function(t){return t[0]}),r=t.map(function(t){var e=a(t[1]);return n.rgb(\&quot;rgb(\&quot;+e[0]+\&quot;,\&quot;+e[1]+\&quot;,\&quot;+e[2]+\&quot;)\&quot;)}),i=\&quot;rgb\&quot;.split(\&quot;\&quot;).map(function(t){return n.scale.linear().clamp(!0).domain(e).range(r.map((a=t,function(t){return t[a]})));var a});return function(t){return i.map(function(e){return e(t)})}}(v),lines:M,deselectedLines:h,labelAngle:_,labelSide:w,labelFont:k,tickFont:T,rangeFont:A,layoutWidth:x,layoutHeight:t.height,domain:m,translateX:m.x[0]*x,translateY:t.height-m.y[1]*t.height,pad:C,canvasWidth:L*g.canvasPixelRatio+2*M.canvasOverdrag,canvasHeight:P*g.canvasPixelRatio,width:L,height:P,canvasPixelRatio:g.canvasPixelRatio}}function T(t,e,r){var a=r.width,i=r.height,s=r.dimensions,l=r.canvasPixelRatio,c=function(t){return a*t/Math.max(1,r.colCount-1)},u=g.verticalPadding/i,h=function(t,e){return n.scale.linear().range([e,t-e])}(i,g.verticalPadding),f={key:r.key,xScale:c,model:r,inBrushDrag:!1},p={};return f.dimensions=s.filter(d.isVisible).map(function(a,s){var m=function(t,e){return n.scale.linear().domain(b(t)).range([e,1-e])}(a,u),y=p[a.label];p[a.label]=(y||0)+1;var x=a.label+(y?\&quot;__\&quot;+y:\&quot;\&quot;),_=a.constraintrange,k=_&amp;&amp;_.length;k&amp;&amp;!Array.isArray(_[0])&amp;&amp;(_=[_]);var T=k?_.map(function(t){return t.map(m)}):[[-1/0,1/0]],A=a.values;A.length&gt;a._length&amp;&amp;(A=A.slice(0,a._length));var M,S=a.tickvals;function E(t,e){return{val:t,text:M[e]}}function C(t,e){return t.val-e.val}if(Array.isArray(S)&amp;&amp;S.length){M=a.ticktext,Array.isArray(M)&amp;&amp;M.length?M.length&gt;S.length?M=M.slice(0,S.length):S.length&gt;M.length&amp;&amp;(S=S.slice(0,M.length)):M=S.map(n.format(a.tickformat));for(var L=1;L&lt;S.length;L++)if(S[L]&lt;S[L-1]){for(var P=S.map(E).sort(C),O=0;O&lt;S.length;O++)S[O]=P[O].val,M[O]=P[O].text;break}}else S=void 0;return A=d.convertTypedArray(A),A=d.convertTypedArray(A),{key:x,label:a.label,tickFormat:a.tickformat,tickvals:S,ticktext:M,ordinal:d.isOrdinal(a),multiselect:a.multiselect,xIndex:s,crossfilterDimensionIndex:s,visibleIndex:a._index,height:i,values:A,paddedUnitValues:A.map(m),unitTickvals:S&amp;&amp;S.map(m),xScale:c,x:c(s),canvasX:c(s)*l,unitToPaddedPx:h,domainScale:function(t,e,r,a,i){var o,s,l=b(r);return a?n.scale.ordinal().domain(a.map((o=n.format(r.tickformat),s=i,s?function(t,e){var r=s[e];return null==r?o(t):r}:o))).range(a.map(function(r){var n=(r-l[0])/(l[1]-l[0]);return t-e+n*(2*e-t)})):n.scale.linear().domain(l).range([t-e,e])}(i,g.verticalPadding,a,S,M),ordinalScale:function(t){if(t.tickvals){var e=b(t);return n.scale.ordinal().domain(t.tickvals).range(t.tickvals.map(function(t){return(t-e[0])/(e[1]-e[0])}))}}(a),parent:f,model:r,brush:v.makeBrush(t,k,T,function(){t.linePickActive(!1)},function(){var e=f;e.focusLayer&amp;&amp;e.focusLayer.render(e.panels,!0);var r=w(e);!t.contextShown()&amp;&amp;r?(e.contextLayer&amp;&amp;e.contextLayer.render(e.panels,!0),t.contextShown(!0)):t.contextShown()&amp;&amp;!r&amp;&amp;(e.contextLayer&amp;&amp;e.contextLayer.render(e.panels,!0,!0),t.contextShown(!1))},function(r){if(f.focusLayer.render(f.panels,!0),f.pickLayer&amp;&amp;f.pickLayer.render(f.panels,!0),t.linePickActive(!0),e&amp;&amp;e.filterChanged){var n=m.invert,i=r.map(function(t){return t.map(n).sort(o.sorterAsc)}).sort(function(t,e){return t[0]-e[0]});e.filterChanged(f.key,a._index,i)}})}}),f}function A(t){t.classed(g.cn.axisExtentText,!0).attr(\&quot;text-anchor\&quot;,\&quot;middle\&quot;).style(\&quot;cursor\&quot;,\&quot;default\&quot;).style(\&quot;user-select\&quot;,\&quot;none\&quot;)}function M(t,e){var r=\&quot;top\&quot;===e?1:-1,n=t*Math.PI/180;return{dir:r,dx:Math.sin(n),dy:Math.cos(n),degrees:t}}function S(t,e){for(var r=e.panels||(e.panels=[]),n=t.data(),a=0;a&lt;n.length-1;a++){var i=r[a]||(r[a]={}),o=n[a],s=n[a+1];i.dim0=o,i.dim1=s,i.canvasX=o.canvasX,i.panelSizeX=s.canvasX-o.canvasX,i.panelSizeY=e.model.canvasHeight,i.y=0,i.canvasY=0}}function E(t,e){return i.tickText(t._ax,e,!1).text}function C(t,e){if(t.ordinal)return\&quot;\&quot;;var r=t.domainScale.domain(),n=r[e?r.length-1:0];return E(t.model.dimensions[t.visibleIndex],n)}e.exports=function(t,e,r,a){var c=t._fullLayout,u=c._toppaper,y=c._glcontainer;!function(t){for(var e=0;e&lt;t.length;e++)for(var r=0;r&lt;t[e].length;r++)for(var n=t[e][r].trace,a=n.dimensions,o=0;o&lt;a.length;o++){var s=a[o].values,l=a[o]._ax;l&amp;&amp;(l.range?l.range=_(l.range[0],l.range[1]):l.range=x(s,n._length),l.dtick||(l.dtick=.01*(Math.abs(l.range[1]-l.range[0])||1)),l.tickformat=a[o].tickformat,i.calcTicks(l),l.cleanRange())}}(e);var b,L,P=(b=!0,L=!1,{linePickActive:function(t){return arguments.length?b=!!t:b},contextShown:function(t){return arguments.length?L=!!t:L}}),O=e.filter(function(t){return p(t).trace.visible}).map(k.bind(0,r)).map(T.bind(0,P,a));y.each(function(t,e){return o.extendFlat(t,O[e])});var z=y.selectAll(\&quot;.gl-canvas\&quot;).each(function(t){t.viewModel=O[0],t.model=t.viewModel?t.viewModel.model:null}),I=null;z.filter(function(t){return t.pick}).style(\&quot;pointer-events\&quot;,\&quot;auto\&quot;).on(\&quot;mousemove\&quot;,function(t){if(P.linePickActive()&amp;&amp;t.lineLayer&amp;&amp;a&amp;&amp;a.hover){var e=n.event,r=this.width,i=this.height,o=n.mouse(this),s=o[0],l=o[1];if(s&lt;0||l&lt;0||s&gt;=r||l&gt;=i)return;var c=t.lineLayer.readPixel(s,i-1-l),u=0!==c[3],h=u?c[2]+256*(c[1]+256*c[0]):null,f={x:s,y:l,clientX:e.clientX,clientY:e.clientY,dataIndex:t.model.key,curveNumber:h};h!==I&amp;&amp;(u?a.hover(f):a.unhover&amp;&amp;a.unhover(f),I=h)}}),z.style(\&quot;opacity\&quot;,function(t){return t.pick?0:1}),u.style(\&quot;background\&quot;,\&quot;rgba(255, 255, 255, 0)\&quot;);var D=u.selectAll(\&quot;.\&quot;+g.cn.parcoords).data(O,h);D.exit().remove(),D.enter().append(\&quot;g\&quot;).classed(g.cn.parcoords,!0).style(\&quot;shape-rendering\&quot;,\&quot;crispEdges\&quot;).style(\&quot;pointer-events\&quot;,\&quot;none\&quot;),D.attr(\&quot;transform\&quot;,function(t){return\&quot;translate(\&quot;+t.model.translateX+\&quot;,\&quot;+t.model.translateY+\&quot;)\&quot;});var R=D.selectAll(\&quot;.\&quot;+g.cn.parcoordsControlView).data(f,h);R.enter().append(\&quot;g\&quot;).classed(g.cn.parcoordsControlView,!0),R.attr(\&quot;transform\&quot;,function(t){return\&quot;translate(\&quot;+t.model.pad.l+\&quot;,\&quot;+t.model.pad.t+\&quot;)\&quot;});var F=R.selectAll(\&quot;.\&quot;+g.cn.yAxis).data(function(t){return t.dimensions},h);F.enter().append(\&quot;g\&quot;).classed(g.cn.yAxis,!0),R.each(function(t){S(F,t)}),z.each(function(t){if(t.viewModel){!t.lineLayer||a?t.lineLayer=m(this,t):t.lineLayer.update(t),(t.key||0===t.key)&amp;&amp;(t.viewModel[t.key]=t.lineLayer);var e=!t.context||a;t.lineLayer.render(t.viewModel.panels,e)}}),F.attr(\&quot;transform\&quot;,function(t){return\&quot;translate(\&quot;+t.xScale(t.xIndex)+\&quot;, 0)\&quot;}),F.call(n.behavior.drag().origin(function(t){return t}).on(\&quot;drag\&quot;,function(t){var e=t.parent;P.linePickActive(!1),t.x=Math.max(-g.overdrag,Math.min(t.model.width+g.overdrag,n.event.x)),t.canvasX=t.x*t.model.canvasPixelRatio,F.sort(function(t,e){return t.x-e.x}).each(function(e,r){e.xIndex=r,e.x=t===e?e.x:e.xScale(e.xIndex),e.canvasX=e.x*e.model.canvasPixelRatio}),S(F,e),F.filter(function(e){return 0!==Math.abs(t.xIndex-e.xIndex)}).attr(\&quot;transform\&quot;,function(t){return\&quot;translate(\&quot;+t.xScale(t.xIndex)+\&quot;, 0)\&quot;}),n.select(this).attr(\&quot;transform\&quot;,\&quot;translate(\&quot;+t.x+\&quot;, 0)\&quot;),F.each(function(r,n,a){a===t.parent.key&amp;&amp;(e.dimensions[n]=r)}),e.contextLayer&amp;&amp;e.contextLayer.render(e.panels,!1,!w(e)),e.focusLayer.render&amp;&amp;e.focusLayer.render(e.panels)}).on(\&quot;dragend\&quot;,function(t){var e=t.parent;t.x=t.xScale(t.xIndex),t.canvasX=t.x*t.model.canvasPixelRatio,S(F,e),n.select(this).attr(\&quot;transform\&quot;,function(t){return\&quot;translate(\&quot;+t.x+\&quot;, 0)\&quot;}),e.contextLayer&amp;&amp;e.contextLayer.render(e.panels,!1,!w(e)),e.focusLayer&amp;&amp;e.focusLayer.render(e.panels),e.pickLayer&amp;&amp;e.pickLayer.render(e.panels,!0),P.linePickActive(!0),a&amp;&amp;a.axesMoved&amp;&amp;a.axesMoved(e.key,e.dimensions.map(function(t){return t.crossfilterDimensionIndex}))})),F.exit().remove();var B=F.selectAll(\&quot;.\&quot;+g.cn.axisOverlays).data(f,h);B.enter().append(\&quot;g\&quot;).classed(g.cn.axisOverlays,!0),B.selectAll(\&quot;.\&quot;+g.cn.axis).remove();var N=B.selectAll(\&quot;.\&quot;+g.cn.axis).data(f,h);N.enter().append(\&quot;g\&quot;).classed(g.cn.axis,!0),N.each(function(t){var e=t.model.height/t.model.tickDistance,r=t.domainScale,a=r.domain();n.select(this).call(n.svg.axis().orient(\&quot;left\&quot;).tickSize(4).outerTickSize(2).ticks(e,t.tickFormat).tickValues(t.ordinal?a:null).tickFormat(function(e){return d.isOrdinal(t)?e:E(t.model.dimensions[t.visibleIndex],e)}).scale(r)),l.font(N.selectAll(\&quot;text\&quot;),t.model.tickFont)}),N.selectAll(\&quot;.domain, .tick&gt;line\&quot;).attr(\&quot;fill\&quot;,\&quot;none\&quot;).attr(\&quot;stroke\&quot;,\&quot;black\&quot;).attr(\&quot;stroke-opacity\&quot;,.25).attr(\&quot;stroke-width\&quot;,\&quot;1px\&quot;),N.selectAll(\&quot;text\&quot;).style(\&quot;text-shadow\&quot;,\&quot;1px 1px 1px #fff, -1px -1px 1px #fff, 1px -1px 1px #fff, -1px 1px 1px #fff\&quot;).style(\&quot;cursor\&quot;,\&quot;default\&quot;).style(\&quot;user-select\&quot;,\&quot;none\&quot;);var j=B.selectAll(\&quot;.\&quot;+g.cn.axisHeading).data(f,h);j.enter().append(\&quot;g\&quot;).classed(g.cn.axisHeading,!0);var V=j.selectAll(\&quot;.\&quot;+g.cn.axisTitle).data(f,h);V.enter().append(\&quot;text\&quot;).classed(g.cn.axisTitle,!0).attr(\&quot;text-anchor\&quot;,\&quot;middle\&quot;).style(\&quot;cursor\&quot;,\&quot;ew-resize\&quot;).style(\&quot;user-select\&quot;,\&quot;none\&quot;).style(\&quot;pointer-events\&quot;,\&quot;auto\&quot;),V.text(function(t){return t.label}).each(function(e){var r=n.select(this);l.font(r,e.model.labelFont),s.convertToTspans(r,t)}).attr(\&quot;transform\&quot;,function(t){var e=M(t.model.labelAngle,t.model.labelSide),r=g.axisTitleOffset;return(e.dir&gt;0?\&quot;\&quot;:\&quot;translate(0,\&quot;+(2*r+t.model.height)+\&quot;)\&quot;)+\&quot;rotate(\&quot;+e.degrees+\&quot;)translate(\&quot;+-r*e.dx+\&quot;,\&quot;+-r*e.dy+\&quot;)\&quot;}).attr(\&quot;text-anchor\&quot;,function(t){var e=M(t.model.labelAngle,t.model.labelSide);return 2*Math.abs(e.dx)&gt;Math.abs(e.dy)?e.dir*e.dx&lt;0?\&quot;start\&quot;:\&quot;end\&quot;:\&quot;middle\&quot;});var U=B.selectAll(\&quot;.\&quot;+g.cn.axisExtent).data(f,h);U.enter().append(\&quot;g\&quot;).classed(g.cn.axisExtent,!0);var q=U.selectAll(\&quot;.\&quot;+g.cn.axisExtentTop).data(f,h);q.enter().append(\&quot;g\&quot;).classed(g.cn.axisExtentTop,!0),q.attr(\&quot;transform\&quot;,\&quot;translate(0,\&quot;+-g.axisExtentOffset+\&quot;)\&quot;);var H=q.selectAll(\&quot;.\&quot;+g.cn.axisExtentTopText).data(f,h);H.enter().append(\&quot;text\&quot;).classed(g.cn.axisExtentTopText,!0).call(A),H.text(function(t){return C(t,!0)}).each(function(t){l.font(n.select(this),t.model.rangeFont)});var G=U.selectAll(\&quot;.\&quot;+g.cn.axisExtentBottom).data(f,h);G.enter().append(\&quot;g\&quot;).classed(g.cn.axisExtentBottom,!0),G.attr(\&quot;transform\&quot;,function(t){return\&quot;translate(0,\&quot;+(t.model.height+g.axisExtentOffset)+\&quot;)\&quot;});var Y=G.selectAll(\&quot;.\&quot;+g.cn.axisExtentBottomText).data(f,h);Y.enter().append(\&quot;text\&quot;).classed(g.cn.axisExtentBottomText,!0).attr(\&quot;dy\&quot;,\&quot;0.75em\&quot;).call(A),Y.text(function(t){return C(t,!1)}).each(function(t){l.font(n.select(this),t.model.rangeFont)}),v.ensureAxisBrush(B)}},{\&quot;../../components/colorscale\&quot;:603,\&quot;../../components/drawing\&quot;:612,\&quot;../../lib\&quot;:716,\&quot;../../lib/gup\&quot;:714,\&quot;../../lib/svg_text_utils\&quot;:740,\&quot;../../plots/cartesian/axes\&quot;:764,\&quot;./axisbrush\&quot;:1080,\&quot;./constants\&quot;:1083,\&quot;./helpers\&quot;:1085,\&quot;./lines\&quot;:1087,\&quot;color-rgba\&quot;:123,d3:164}],1090:[function(t,e,r){\&quot;use strict\&quot;;var n=t(\&quot;./parcoords\&quot;),a=t(\&quot;../../lib/prepare_regl\&quot;),i=t(\&quot;./helpers\&quot;).isVisible;function o(t,e,r){var n=e.indexOf(r),a=t.indexOf(n);return-1===a&amp;&amp;(a+=e.length),a}e.exports=function(t,e){var r=t._fullLayout;if(a(t)){var s={},l={},c={},u={},h=r._size;e.forEach(function(e,r){var n=e[0].trace;c[r]=n.index;var a=u[r]=n._fullInput.index;s[r]=t.data[a].dimensions,l[r]=t.data[a].dimensions.slice()});n(t,e,{width:h.w,height:h.h,margin:{t:h.t,r:h.r,b:h.b,l:h.l}},{filterChanged:function(e,n,a){var i=l[e][n],o=a.map(function(t){return t.slice()}),s=\&quot;dimensions[\&quot;+n+\&quot;].constraintrange\&quot;,h=r._tracePreGUI[t._fullData[c[e]]._fullInput.uid];if(void 0===h[s]){var f=i.constraintrange;h[s]=f||null}var p=t._fullData[c[e]].dimensions[n];o.length?(1===o.length&amp;&amp;(o=o[0]),i.constraintrange=o,p.constraintrange=o.slice(),o=[o]):(delete i.constraintrange,delete p.constraintrange,o=null);var d={};d[s]=o,t.emit(\&quot;plotly_restyle\&quot;,[d,[u[e]]])},hover:function(e){t.emit(\&quot;plotly_hover\&quot;,e)},unhover:function(e){t.emit(\&quot;plotly_unhover\&quot;,e)},axesMoved:function(e,r){var n=function(t,e){return function(r,n){return o(t,e,r)-o(t,e,n)}}(r,l[e].filter(i));s[e].sort(n),l[e].filter(function(t){return!i(t)}).sort(function(t){return l[e].indexOf(t)}).forEach(function(t){s[e].splice(s[e].indexOf(t),1),s[e].splice(l[e].indexOf(t),0,t)}),t.emit(\&quot;plotly_restyle\&quot;,[{dimensions:[s[e]]},[u[e]]])}})}}},{\&quot;../../lib/prepare_regl\&quot;:729,\&quot;./helpers\&quot;:1085,\&quot;./parcoords\&quot;:1089}],1091:[function(t,e,r){\&quot;use strict\&quot;;var n=t(\&quot;../../plots/attributes\&quot;),a=t(\&quot;../../plots/domain\&quot;).attributes,i=t(\&quot;../../plots/font_attributes\&quot;),o=t(\&quot;../../components/color/attributes\&quot;),s=t(\&quot;../../plots/template_attributes\&quot;).hovertemplateAttrs,l=t(\&quot;../../plots/template_attributes\&quot;).texttemplateAttrs,c=t(\&quot;../../lib/extend\&quot;).extendFlat,u=i({editType:\&quot;plot\&quot;,arrayOk:!0,colorEditType:\&quot;plot\&quot;});e.exports={labels:{valType:\&quot;data_array\&quot;,editType:\&quot;calc\&quot;},label0:{valType:\&quot;number\&quot;,dflt:0,editType:\&quot;calc\&quot;},dlabel:{valType:\&quot;number\&quot;,dflt:1,editType:\&quot;calc\&quot;},values:{valType:\&quot;data_array\&quot;,editType:\&quot;calc\&quot;},marker:{colors:{valType:\&quot;data_array\&quot;,editType:\&quot;calc\&quot;},line:{color:{valType:\&quot;color\&quot;,dflt:o.defaultLine,arrayOk:!0,editType:\&quot;style\&quot;},width:{valType:\&quot;number\&quot;,min:0,dflt:0,arrayOk:!0,editType:\&quot;style\&quot;},editType:\&quot;calc\&quot;},editType:\&quot;calc\&quot;},text:{valType:\&quot;data_array\&quot;,editType:\&quot;plot\&quot;},hovertext:{valType:\&quot;string\&quot;,dflt:\&quot;\&quot;,arrayOk:!0,editType:\&quot;style\&quot;},scalegroup:{valType:\&quot;string\&quot;,dflt:\&quot;\&quot;,editType:\&quot;calc\&quot;},textinfo:{valType:\&quot;flaglist\&quot;,flags:[\&quot;label\&quot;,\&quot;text\&quot;,\&quot;value\&quot;,\&quot;percent\&quot;],extras:[\&quot;none\&quot;],editType:\&quot;calc\&quot;},hoverinfo:c({},n.hoverinfo,{flags:[\&quot;label\&quot;,\&quot;text\&quot;,\&quot;value\&quot;,\&quot;percent\&quot;,\&quot;name\&quot;]}),hovertemplate:s({},{keys:[\&quot;label\&quot;,\&quot;color\&quot;,\&quot;value\&quot;,\&quot;percent\&quot;,\&quot;text\&quot;]}),texttemplate:l({editType:\&quot;plot\&quot;},{keys:[\&quot;label\&quot;,\&quot;color\&quot;,\&quot;value\&quot;,\&quot;percent\&quot;,\&quot;text\&quot;]}),textposition:{valType:\&quot;enumerated\&quot;,values:[\&quot;inside\&quot;,\&quot;outside\&quot;,\&quot;auto\&quot;,\&quot;none\&quot;],dflt:\&quot;auto\&quot;,arrayOk:!0,editType:\&quot;plot\&quot;},textfont:c({},u,{}),insidetextfont:c({},u,{}),outsidetextfont:c({},u,{}),automargin:{valType:\&quot;boolean\&quot;,dflt:!1,editType:\&quot;plot\&quot;},title:{text:{valType:\&quot;string\&quot;,dflt:\&quot;\&quot;,editType:\&quot;plot\&quot;},font:c({},u,{}),position:{valType:\&quot;enumerated\&quot;,values:[\&quot;top left\&quot;,\&quot;top center\&quot;,\&quot;top right\&quot;,\&quot;middle center\&quot;,\&quot;bottom left\&quot;,\&quot;bottom center\&quot;,\&quot;bottom right\&quot;],editType:\&quot;plot\&quot;},editType:\&quot;plot\&quot;},domain:a({name:\&quot;pie\&quot;,trace:!0,editType:\&quot;calc\&quot;}),hole:{valType:\&quot;number\&quot;,min:0,max:1,dflt:0,editType:\&quot;calc\&quot;},sort:{valType:\&quot;boolean\&quot;,dflt:!0,editType:\&quot;calc\&quot;},direction:{valType:\&quot;enumerated\&quot;,values:[\&quot;clockwise\&quot;,\&quot;counterclockwise\&quot;],dflt:\&quot;counterclockwise\&quot;,editType:\&quot;calc\&quot;},rotation:{valType:\&quot;number\&quot;,min:-360,max:360,dflt:0,editType:\&quot;calc\&quot;},pull:{valType:\&quot;number\&quot;,min:0,max:1,dflt:0,arrayOk:!0,editType:\&quot;calc\&quot;},_deprecated:{title:{valType:\&quot;string\&quot;,dflt:\&quot;\&quot;,editType:\&quot;calc\&quot;},titlefont:c({},u,{}),titleposition:{valType:\&quot;enumerated\&quot;,values:[\&quot;top left\&quot;,\&quot;top center\&quot;,\&quot;top right\&quot;,\&quot;middle center\&quot;,\&quot;bottom left\&quot;,\&quot;bottom center\&quot;,\&quot;bottom right\&quot;],editType:\&quot;calc\&quot;}}}},{\&quot;../../components/color/attributes\&quot;:590,\&quot;../../lib/extend\&quot;:707,\&quot;../../plots/attributes\&quot;:761,\&quot;../../plots/domain\&quot;:789,\&quot;../../plots/font_attributes\&quot;:790,\&quot;../../plots/template_attributes\&quot;:840}],1092:[function(t,e,r){\&quot;use strict\&quot;;var n=t(\&quot;../../plots/plots\&quot;);r.name=\&quot;pie\&quot;,r.plot=function(t,e,a,i){n.plotBasePlot(r.name,t,e,a,i)},r.clean=function(t,e,a,i){n.cleanBasePlot(r.name,t,e,a,i)}},{\&quot;../../plots/plots\&quot;:825}],1093:[function(t,e,r){\&quot;use strict\&quot;;var n=t(\&quot;fast-isnumeric\&quot;),a=t(\&quot;../../lib\&quot;).isArrayOrTypedArray,i=t(\&quot;tinycolor2\&quot;),o=t(\&quot;../../components/color\&quot;),s={};function l(t){return function(e,r){return!!e&amp;&amp;(!!(e=i(e)).isValid()&amp;&amp;(e=o.addOpacity(e,e.getAlpha()),t[r]||(t[r]=e),e))}}function c(t,e){var r,n=JSON.stringify(t),a=e[n];if(!a){for(a=t.slice(),r=0;r&lt;t.length;r++)a.push(i(t[r]).lighten(20).toHexString());for(r=0;r&lt;t.length;r++)a.push(i(t[r]).darken(20).toHexString());e[n]=a}return a}e.exports={calc:function(t,e){var r,i,o=[],s=t._fullLayout,c=s.hiddenlabels||[],u=e.labels,h=e.marker.colors||[],f=e.values,p=a(f)&amp;&amp;f.length;if(e.dlabel)for(u=new Array(f.length),r=0;r&lt;f.length;r++)u[r]=String(e.label0+r*e.dlabel);var d={},g=l(s[\&quot;_\&quot;+e.type+\&quot;colormap\&quot;]),v=(p?f:u).length,m=0,y=!1;for(r=0;r&lt;v;r++){var x,b,_;if(p){if(x=f[r],!n(x))continue;if((x=+x)&lt;0)continue}else x=1;void 0!==(b=u[r])&amp;&amp;\&quot;\&quot;!==b||(b=r);var w=d[b=String(b)];void 0===w?(d[b]=o.length,(_=-1!==c.indexOf(b))||(m+=x),o.push({v:x,label:b,color:g(h[r],b),i:r,pts:[r],hidden:_})):(y=!0,(i=o[w]).v+=x,i.pts.push(r),i.hidden||(m+=x),!1===i.color&amp;&amp;h[r]&amp;&amp;(i.color=g(h[r],b)))}return(\&quot;funnelarea\&quot;===e.type?y:e.sort)&amp;&amp;o.sort(function(t,e){return e.v-t.v}),o[0]&amp;&amp;(o[0].vTotal=m),o},crossTraceCalc:function(t,e){var r=(e||{}).type;r||(r=\&quot;pie\&quot;);var n=t._fullLayout,a=t.calcdata,i=n[r+\&quot;colorway\&quot;],o=n[\&quot;_\&quot;+r+\&quot;colormap\&quot;];n[\&quot;extend\&quot;+r+\&quot;colors\&quot;]&amp;&amp;(i=c(i,s));for(var l=0,u=0;u&lt;a.length;u++){var h=a[u];if(h[0].trace.type===r)for(var f=0;f&lt;h.length;f++){var p=h[f];!1===p.color&amp;&amp;(o[p.label]?p.color=o[p.label]:(o[p.label]=p.color=i[l%i.length],l++))}}},makePullColorFn:l,generateExtendedColors:c}},{\&quot;../../components/color\&quot;:591,\&quot;../../lib\&quot;:716,\&quot;fast-isnumeric\&quot;:227,tinycolor2:535}],1094:[function(t,e,r){\&quot;use strict\&quot;;var n=t(\&quot;../../lib\&quot;),a=t(\&quot;./attributes\&quot;),i=t(\&quot;../../plots/domain\&quot;).defaults,o=t(\&quot;../bar/defaults\&quot;).handleText;e.exports=function(t,e,r,s){function l(r,i){return n.coerce(t,e,a,r,i)}var c,u=l(\&quot;values\&quot;),h=n.isArrayOrTypedArray(u),f=l(\&quot;labels\&quot;);if(Array.isArray(f)?(c=f.length,h&amp;&amp;(c=Math.min(c,u.length))):h&amp;&amp;(c=u.length,l(\&quot;label0\&quot;),l(\&quot;dlabel\&quot;)),c){e._length=c,l(\&quot;marker.line.width\&quot;)&amp;&amp;l(\&quot;marker.line.color\&quot;),l(\&quot;marker.colors\&quot;),l(\&quot;scalegroup\&quot;);var p,d=l(\&quot;text\&quot;),g=l(\&quot;texttemplate\&quot;);if(g||(p=l(\&quot;textinfo\&quot;,Array.isArray(d)?\&quot;text+percent\&quot;:\&quot;percent\&quot;)),l(\&quot;hovertext\&quot;),l(\&quot;hovertemplate\&quot;),g||p&amp;&amp;\&quot;none\&quot;!==p){var v=l(\&quot;textposition\&quot;);o(t,e,s,l,v,{moduleHasSelected:!1,moduleHasUnselected:!1,moduleHasConstrain:!1,moduleHasCliponaxis:!1,moduleHasTextangle:!1,moduleHasInsideanchor:!1}),(Array.isArray(v)||\&quot;auto\&quot;===v||\&quot;outside\&quot;===v)&amp;&amp;l(\&quot;automargin\&quot;)}i(e,s,l);var m=l(\&quot;hole\&quot;);if(l(\&quot;title.text\&quot;)){var y=l(\&quot;title.position\&quot;,m?\&quot;middle center\&quot;:\&quot;top center\&quot;);m||\&quot;middle center\&quot;!==y||(e.title.position=\&quot;top center\&quot;),n.coerceFont(l,\&quot;title.font\&quot;,s.font)}l(\&quot;sort\&quot;),l(\&quot;direction\&quot;),l(\&quot;rotation\&quot;),l(\&quot;pull\&quot;)}else e.visible=!1}},{\&quot;../../lib\&quot;:716,\&quot;../../plots/domain\&quot;:789,\&quot;../bar/defaults\&quot;:859,\&quot;./attributes\&quot;:1091}],1095:[function(t,e,r){\&quot;use strict\&quot;;var n=t(\&quot;../../components/fx/helpers\&quot;).appendArrayMultiPointValues;e.exports=function(t,e){var r={curveNumber:e.index,pointNumbers:t.pts,data:e._input,fullData:e,label:t.label,color:t.color,value:t.v,percent:t.percent,text:t.text,v:t.v};return 1===t.pts.length&amp;&amp;(r.pointNumber=r.i=t.pts[0]),n(r,e,t.pts),\&quot;funnelarea\&quot;===e.type&amp;&amp;(delete r.v,delete r.i),r}},{\&quot;../../components/fx/helpers\&quot;:626}],1096:[function(t,e,r){\&quot;use strict\&quot;;var n=t(\&quot;../../lib\&quot;);r.formatPiePercent=function(t,e){var r=(100*t).toPrecision(3);return-1!==r.lastIndexOf(\&quot;.\&quot;)&amp;&amp;(r=r.replace(/[.]?0+$/,\&quot;\&quot;)),n.numSeparate(r,e)+\&quot;%\&quot;},r.formatPieValue=function(t,e){var r=t.toPrecision(10);return-1!==r.lastIndexOf(\&quot;.\&quot;)&amp;&amp;(r=r.replace(/[.]?0+$/,\&quot;\&quot;)),n.numSeparate(r,e)},r.getFirstFilled=function(t,e){if(Array.isArray(t))for(var r=0;r&lt;e.length;r++){var n=t[e[r]];if(n||0===n||\&quot;\&quot;===n)return n}},r.castOption=function(t,e){return Array.isArray(t)?r.getFirstFilled(t,e):t||void 0}},{\&quot;../../lib\&quot;:716}],1097:[function(t,e,r){\&quot;use strict\&quot;;e.exports={attributes:t(\&quot;./attributes\&quot;),supplyDefaults:t(\&quot;./defaults\&quot;),supplyLayoutDefaults:t(\&quot;./layout_defaults\&quot;),layoutAttributes:t(\&quot;./layout_attributes\&quot;),calc:t(\&quot;./calc\&quot;).calc,crossTraceCalc:t(\&quot;./calc\&quot;).crossTraceCalc,plot:t(\&quot;./plot\&quot;).plot,style:t(\&quot;./style\&quot;),styleOne:t(\&quot;./style_one\&quot;),moduleType:\&quot;trace\&quot;,name:\&quot;pie\&quot;,basePlotModule:t(\&quot;./base_plot\&quot;),categories:[\&quot;pie-like\&quot;,\&quot;pie\&quot;,\&quot;showLegend\&quot;],meta:{}}},{\&quot;./attributes\&quot;:1091,\&quot;./base_plot\&quot;:1092,\&quot;./calc\&quot;:1093,\&quot;./defaults\&quot;:1094,\&quot;./layout_attributes\&quot;:1098,\&quot;./layout_defaults\&quot;:1099,\&quot;./plot\&quot;:1100,\&quot;./style\&quot;:1101,\&quot;./style_one\&quot;:1102}],1098:[function(t,e,r){\&quot;use strict\&quot;;e.exports={hiddenlabels:{valType:\&quot;data_array\&quot;,editType:\&quot;calc\&quot;},piecolorway:{valType:\&quot;colorlist\&quot;,editType:\&quot;calc\&quot;},extendpiecolors:{valType:\&quot;boolean\&quot;,dflt:!0,editType:\&quot;calc\&quot;}}},{}],1099:[function(t,e,r){\&quot;use strict\&quot;;var n=t(\&quot;../../lib\&quot;),a=t(\&quot;./layout_attributes\&quot;);e.exports=function(t,e){function r(r,i){return n.coerce(t,e,a,r,i)}r(\&quot;hiddenlabels\&quot;),r(\&quot;piecolorway\&quot;,e.colorway),r(\&quot;extendpiecolors\&quot;)}},{\&quot;../../lib\&quot;:716,\&quot;./layout_attributes\&quot;:1098}],1100:[function(t,e,r){\&quot;use strict\&quot;;var n=t(\&quot;d3\&quot;),a=t(\&quot;../../plots/plots\&quot;),i=t(\&quot;../../components/fx\&quot;),o=t(\&quot;../../components/color\&quot;),s=t(\&quot;../../components/drawing\&quot;),l=t(\&quot;../../lib\&quot;),c=t(\&quot;../../lib/svg_text_utils\&quot;),u=t(\&quot;./helpers\&quot;),h=t(\&quot;./event_data\&quot;),f=t(\&quot;../../lib\&quot;).isValidTextValue;function p(t,e,r){var a=r[0],o=a.trace,s=a.cx,c=a.cy;\&quot;_hasHoverLabel\&quot;in o||(o._hasHoverLabel=!1),\&quot;_hasHoverEvent\&quot;in o||(o._hasHoverEvent=!1),t.on(\&quot;mouseover\&quot;,function(t){var r=e._fullLayout,f=e._fullData[o.index];if(!e._dragging&amp;&amp;!1!==r.hovermode){var p=f.hoverinfo;if(Array.isArray(p)&amp;&amp;(p=i.castHoverinfo({hoverinfo:[u.castOption(p,t.pts)],_module:o._module},r,0)),\&quot;all\&quot;===p&amp;&amp;(p=\&quot;label+text+value+percent+name\&quot;),f.hovertemplate||\&quot;none\&quot;!==p&amp;&amp;\&quot;skip\&quot;!==p&amp;&amp;p){var d=t.rInscribed||0,g=s+t.pxmid[0]*(1-d),v=c+t.pxmid[1]*(1-d),m=r.separators,y=[];if(p&amp;&amp;-1!==p.indexOf(\&quot;label\&quot;)&amp;&amp;y.push(t.label),t.text=u.castOption(f.hovertext||f.text,t.pts),p&amp;&amp;-1!==p.indexOf(\&quot;text\&quot;)){var x=t.text;l.isValidTextValue(x)&amp;&amp;y.push(x)}t.value=t.v,t.valueLabel=u.formatPieValue(t.v,m),p&amp;&amp;-1!==p.indexOf(\&quot;value\&quot;)&amp;&amp;y.push(t.valueLabel),t.percent=t.v/a.vTotal,t.percentLabel=u.formatPiePercent(t.percent,m),p&amp;&amp;-1!==p.indexOf(\&quot;percent\&quot;)&amp;&amp;y.push(t.percentLabel);var b=f.hoverlabel,_=b.font;i.loneHover({trace:o,x0:g-d*a.r,x1:g+d*a.r,y:v,text:y.join(\&quot;&lt;br&gt;\&quot;),name:f.hovertemplate||-1!==p.indexOf(\&quot;name\&quot;)?f.name:void 0,idealAlign:t.pxmid[0]&lt;0?\&quot;left\&quot;:\&quot;right\&quot;,color:u.castOption(b.bgcolor,t.pts)||t.color,borderColor:u.castOption(b.bordercolor,t.pts),fontFamily:u.castOption(_.family,t.pts),fontSize:u.castOption(_.size,t.pts),fontColor:u.castOption(_.color,t.pts),nameLength:u.castOption(b.namelength,t.pts),textAlign:u.castOption(b.align,t.pts),hovertemplate:u.castOption(f.hovertemplate,t.pts),hovertemplateLabels:t,eventData:[h(t,f)]},{container:r._hoverlayer.node(),outerContainer:r._paper.node(),gd:e}),o._hasHoverLabel=!0}o._hasHoverEvent=!0,e.emit(\&quot;plotly_hover\&quot;,{points:[h(t,f)],event:n.event})}}),t.on(\&quot;mouseout\&quot;,function(t){var r=e._fullLayout,a=e._fullData[o.index],s=n.select(this).datum();o._hasHoverEvent&amp;&amp;(t.originalEvent=n.event,e.emit(\&quot;plotly_unhover\&quot;,{points:[h(s,a)],event:n.event}),o._hasHoverEvent=!1),o._hasHoverLabel&amp;&amp;(i.loneUnhover(r._hoverlayer.node()),o._hasHoverLabel=!1)}),t.on(\&quot;click\&quot;,function(t){var r=e._fullLayout,a=e._fullData[o.index];e._dragging||!1===r.hovermode||(e._hoverdata=[h(t,a)],i.click(e,n.event))})}function d(t,e,r){var n=u.castOption(t.insidetextfont.color,e.pts);!n&amp;&amp;t._input.textfont&amp;&amp;(n=u.castOption(t._input.textfont.color,e.pts));var a=u.castOption(t.insidetextfont.family,e.pts)||u.castOption(t.textfont.family,e.pts)||r.family,i=u.castOption(t.insidetextfont.size,e.pts)||u.castOption(t.textfont.size,e.pts)||r.size;return{color:n||o.contrast(e.color),family:a,size:i}}function g(t,e){for(var r,n,a=0;a&lt;t.length;a++)if((n=(r=t[a][0]).trace).title.text){var i=n.title.text;n._meta&amp;&amp;(i=l.templateString(i,n._meta));var o=s.tester.append(\&quot;text\&quot;).attr(\&quot;data-notex\&quot;,1).text(i).call(s.font,n.title.font).call(c.convertToTspans,e),u=s.bBox(o.node(),!0);r.titleBox={width:u.width,height:u.height},o.remove()}}function v(t,e,r){var n=Math.sqrt(t.width*t.width+t.height*t.height),a=t.width/t.height,i=e.halfangle,o=e.ring,s=e.rInscribed,l=r.r||e.rpx1,c={scale:s*l*2/n,rCenter:1-s,rotate:0};if(c.scale&gt;=1)return c;var u=a+1/(2*Math.tan(i)),h=l*Math.min(1/(Math.sqrt(u*u+.5)+u),o/(Math.sqrt(a*a+o/2)+a)),f={scale:2*h/t.height,rCenter:Math.cos(h/l)-h*a/l,rotate:(180/Math.PI*e.midangle+720)%180-90},p=1/a,d=p+1/(2*Math.tan(i)),g=l*Math.min(1/(Math.sqrt(d*d+.5)+d),o/(Math.sqrt(p*p+o/2)+p)),v={scale:2*g/t.width,rCenter:Math.cos(g/l)-g/a/l,rotate:(180/Math.PI*e.midangle+810)%180-90},m=v.scale&gt;f.scale?v:f;return c.scale&lt;1&amp;&amp;m.scale&gt;c.scale?m:c}function m(t,e){return t.v!==e.vTotal||e.trace.hole?Math.min(1/(1+1/Math.sin(t.halfangle)),t.ring/2):1}function y(t,e){var r=e.pxmid[0],n=e.pxmid[1],a=t.width/2,i=t.height/2;return r&lt;0&amp;&amp;(a*=-1),n&lt;0&amp;&amp;(i*=-1),{scale:1,rCenter:1,rotate:0,x:a+Math.abs(i)*(a&gt;0?1:-1)/2,y:i/(1+r*r/(n*n)),outside:!0}}function x(t,e){var r,n,a,i=t.trace,o={x:t.cx,y:t.cy},s={tx:0,ty:0};s.ty+=i.title.font.size,a=_(i),-1!==i.title.position.indexOf(\&quot;top\&quot;)?(o.y-=(1+a)*t.r,s.ty-=t.titleBox.height):-1!==i.title.position.indexOf(\&quot;bottom\&quot;)&amp;&amp;(o.y+=(1+a)*t.r);var l,c,u=(l=t.r,c=t.trace.aspectratio,l/(void 0===c?1:c)),h=e.w*(i.domain.x[1]-i.domain.x[0])/2;return-1!==i.title.position.indexOf(\&quot;left\&quot;)?(h+=u,o.x-=(1+a)*u,s.tx+=t.titleBox.width/2):-1!==i.title.position.indexOf(\&quot;center\&quot;)?h*=2:-1!==i.title.position.indexOf(\&quot;right\&quot;)&amp;&amp;(h+=u,o.x+=(1+a)*u,s.tx-=t.titleBox.width/2),r=h/t.titleBox.width,n=b(t,e)/t.titleBox.height,{x:o.x,y:o.y,scale:Math.min(r,n),tx:s.tx,ty:s.ty}}function b(t,e){var r=t.trace,n=e.h*(r.domain.y[1]-r.domain.y[0]);return Math.min(t.titleBox.height,n/2)}function _(t){var e,r=t.pull;if(!r)return 0;if(Array.isArray(r))for(r=0,e=0;e&lt;t.pull.length;e++)t.pull[e]&gt;r&amp;&amp;(r=t.pull[e]);return r}function w(t,e){for(var r=[],n=0;n&lt;t.length;n++){var a=t[n][0],i=a.trace,o=i.domain,s=e.w*(o.x[1]-o.x[0]),l=e.h*(o.y[1]-o.y[0]);i.title.text&amp;&amp;\&quot;middle center\&quot;!==i.title.position&amp;&amp;(l-=b(a,e));var c=s/2,u=l/2;\&quot;funnelarea\&quot;!==i.type||i.scalegroup||(u/=i.aspectratio),a.r=Math.min(c,u)/(1+_(i)),a.cx=e.l+e.w*(i.domain.x[1]+i.domain.x[0])/2,a.cy=e.t+e.h*(1-i.domain.y[0])-l/2,i.title.text&amp;&amp;-1!==i.title.position.indexOf(\&quot;bottom\&quot;)&amp;&amp;(a.cy-=b(a,e)),i.scalegroup&amp;&amp;-1===r.indexOf(i.scalegroup)&amp;&amp;r.push(i.scalegroup)}!function(t,e){for(var r,n,a,i=0;i&lt;e.length;i++){var o=1/0,s=e[i];for(n=0;n&lt;t.length;n++)if(r=t[n][0],(a=r.trace).scalegroup===s){var l;if(\&quot;pie\&quot;===a.type)l=r.r*r.r;else if(\&quot;funnelarea\&quot;===a.type){var c,u;a.aspectratio&gt;1?(c=r.r,u=c/a.aspectratio):(u=r.r,c=u*a.aspectratio),c*=(1+a.baseratio)/2,l=c*u}o=Math.min(o,l/r.vTotal)}for(n=0;n&lt;t.length;n++)if(r=t[n][0],(a=r.trace).scalegroup===s){var h=o*r.vTotal;\&quot;funnelarea\&quot;===a.type&amp;&amp;(h/=(1+a.baseratio)/2,h/=a.aspectratio),r.r=Math.sqrt(h)}}}(t,r)}function k(t,e,r){var n=t._fullLayout,a=r.trace,i=a.texttemplate,o=a.textinfo;if(!i&amp;&amp;o&amp;&amp;\&quot;none\&quot;!==o){var s,c=o.split(\&quot;+\&quot;),h=function(t){return-1!==c.indexOf(t)},p=h(\&quot;label\&quot;),d=h(\&quot;text\&quot;),g=h(\&quot;value\&quot;),v=h(\&quot;percent\&quot;),m=n.separators;if(s=p?[e.label]:[],d){var y=u.getFirstFilled(a.text,e.pts);f(y)&amp;&amp;s.push(y)}g&amp;&amp;s.push(u.formatPieValue(e.v,m)),v&amp;&amp;s.push(u.formatPiePercent(e.v/r.vTotal,m)),e.text=s.join(\&quot;&lt;br&gt;\&quot;)}if(i){var x=l.castOption(a,e.i,\&quot;texttemplate\&quot;);if(x){var b=function(t){return{label:t.label,value:t.v,valueLabel:u.formatPieValue(t.v,n.separators),percent:t.v/r.vTotal,percentLabel:u.formatPiePercent(t.v/r.vTotal,n.separators),color:t.color,text:t.text,customdata:l.castOption(a,t.i,\&quot;customdata\&quot;)}}(e),_=u.getFirstFilled(a.text,e.pts);(f(_)||\&quot;\&quot;===_)&amp;&amp;(b.text=_),e.text=l.texttemplateString(x,b,t._fullLayout._d3locale,b,a._meta||{})}else e.text=\&quot;\&quot;}}e.exports={plot:function(t,e){var r=t._fullLayout,i=r._size;g(e,t),w(e,i);var h=l.makeTraceGroups(r._pielayer,e,\&quot;trace\&quot;).each(function(e){var r=n.select(this),h=e[0],f=h.trace;!function(t){var e,r,n,a=t[0],i=a.trace,o=i.rotation*Math.PI/180,s=2*Math.PI/a.vTotal,l=\&quot;px0\&quot;,c=\&quot;px1\&quot;;if(\&quot;counterclockwise\&quot;===i.direction){for(e=0;e&lt;t.length&amp;&amp;t[e].hidden;e++);if(e===t.length)return;o+=s*t[e].v,s*=-1,l=\&quot;px1\&quot;,c=\&quot;px0\&quot;}function u(t){return[a.r*Math.sin(t),-a.r*Math.cos(t)]}for(n=u(o),e=0;e&lt;t.length;e++)(r=t[e]).hidden||(r[l]=n,o+=s*r.v/2,r.pxmid=u(o),r.midangle=o,o+=s*r.v/2,n=u(o),r[c]=n,r.largeArc=r.v&gt;a.vTotal/2?1:0,r.halfangle=Math.PI*Math.min(r.v/a.vTotal,.5),r.ring=1-i.hole,r.rInscribed=m(r,a))}(e),r.attr(\&quot;stroke-linejoin\&quot;,\&quot;round\&quot;),r.each(function(){var g=n.select(this).selectAll(\&quot;g.slice\&quot;).data(e);g.enter().append(\&quot;g\&quot;).classed(\&quot;slice\&quot;,!0),g.exit().remove();var m=[[[],[]],[[],[]]],b=!1;g.each(function(r){if(r.hidden)n.select(this).selectAll(\&quot;path,g\&quot;).remove();else{r.pointNumber=r.i,r.curveNumber=f.index,m[r.pxmid[1]&lt;0?0:1][r.pxmid[0]&lt;0?0:1].push(r);var a=h.cx,i=h.cy,o=n.select(this),g=o.selectAll(\&quot;path.surface\&quot;).data([r]);if(g.enter().append(\&quot;path\&quot;).classed(\&quot;surface\&quot;,!0).style({\&quot;pointer-events\&quot;:\&quot;all\&quot;}),o.call(p,t,e),f.pull){var x=+u.castOption(f.pull,r.pts)||0;x&gt;0&amp;&amp;(a+=x*r.pxmid[0],i+=x*r.pxmid[1])}r.cxFinal=a,r.cyFinal=i;var _=f.hole;if(r.v===h.vTotal){var w=\&quot;M\&quot;+(a+r.px0[0])+\&quot;,\&quot;+(i+r.px0[1])+E(r.px0,r.pxmid,!0,1)+E(r.pxmid,r.px0,!0,1)+\&quot;Z\&quot;;_?g.attr(\&quot;d\&quot;,\&quot;M\&quot;+(a+_*r.px0[0])+\&quot;,\&quot;+(i+_*r.px0[1])+E(r.px0,r.pxmid,!1,_)+E(r.pxmid,r.px0,!1,_)+\&quot;Z\&quot;+w):g.attr(\&quot;d\&quot;,w)}else{var T=E(r.px0,r.px1,!0,1);if(_){var A=1-_;g.attr(\&quot;d\&quot;,\&quot;M\&quot;+(a+_*r.px1[0])+\&quot;,\&quot;+(i+_*r.px1[1])+E(r.px1,r.px0,!1,_)+\&quot;l\&quot;+A*r.px0[0]+\&quot;,\&quot;+A*r.px0[1]+T+\&quot;Z\&quot;)}else g.attr(\&quot;d\&quot;,\&quot;M\&quot;+a+\&quot;,\&quot;+i+\&quot;l\&quot;+r.px0[0]+\&quot;,\&quot;+r.px0[1]+T+\&quot;Z\&quot;)}k(t,r,h);var M=u.castOption(f.textposition,r.pts),S=o.selectAll(\&quot;g.slicetext\&quot;).data(r.text&amp;&amp;\&quot;none\&quot;!==M?[0]:[]);S.enter().append(\&quot;g\&quot;).classed(\&quot;slicetext\&quot;,!0),S.exit().remove(),S.each(function(){var e=l.ensureSingle(n.select(this),\&quot;text\&quot;,\&quot;\&quot;,function(t){t.attr(\&quot;data-notex\&quot;,1)});e.text(r.text).attr({class:\&quot;slicetext\&quot;,transform:\&quot;\&quot;,\&quot;text-anchor\&quot;:\&quot;middle\&quot;}).call(s.font,\&quot;outside\&quot;===M?function(t,e,r){var n=u.castOption(t.outsidetextfont.color,e.pts)||u.castOption(t.textfont.color,e.pts)||r.color,a=u.castOption(t.outsidetextfont.family,e.pts)||u.castOption(t.textfont.family,e.pts)||r.family,i=u.castOption(t.outsidetextfont.size,e.pts)||u.castOption(t.textfont.size,e.pts)||r.size;return{color:n,family:a,size:i}}(f,r,t._fullLayout.font):d(f,r,t._fullLayout.font)).call(c.convertToTspans,t);var o,p=s.bBox(e.node());\&quot;outside\&quot;===M?o=y(p,r):(o=v(p,r,h),\&quot;auto\&quot;===M&amp;&amp;o.scale&lt;1&amp;&amp;(e.call(s.font,f.outsidetextfont),f.outsidetextfont.family===f.insidetextfont.family&amp;&amp;f.outsidetextfont.size===f.insidetextfont.size||(p=s.bBox(e.node())),o=y(p,r)));var g=a+r.pxmid[0]*o.rCenter+(o.x||0),m=i+r.pxmid[1]*o.rCenter+(o.y||0);o.outside&amp;&amp;(r.yLabelMin=m-p.height/2,r.yLabelMid=m,r.yLabelMax=m+p.height/2,r.labelExtraX=0,r.labelExtraY=0,b=!0),e.attr(\&quot;transform\&quot;,\&quot;translate(\&quot;+g+\&quot;,\&quot;+m+\&quot;)\&quot;+(o.scale&lt;1?\&quot;scale(\&quot;+o.scale+\&quot;)\&quot;:\&quot;\&quot;)+(o.rotate?\&quot;rotate(\&quot;+o.rotate+\&quot;)\&quot;:\&quot;\&quot;)+\&quot;translate(\&quot;+-(p.left+p.right)/2+\&quot;,\&quot;+-(p.top+p.bottom)/2+\&quot;)\&quot;)})}function E(t,e,n,a){var i=a*(e[0]-t[0]),o=a*(e[1]-t[1]);return\&quot;a\&quot;+a*h.r+\&quot;,\&quot;+a*h.r+\&quot; 0 \&quot;+r.largeArc+(n?\&quot; 1 \&quot;:\&quot; 0 \&quot;)+i+\&quot;,\&quot;+o}});var _=n.select(this).selectAll(\&quot;g.titletext\&quot;).data(f.title.text?[0]:[]);if(_.enter().append(\&quot;g\&quot;).classed(\&quot;titletext\&quot;,!0),_.exit().remove(),_.each(function(){var e,r=l.ensureSingle(n.select(this),\&quot;text\&quot;,\&quot;\&quot;,function(t){t.attr(\&quot;data-notex\&quot;,1)}),a=f.title.text;f._meta&amp;&amp;(a=l.templateString(a,f._meta)),r.text(a).attr({class:\&quot;titletext\&quot;,transform:\&quot;\&quot;,\&quot;text-anchor\&quot;:\&quot;middle\&quot;}).call(s.font,f.title.font).call(c.convertToTspans,t),e=\&quot;middle center\&quot;===f.title.position?function(t){var e=Math.sqrt(t.titleBox.width*t.titleBox.width+t.titleBox.height*t.titleBox.height);return{x:t.cx,y:t.cy,scale:t.trace.hole*t.r*2/e,tx:0,ty:-t.titleBox.height/2+t.trace.title.font.size}}(h):x(h,i),r.attr(\&quot;transform\&quot;,\&quot;translate(\&quot;+e.x+\&quot;,\&quot;+e.y+\&quot;)\&quot;+(e.scale&lt;1?\&quot;scale(\&quot;+e.scale+\&quot;)\&quot;:\&quot;\&quot;)+\&quot;translate(\&quot;+e.tx+\&quot;,\&quot;+e.ty+\&quot;)\&quot;)}),b&amp;&amp;function(t,e){var r,n,a,i,o,s,l,c,h,f,p,d,g;function v(t,e){return t.pxmid[1]-e.pxmid[1]}function m(t,e){return e.pxmid[1]-t.pxmid[1]}function y(t,r){r||(r={});var a,c,h,p,d,g,v=r.labelExtraY+(n?r.yLabelMax:r.yLabelMin),m=n?t.yLabelMin:t.yLabelMax,y=n?t.yLabelMax:t.yLabelMin,x=t.cyFinal+o(t.px0[1],t.px1[1]),b=v-m;if(b*l&gt;0&amp;&amp;(t.labelExtraY=b),Array.isArray(e.pull))for(c=0;c&lt;f.length;c++)(h=f[c])===t||(u.castOption(e.pull,t.pts)||0)&gt;=(u.castOption(e.pull,h.pts)||0)||((t.pxmid[1]-h.pxmid[1])*l&gt;0?(p=h.cyFinal+o(h.px0[1],h.px1[1]),(b=p-m-t.labelExtraY)*l&gt;0&amp;&amp;(t.labelExtraY+=b)):(y+t.labelExtraY-x)*l&gt;0&amp;&amp;(a=3*s*Math.abs(c-f.indexOf(t)),d=h.cxFinal+i(h.px0[0],h.px1[0]),(g=d+a-(t.cxFinal+t.pxmid[0])-t.labelExtraX)*s&gt;0&amp;&amp;(t.labelExtraX+=g)))}for(n=0;n&lt;2;n++)for(a=n?v:m,o=n?Math.max:Math.min,l=n?1:-1,r=0;r&lt;2;r++){for(i=r?Math.max:Math.min,s=r?1:-1,(c=t[n][r]).sort(a),h=t[1-n][r],f=h.concat(c),d=[],p=0;p&lt;c.length;p++)void 0!==c[p].yLabelMid&amp;&amp;d.push(c[p]);for(g=!1,p=0;n&amp;&amp;p&lt;h.length;p++)if(void 0!==h[p].yLabelMid){g=h[p];break}for(p=0;p&lt;d.length;p++){var x=p&amp;&amp;d[p-1];g&amp;&amp;!p&amp;&amp;(x=g),y(d[p],x)}}}(m,f),function(t,e){t.each(function(t){var r=n.select(this);if(t.labelExtraX||t.labelExtraY){var a=r.select(\&quot;g.slicetext text\&quot;);a.attr(\&quot;transform\&quot;,\&quot;translate(\&quot;+t.labelExtraX+\&quot;,\&quot;+t.labelExtraY+\&quot;)\&quot;+a.attr(\&quot;transform\&quot;));var i=t.cxFinal+t.pxmid[0],s=t.cyFinal+t.pxmid[1],c=\&quot;M\&quot;+i+\&quot;,\&quot;+s,u=(t.yLabelMax-t.yLabelMin)*(t.pxmid[0]&lt;0?-1:1)/4;if(t.labelExtraX){var h=t.labelExtraX*t.pxmid[1]/t.pxmid[0],f=t.yLabelMid+t.labelExtraY-(t.cyFinal+t.pxmid[1]);Math.abs(h)&gt;Math.abs(f)?c+=\&quot;l\&quot;+f*t.pxmid[0]/t.pxmid[1]+\&quot;,\&quot;+f+\&quot;H\&quot;+(i+t.labelExtraX+u):c+=\&quot;l\&quot;+t.labelExtraX+\&quot;,\&quot;+h+\&quot;v\&quot;+(f-h)+\&quot;h\&quot;+u}else c+=\&quot;V\&quot;+(t.yLabelMid+t.labelExtraY)+\&quot;h\&quot;+u;l.ensureSingle(r,\&quot;path\&quot;,\&quot;textline\&quot;).call(o.stroke,e.outsidetextfont.color).attr({\&quot;stroke-width\&quot;:Math.min(2,e.outsidetextfont.size/8),d:c,fill:\&quot;none\&quot;})}else r.select(\&quot;path.textline\&quot;).remove()})}(g,f),b&amp;&amp;f.automargin){var w=s.bBox(r.node()),T=f.domain,A=i.w*(T.x[1]-T.x[0]),M=i.h*(T.y[1]-T.y[0]),S=(.5*A-h.r)/i.w,E=(.5*M-h.r)/i.h;a.autoMargin(t,\&quot;pie.\&quot;+f.uid+\&quot;.automargin\&quot;,{xl:T.x[0]-S,xr:T.x[1]+S,yb:T.y[0]-E,yt:T.y[1]+E,l:Math.max(h.cx-h.r-w.left,0),r:Math.max(w.right-(h.cx+h.r),0),b:Math.max(w.bottom-(h.cy+h.r),0),t:Math.max(h.cy-h.r-w.top,0),pad:5})}})});setTimeout(function(){h.selectAll(\&quot;tspan\&quot;).each(function(){var t=n.select(this);t.attr(\&quot;dy\&quot;)&amp;&amp;t.attr(\&quot;dy\&quot;,t.attr(\&quot;dy\&quot;))})},0)},formatSliceLabel:k,transformInsideText:v,determineInsideTextFont:d,positionTitleOutside:x,prerenderTitles:g,layoutAreas:w,attachFxHandlers:p}},{\&quot;../../components/color\&quot;:591,\&quot;../../components/drawing\&quot;:612,\&quot;../../components/fx\&quot;:629,\&quot;../../lib\&quot;:716,\&quot;../../lib/svg_text_utils\&quot;:740,\&quot;../../plots/plots\&quot;:825,\&quot;./event_data\&quot;:1095,\&quot;./helpers\&quot;:1096,d3:164}],1101:[function(t,e,r){\&quot;use strict\&quot;;var n=t(\&quot;d3\&quot;),a=t(\&quot;./style_one\&quot;);e.exports=function(t){t._fullLayout._pielayer.selectAll(\&quot;.trace\&quot;).each(function(t){var e=t[0].trace,r=n.select(this);r.style({opacity:e.opacity}),r.selectAll(\&quot;path.surface\&quot;).each(function(t){n.select(this).call(a,t,e)})})}},{\&quot;./style_one\&quot;:1102,d3:164}],1102:[function(t,e,r){\&quot;use strict\&quot;;var n=t(\&quot;../../components/color\&quot;),a=t(\&quot;./helpers\&quot;).castOption;e.exports=function(t,e,r){var i=r.marker.line,o=a(i.color,e.pts)||n.defaultLine,s=a(i.width,e.pts)||0;t.style(\&quot;stroke-width\&quot;,s).call(n.fill,e.color).call(n.stroke,o)}},{\&quot;../../components/color\&quot;:591,\&quot;./helpers\&quot;:1096}],1103:[function(t,e,r){\&quot;use strict\&quot;;var n=t(\&quot;../scatter/attributes\&quot;);e.exports={x:n.x,y:n.y,xy:{valType:\&quot;data_array\&quot;,editType:\&quot;calc\&quot;},indices:{valType:\&quot;data_array\&quot;,editType:\&quot;calc\&quot;},xbounds:{valType:\&quot;data_array\&quot;,editType:\&quot;calc\&quot;},ybounds:{valType:\&quot;data_array\&quot;,editType:\&quot;calc\&quot;},text:n.text,marker:{color:{valType:\&quot;color\&quot;,arrayOk:!1,editType:\&quot;calc\&quot;},opacity:{valType:\&quot;number\&quot;,min:0,max:1,dflt:1,arrayOk:!1,editType:\&quot;calc\&quot;},blend:{valType:\&quot;boolean\&quot;,dflt:null,editType:\&quot;calc\&quot;},sizemin:{valType:\&quot;number\&quot;,min:.1,max:2,dflt:.5,editType:\&quot;calc\&quot;},sizemax:{valType:\&quot;number\&quot;,min:.1,dflt:20,editType:\&quot;calc\&quot;},border:{color:{valType:\&quot;color\&quot;,arrayOk:!1,editType:\&quot;calc\&quot;},arearatio:{valType:\&quot;number\&quot;,min:0,max:1,dflt:0,editType:\&quot;calc\&quot;},editType:\&quot;calc\&quot;},editType:\&quot;calc\&quot;},transforms:void 0}},{\&quot;../scatter/attributes\&quot;:1117}],1104:[function(t,e,r){\&quot;use strict\&quot;;var n=t(\&quot;gl-pointcloud2d\&quot;),a=t(\&quot;../../lib/str2rgbarray\&quot;),i=t(\&quot;../../plots/cartesian/autorange\&quot;).findExtremes,o=t(\&quot;../scatter/get_trace_color\&quot;);function s(t,e){this.scene=t,this.uid=e,this.type=\&quot;pointcloud\&quot;,this.pickXData=[],this.pickYData=[],this.xData=[],this.yData=[],this.textLabels=[],this.color=\&quot;rgb(0, 0, 0)\&quot;,this.name=\&quot;\&quot;,this.hoverinfo=\&quot;all\&quot;,this.idToIndex=new Int32Array(0),this.bounds=[0,0,0,0],this.pointcloudOptions={positions:new Float32Array(0),idToIndex:this.idToIndex,sizemin:.5,sizemax:12,color:[0,0,0,1],areaRatio:1,borderColor:[0,0,0,1]},this.pointcloud=n(t.glplot,this.pointcloudOptions),this.pointcloud._trace=this}var l=s.prototype;l.handlePick=function(t){var e=this.idToIndex[t.pointId];return{trace:this,dataCoord:t.dataCoord,traceCoord:this.pickXYData?[this.pickXYData[2*e],this.pickXYData[2*e+1]]:[this.pickXData[e],this.pickYData[e]],textLabel:Array.isArray(this.textLabels)?this.textLabels[e]:this.textLabels,color:this.color,name:this.name,pointIndex:e,hoverinfo:this.hoverinfo}},l.update=function(t){this.index=t.index,this.textLabels=t.text,this.name=t.name,this.hoverinfo=t.hoverinfo,this.bounds=[1/0,1/0,-1/0,-1/0],this.updateFast(t),this.color=o(t,{})},l.updateFast=function(t){var e,r,n,o,s,l,c=this.xData=this.pickXData=t.x,u=this.yData=this.pickYData=t.y,h=this.pickXYData=t.xy,f=t.xbounds&amp;&amp;t.ybounds,p=t.indices,d=this.bounds;if(h){if(n=h,e=h.length&gt;&gt;&gt;1,f)d[0]=t.xbounds[0],d[2]=t.xbounds[1],d[1]=t.ybounds[0],d[3]=t.ybounds[1];else for(l=0;l&lt;e;l++)o=n[2*l],s=n[2*l+1],o&lt;d[0]&amp;&amp;(d[0]=o),o&gt;d[2]&amp;&amp;(d[2]=o),s&lt;d[1]&amp;&amp;(d[1]=s),s&gt;d[3]&amp;&amp;(d[3]=s);if(p)r=p;else for(r=new Int32Array(e),l=0;l&lt;e;l++)r[l]=l}else for(e=c.length,n=new Float32Array(2*e),r=new Int32Array(e),l=0;l&lt;e;l++)o=c[l],s=u[l],r[l]=l,n[2*l]=o,n[2*l+1]=s,o&lt;d[0]&amp;&amp;(d[0]=o),o&gt;d[2]&amp;&amp;(d[2]=o),s&lt;d[1]&amp;&amp;(d[1]=s),s&gt;d[3]&amp;&amp;(d[3]=s);this.idToIndex=r,this.pointcloudOptions.idToIndex=r,this.pointcloudOptions.positions=n;var g=a(t.marker.color),v=a(t.marker.border.color),m=t.opacity*t.marker.opacity;g[3]*=m,this.pointcloudOptions.color=g;var y=t.marker.blend;if(null===y){y=c.length&lt;100||u.length&lt;100}this.pointcloudOptions.blend=y,v[3]*=m,this.pointcloudOptions.borderColor=v;var x=t.marker.sizemin,b=Math.max(t.marker.sizemax,t.marker.sizemin);this.pointcloudOptions.sizeMin=x,this.pointcloudOptions.sizeMax=b,this.pointcloudOptions.areaRatio=t.marker.border.arearatio,this.pointcloud.update(this.pointcloudOptions);var _=this.scene.xaxis,w=this.scene.yaxis,k=b/2||.5;t._extremes[_._id]=i(_,[d[0],d[2]],{ppad:k}),t._extremes[w._id]=i(w,[d[1],d[3]],{ppad:k})},l.dispose=function(){this.pointcloud.dispose()},e.exports=function(t,e){var r=new s(t,e.uid);return r.update(e),r}},{\&quot;../../lib/str2rgbarray\&quot;:739,\&quot;../../plots/cartesian/autorange\&quot;:763,\&quot;../scatter/get_trace_color\&quot;:1126,\&quot;gl-pointcloud2d\&quot;:294}],1105:[function(t,e,r){\&quot;use strict\&quot;;var n=t(\&quot;../../lib\&quot;),a=t(\&quot;./attributes\&quot;);e.exports=function(t,e,r){function i(r,i){return n.coerce(t,e,a,r,i)}i(\&quot;x\&quot;),i(\&quot;y\&quot;),i(\&quot;xbounds\&quot;),i(\&quot;ybounds\&quot;),t.xy&amp;&amp;t.xy instanceof Float32Array&amp;&amp;(e.xy=t.xy),t.indices&amp;&amp;t.indices instanceof Int32Array&amp;&amp;(e.indices=t.indices),i(\&quot;text\&quot;),i(\&quot;marker.color\&quot;,r),i(\&quot;marker.opacity\&quot;),i(\&quot;marker.blend\&quot;),i(\&quot;marker.sizemin\&quot;),i(\&quot;marker.sizemax\&quot;),i(\&quot;marker.border.color\&quot;,r),i(\&quot;marker.border.arearatio\&quot;),e._length=null}},{\&quot;../../lib\&quot;:716,\&quot;./attributes\&quot;:1103}],1106:[function(t,e,r){\&quot;use strict\&quot;;e.exports={attributes:t(\&quot;./attributes\&quot;),supplyDefaults:t(\&quot;./defaults\&quot;),calc:t(\&quot;../scatter3d/calc\&quot;),plot:t(\&quot;./convert\&quot;),moduleType:\&quot;trace\&quot;,name:\&quot;pointcloud\&quot;,basePlotModule:t(\&quot;../../plots/gl2d\&quot;),categories:[\&quot;gl\&quot;,\&quot;gl2d\&quot;,\&quot;showLegend\&quot;],meta:{}}},{\&quot;../../plots/gl2d\&quot;:802,\&quot;../scatter3d/calc\&quot;:1144,\&quot;./attributes\&quot;:1103,\&quot;./convert\&quot;:1104,\&quot;./defaults\&quot;:1105}],1107:[function(t,e,r){\&quot;use strict\&quot;;var n=t(\&quot;../../plots/font_attributes\&quot;),a=t(\&quot;../../plots/attributes\&quot;),i=t(\&quot;../../components/color/attributes\&quot;),o=t(\&quot;../../components/fx/attributes\&quot;),s=t(\&quot;../../plots/domain\&quot;).attributes,l=t(\&quot;../../plots/template_attributes\&quot;).hovertemplateAttrs,c=t(\&quot;../../components/colorscale/attributes\&quot;),u=t(\&quot;../../plot_api/plot_template\&quot;).templatedArray,h=t(\&quot;../../lib/extend\&quot;).extendFlat,f=t(\&quot;../../plot_api/edit_types\&quot;).overrideAll;t(\&quot;../../constants/docs\&quot;).FORMAT_LINK;(e.exports=f({hoverinfo:h({},a.hoverinfo,{flags:[],arrayOk:!1}),hoverlabel:o.hoverlabel,domain:s({name:\&quot;sankey\&quot;,trace:!0}),orientation:{valType:\&quot;enumerated\&quot;,values:[\&quot;v\&quot;,\&quot;h\&quot;],dflt:\&quot;h\&quot;},valueformat:{valType:\&quot;string\&quot;,dflt:\&quot;.3s\&quot;},valuesuffix:{valType:\&quot;string\&quot;,dflt:\&quot;\&quot;},arrangement:{valType:\&quot;enumerated\&quot;,values:[\&quot;snap\&quot;,\&quot;perpendicular\&quot;,\&quot;freeform\&quot;,\&quot;fixed\&quot;],dflt:\&quot;snap\&quot;},textfont:n({}),node:{label:{valType:\&quot;data_array\&quot;,dflt:[]},groups:{valType:\&quot;info_array\&quot;,impliedEdits:{x:[],y:[]},dimensions:2,freeLength:!0,dflt:[],items:{valType:\&quot;number\&quot;,editType:\&quot;calc\&quot;}},x:{valType:\&quot;data_array\&quot;,dflt:[]},y:{valType:\&quot;data_array\&quot;,dflt:[]},color:{valType:\&quot;color\&quot;,arrayOk:!0},line:{color:{valType:\&quot;color\&quot;,dflt:i.defaultLine,arrayOk:!0},width:{valType:\&quot;number\&quot;,min:0,dflt:.5,arrayOk:!0}},pad:{valType:\&quot;number\&quot;,arrayOk:!1,min:0,dflt:20},thickness:{valType:\&quot;number\&quot;,arrayOk:!1,min:1,dflt:20},hoverinfo:{valType:\&quot;enumerated\&quot;,values:[\&quot;all\&quot;,\&quot;none\&quot;,\&quot;skip\&quot;],dflt:\&quot;all\&quot;},hoverlabel:o.hoverlabel,hovertemplate:l({},{keys:[\&quot;value\&quot;,\&quot;label\&quot;]})},link:{label:{valType:\&quot;data_array\&quot;,dflt:[]},color:{valType:\&quot;color\&quot;,arrayOk:!0},line:{color:{valType:\&quot;color\&quot;,dflt:i.defaultLine,arrayOk:!0},width:{valType:\&quot;number\&quot;,min:0,dflt:0,arrayOk:!0}},source:{valType:\&quot;data_array\&quot;,dflt:[]},target:{valType:\&quot;data_array\&quot;,dflt:[]},value:{valType:\&quot;data_array\&quot;,dflt:[]},hoverinfo:{valType:\&quot;enumerated\&quot;,values:[\&quot;all\&quot;,\&quot;none\&quot;,\&quot;skip\&quot;],dflt:\&quot;all\&quot;},hoverlabel:o.hoverlabel,hovertemplate:l({},{keys:[\&quot;value\&quot;,\&quot;label\&quot;]}),colorscales:u(\&quot;concentrationscales\&quot;,{editType:\&quot;calc\&quot;,label:{valType:\&quot;string\&quot;,editType:\&quot;calc\&quot;,dflt:\&quot;\&quot;},cmax:{valType:\&quot;number\&quot;,editType:\&quot;calc\&quot;,dflt:1},cmin:{valType:\&quot;number\&quot;,editType:\&quot;calc\&quot;,dflt:0},colorscale:h(c().colorscale,{dflt:[[0,\&quot;white\&quot;],[1,\&quot;black\&quot;]]})})}},\&quot;calc\&quot;,\&quot;nested\&quot;)).transforms=void 0},{\&quot;../../components/color/attributes\&quot;:590,\&quot;../../components/colorscale/attributes\&quot;:598,\&quot;../../components/fx/attributes\&quot;:621,\&quot;../../constants/docs\&quot;:687,\&quot;../../lib/extend\&quot;:707,\&quot;../../plot_api/edit_types\&quot;:747,\&quot;../../plot_api/plot_template\&quot;:754,\&quot;../../plots/attributes\&quot;:761,\&quot;../../plots/domain\&quot;:789,\&quot;../../plots/font_attributes\&quot;:790,\&quot;../../plots/template_attributes\&quot;:840}],1108:[function(t,e,r){\&quot;use strict\&quot;;var n=t(\&quot;../../plot_api/edit_types\&quot;).overrideAll,a=t(\&quot;../../plots/get_data\&quot;).getModuleCalcData,i=t(\&quot;./plot\&quot;),o=t(\&quot;../../components/fx/layout_attributes\&quot;),s=t(\&quot;../../lib/setcursor\&quot;),l=t(\&quot;../../components/dragelement\&quot;),c=t(\&quot;../../plots/cartesian/select\&quot;).prepSelect,u=t(\&quot;../../lib\&quot;),h=t(\&quot;../../registry\&quot;);function f(t,e){var r=t._fullData[e],n=t._fullLayout,a=n.dragmode,i=\&quot;pan\&quot;===n.dragmode?\&quot;move\&quot;:\&quot;crosshair\&quot;,o=r._bgRect;if(\&quot;pan\&quot;!==a&amp;&amp;\&quot;zoom\&quot;!==a){s(o,i);var f={_id:\&quot;x\&quot;,c2p:u.identity,_offset:r._sankey.translateX,_length:r._sankey.width},p={_id:\&quot;y\&quot;,c2p:u.identity,_offset:r._sankey.translateY,_length:r._sankey.height},d={gd:t,element:o.node(),plotinfo:{id:e,xaxis:f,yaxis:p,fillRangeItems:u.noop},subplot:e,xaxes:[f],yaxes:[p],doneFnCompleted:function(r){var n,a=t._fullData[e],i=a.node.groups.slice(),o=[];function s(t){for(var e=a._sankey.graph.nodes,r=0;r&lt;e.length;r++)if(e[r].pointNumber===t)return e[r]}for(var l=0;l&lt;r.length;l++){var c=s(r[l].pointNumber);if(c)if(c.group){for(var u=0;u&lt;c.childrenNodes.length;u++)o.push(c.childrenNodes[u].pointNumber);i[c.pointNumber-a.node._count]=!1}else o.push(c.pointNumber)}n=i.filter(Boolean).concat([o]),h.call(\&quot;_guiRestyle\&quot;,t,{\&quot;node.groups\&quot;:[n]},e)},prepFn:function(t,e,r){c(t,e,r,d,a)}};l.init(d)}}r.name=\&quot;sankey\&quot;,r.baseLayoutAttrOverrides=n({hoverlabel:o.hoverlabel},\&quot;plot\&quot;,\&quot;nested\&quot;),r.plot=function(t){var e=a(t.calcdata,\&quot;sankey\&quot;)[0];i(t,e),r.updateFx(t)},r.clean=function(t,e,r,n){var a=n._has&amp;&amp;n._has(\&quot;sankey\&quot;),i=e._has&amp;&amp;e._has(\&quot;sankey\&quot;);a&amp;&amp;!i&amp;&amp;(n._paperdiv.selectAll(\&quot;.sankey\&quot;).remove(),n._paperdiv.selectAll(\&quot;.bgsankey\&quot;).remove())},r.updateFx=function(t){for(var e=0;e&lt;t._fullData.length;e++)f(t,e)}},{\&quot;../../components/dragelement\&quot;:609,\&quot;../../components/fx/layout_attributes\&quot;:630,\&quot;../../lib\&quot;:716,\&quot;../../lib/setcursor\&quot;:736,\&quot;../../plot_api/edit_types\&quot;:747,\&quot;../../plots/cartesian/select\&quot;:781,\&quot;../../plots/get_data\&quot;:799,\&quot;../../registry\&quot;:845,\&quot;./plot\&quot;:1113}],1109:[function(t,e,r){\&quot;use strict\&quot;;var n=t(\&quot;strongly-connected-components\&quot;),a=t(\&quot;../../lib\&quot;),i=t(\&quot;../../lib/gup\&quot;).wrap,o=a.isArrayOrTypedArray,s=a.isIndex,l=t(\&quot;../../components/colorscale\&quot;);function c(t){var e,r=t.node,i=t.link,c=[],u=o(i.color),h={},f={},p=i.colorscales.length;for(e=0;e&lt;p;e++){var d=i.colorscales[e],g=l.extractScale(d,{cLetter:\&quot;c\&quot;}),v=l.makeColorScaleFunc(g);f[d.label]=v}var m=0;for(e=0;e&lt;i.value.length;e++)i.source[e]&gt;m&amp;&amp;(m=i.source[e]),i.target[e]&gt;m&amp;&amp;(m=i.target[e]);var y,x=m+1;t.node._count=x;var b=t.node.groups,_={};for(e=0;e&lt;b.length;e++){var w=b[e];for(y=0;y&lt;w.length;y++){var k=w[y],T=x+e;_.hasOwnProperty(k)?a.warn(\&quot;Node \&quot;+k+\&quot; is already part of a group.\&quot;):_[k]=T}}var A={source:[],target:[]};for(e=0;e&lt;i.value.length;e++){var M=i.value[e],S=i.source[e],E=i.target[e];if(M&gt;0&amp;&amp;s(S,x)&amp;&amp;s(E,x)&amp;&amp;(!_.hasOwnProperty(S)||!_.hasOwnProperty(E)||_[S]!==_[E])){_.hasOwnProperty(E)&amp;&amp;(E=_[E]),_.hasOwnProperty(S)&amp;&amp;(S=_[S]),E=+E,h[S=+S]=h[E]=!0;var C=\&quot;\&quot;;i.label&amp;&amp;i.label[e]&amp;&amp;(C=i.label[e]);var L=null;C&amp;&amp;f.hasOwnProperty(C)&amp;&amp;(L=f[C]),c.push({pointNumber:e,label:C,color:u?i.color[e]:i.color,concentrationscale:L,source:S,target:E,value:+M}),A.source.push(S),A.target.push(E)}}var P=x+b.length,O=o(r.color),z=[];for(e=0;e&lt;P;e++)if(h[e]){var I=r.label[e];z.push({group:e&gt;x-1,childrenNodes:[],pointNumber:e,label:I,color:O?r.color[e]:r.color})}var D=!1;return function(t,e,r){for(var i=a.init2dArray(t,0),o=0;o&lt;Math.min(e.length,r.length);o++)if(a.isIndex(e[o],t)&amp;&amp;a.isIndex(r[o],t)){if(e[o]===r[o])return!0;i[e[o]].push(r[o])}return n(i).components.some(function(t){return t.length&gt;1})}(P,A.source,A.target)&amp;&amp;(D=!0),{circular:D,links:c,nodes:z,groups:b,groupLookup:_}}e.exports=function(t,e){var r=c(e);return i({circular:r.circular,_nodes:r.nodes,_links:r.links,_groups:r.groups,_groupLookup:r.groupLookup})}},{\&quot;../../components/colorscale\&quot;:603,\&quot;../../lib\&quot;:716,\&quot;../../lib/gup\&quot;:714,\&quot;strongly-connected-components\&quot;:528}],1110:[function(t,e,r){\&quot;use strict\&quot;;e.exports={nodeTextOffsetHorizontal:4,nodeTextOffsetVertical:3,nodePadAcross:10,sankeyIterations:50,forceIterations:5,forceTicksPerFrame:10,duration:500,ease:\&quot;linear\&quot;,cn:{sankey:\&quot;sankey\&quot;,sankeyLinks:\&quot;sankey-links\&quot;,sankeyLink:\&quot;sankey-link\&quot;,sankeyNodeSet:\&quot;sankey-node-set\&quot;,sankeyNode:\&quot;sankey-node\&quot;,nodeRect:\&quot;node-rect\&quot;,nodeCapture:\&quot;node-capture\&quot;,nodeCentered:\&quot;node-entered\&quot;,nodeLabelGuide:\&quot;node-label-guide\&quot;,nodeLabel:\&quot;node-label\&quot;,nodeLabelTextPath:\&quot;node-label-text-path\&quot;}}},{}],1111:[function(t,e,r){\&quot;use strict\&quot;;var n=t(\&quot;../../lib\&quot;),a=t(\&quot;./attributes\&quot;),i=t(\&quot;../../components/color\&quot;),o=t(\&quot;tinycolor2\&quot;),s=t(\&quot;../../plots/domain\&quot;).defaults,l=t(\&quot;../../components/fx/hoverlabel_defaults\&quot;),c=t(\&quot;../../plot_api/plot_template\&quot;),u=t(\&quot;../../plots/array_container_defaults\&quot;);function h(t,e){function r(r,i){return n.coerce(t,e,a.link.colorscales,r,i)}r(\&quot;label\&quot;),r(\&quot;cmin\&quot;),r(\&quot;cmax\&quot;),r(\&quot;colorscale\&quot;)}e.exports=function(t,e,r,f){function p(r,i){return n.coerce(t,e,a,r,i)}var d=n.extendDeep(f.hoverlabel,t.hoverlabel),g=t.node,v=c.newContainer(e,\&quot;node\&quot;);function m(t,e){return n.coerce(g,v,a.node,t,e)}m(\&quot;label\&quot;),m(\&quot;groups\&quot;),m(\&quot;x\&quot;),m(\&quot;y\&quot;),m(\&quot;pad\&quot;),m(\&quot;thickness\&quot;),m(\&quot;line.color\&quot;),m(\&quot;line.width\&quot;),m(\&quot;hoverinfo\&quot;,t.hoverinfo),l(g,v,m,d),m(\&quot;hovertemplate\&quot;);var y=f.colorway;m(\&quot;color\&quot;,v.label.map(function(t,e){return i.addOpacity(function(t){return y[t%y.length]}(e),.8)}));var x=t.link||{},b=c.newContainer(e,\&quot;link\&quot;);function _(t,e){return n.coerce(x,b,a.link,t,e)}_(\&quot;label\&quot;),_(\&quot;source\&quot;),_(\&quot;target\&quot;),_(\&quot;value\&quot;),_(\&quot;line.color\&quot;),_(\&quot;line.width\&quot;),_(\&quot;hoverinfo\&quot;,t.hoverinfo),l(x,b,_,d),_(\&quot;hovertemplate\&quot;);var w,k=o(f.paper_bgcolor).getLuminance()&lt;.333?\&quot;rgba(255, 255, 255, 0.6)\&quot;:\&quot;rgba(0, 0, 0, 0.2)\&quot;;_(\&quot;color\&quot;,n.repeat(k,b.value.length)),u(x,b,{name:\&quot;colorscales\&quot;,handleItemDefaults:h}),s(e,f,p),p(\&quot;orientation\&quot;),p(\&quot;valueformat\&quot;),p(\&quot;valuesuffix\&quot;),v.x.length&amp;&amp;v.y.length&amp;&amp;(w=\&quot;freeform\&quot;),p(\&quot;arrangement\&quot;,w),n.coerceFont(p,\&quot;textfont\&quot;,n.extendFlat({},f.font)),e._length=null}},{\&quot;../../components/color\&quot;:591,\&quot;../../components/fx/hoverlabel_defaults\&quot;:628,\&quot;../../lib\&quot;:716,\&quot;../../plot_api/plot_template\&quot;:754,\&quot;../../plots/array_container_defaults\&quot;:760,\&quot;../../plots/domain\&quot;:789,\&quot;./attributes\&quot;:1107,tinycolor2:535}],1112:[function(t,e,r){\&quot;use strict\&quot;;e.exports={attributes:t(\&quot;./attributes\&quot;),supplyDefaults:t(\&quot;./defaults\&quot;),calc:t(\&quot;./calc\&quot;),plot:t(\&quot;./plot\&quot;),moduleType:\&quot;trace\&quot;,name:\&quot;sankey\&quot;,basePlotModule:t(\&quot;./base_plot\&quot;),selectPoints:t(\&quot;./select.js\&quot;),categories:[\&quot;noOpacity\&quot;],meta:{}}},{\&quot;./attributes\&quot;:1107,\&quot;./base_plot\&quot;:1108,\&quot;./calc\&quot;:1109,\&quot;./defaults\&quot;:1111,\&quot;./plot\&quot;:1113,\&quot;./select.js\&quot;:1115}],1113:[function(t,e,r){\&quot;use strict\&quot;;var n=t(\&quot;d3\&quot;),a=t(\&quot;./render\&quot;),i=t(\&quot;../../components/fx\&quot;),o=t(\&quot;../../components/color\&quot;),s=t(\&quot;../../lib\&quot;),l=t(\&quot;./constants\&quot;).cn,c=s._;function u(t){return\&quot;\&quot;!==t}function h(t,e){return t.filter(function(t){return t.key===e.traceId})}function f(t,e){n.select(t).select(\&quot;path\&quot;).style(\&quot;fill-opacity\&quot;,e),n.select(t).select(\&quot;rect\&quot;).style(\&quot;fill-opacity\&quot;,e)}function p(t){n.select(t).select(\&quot;text.name\&quot;).style(\&quot;fill\&quot;,\&quot;black\&quot;)}function d(t){return function(e){return-1!==t.node.sourceLinks.indexOf(e.link)||-1!==t.node.targetLinks.indexOf(e.link)}}function g(t){return function(e){return-1!==e.node.sourceLinks.indexOf(t.link)||-1!==e.node.targetLinks.indexOf(t.link)}}function v(t,e,r){e&amp;&amp;r&amp;&amp;h(r,e).selectAll(\&quot;.\&quot;+l.sankeyLink).filter(d(e)).call(y.bind(0,e,r,!1))}function m(t,e,r){e&amp;&amp;r&amp;&amp;h(r,e).selectAll(\&quot;.\&quot;+l.sankeyLink).filter(d(e)).call(x.bind(0,e,r,!1))}function y(t,e,r,n){var a=n.datum().link.label;n.style(\&quot;fill-opacity\&quot;,function(t){if(!t.link.concentrationscale)return.4}),a&amp;&amp;h(e,t).selectAll(\&quot;.\&quot;+l.sankeyLink).filter(function(t){return t.link.label===a}).style(\&quot;fill-opacity\&quot;,function(t){if(!t.link.concentrationscale)return.4}),r&amp;&amp;h(e,t).selectAll(\&quot;.\&quot;+l.sankeyNode).filter(g(t)).call(v)}function x(t,e,r,n){var a=n.datum().link.label;n.style(\&quot;fill-opacity\&quot;,function(t){return t.tinyColorAlpha}),a&amp;&amp;h(e,t).selectAll(\&quot;.\&quot;+l.sankeyLink).filter(function(t){return t.link.label===a}).style(\&quot;fill-opacity\&quot;,function(t){return t.tinyColorAlpha}),r&amp;&amp;h(e,t).selectAll(l.sankeyNode).filter(g(t)).call(m)}function b(t,e){var r=t.hoverlabel||{},n=s.nestedProperty(r,e).get();return!Array.isArray(n)&amp;&amp;n}e.exports=function(t,e){for(var r=t._fullLayout,s=r._paper,h=r._size,d=0;d&lt;t._fullData.length;d++)if(t._fullData[d].visible&amp;&amp;t._fullData[d].type===l.sankey&amp;&amp;!t._fullData[d]._viewInitial){var g=t._fullData[d].node;t._fullData[d]._viewInitial={node:{groups:g.groups.slice(),x:g.x.slice(),y:g.y.slice()}}}var _=c(t,\&quot;source:\&quot;)+\&quot; \&quot;,w=c(t,\&quot;target:\&quot;)+\&quot; \&quot;,k=c(t,\&quot;concentration:\&quot;)+\&quot; \&quot;,T=c(t,\&quot;incoming flow count:\&quot;)+\&quot; \&quot;,A=c(t,\&quot;outgoing flow count:\&quot;)+\&quot; \&quot;;a(t,s,e,{width:h.w,height:h.h,margin:{t:h.t,r:h.r,b:h.b,l:h.l}},{linkEvents:{hover:function(e,r,a){!1!==t._fullLayout.hovermode&amp;&amp;(n.select(e).call(y.bind(0,r,a,!0)),\&quot;skip\&quot;!==r.link.trace.link.hoverinfo&amp;&amp;(r.link.fullData=r.link.trace,t.emit(\&quot;plotly_hover\&quot;,{event:n.event,points:[r.link]})))},follow:function(e,a){if(!1!==t._fullLayout.hovermode){var s=a.link.trace.link;if(\&quot;none\&quot;!==s.hoverinfo&amp;&amp;\&quot;skip\&quot;!==s.hoverinfo){for(var l=[],c=0,h=0;h&lt;a.flow.links.length;h++){var d=a.flow.links[h];if(\&quot;closest\&quot;!==t._fullLayout.hovermode||a.link.pointNumber===d.pointNumber){a.link.pointNumber===d.pointNumber&amp;&amp;(c=h),d.fullData=d.trace,s=a.link.trace.link;var g=m(d),v={valueLabel:n.format(a.valueFormat)(d.value)+a.valueSuffix};l.push({x:g[0],y:g[1],name:v.valueLabel,text:[d.label||\&quot;\&quot;,_+d.source.label,w+d.target.label,d.concentrationscale?k+n.format(\&quot;%0.2f\&quot;)(d.flow.labelConcentration):\&quot;\&quot;].filter(u).join(\&quot;&lt;br&gt;\&quot;),color:b(s,\&quot;bgcolor\&quot;)||o.addOpacity(d.color,1),borderColor:b(s,\&quot;bordercolor\&quot;),fontFamily:b(s,\&quot;font.family\&quot;),fontSize:b(s,\&quot;font.size\&quot;),fontColor:b(s,\&quot;font.color\&quot;),nameLength:b(s,\&quot;namelength\&quot;),textAlign:b(s,\&quot;align\&quot;),idealAlign:n.event.x&lt;g[0]?\&quot;right\&quot;:\&quot;left\&quot;,hovertemplate:s.hovertemplate,hovertemplateLabels:v,eventData:[d]})}}i.loneHover(l,{container:r._hoverlayer.node(),outerContainer:r._paper.node(),gd:t,anchorIndex:c}).each(function(){a.link.concentrationscale||f(this,.65),p(this)})}}function m(t){var e,r;return t.circular?(e=(t.circularPathData.leftInnerExtent+t.circularPathData.rightInnerExtent)/2+a.parent.translateX,r=t.circularPathData.verticalFullExtent+a.parent.translateY):(e=(t.source.x1+t.target.x0)/2+a.parent.translateX,r=(t.y0+t.y1)/2+a.parent.translateY),[e,r]}},unhover:function(e,a,o){!1!==t._fullLayout.hovermode&amp;&amp;(n.select(e).call(x.bind(0,a,o,!0)),\&quot;skip\&quot;!==a.link.trace.link.hoverinfo&amp;&amp;(a.link.fullData=a.link.trace,t.emit(\&quot;plotly_unhover\&quot;,{event:n.event,points:[a.link]})),i.loneUnhover(r._hoverlayer.node()))},select:function(e,r){var a=r.link;a.originalEvent=n.event,t._hoverdata=[a],i.click(t,{target:!0})}},nodeEvents:{hover:function(e,r,a){!1!==t._fullLayout.hovermode&amp;&amp;(n.select(e).call(v,r,a),\&quot;skip\&quot;!==r.node.trace.node.hoverinfo&amp;&amp;(r.node.fullData=r.node.trace,t.emit(\&quot;plotly_hover\&quot;,{event:n.event,points:[r.node]})))},follow:function(e,a){if(!1!==t._fullLayout.hovermode){var o=a.node.trace.node;if(\&quot;none\&quot;!==o.hoverinfo&amp;&amp;\&quot;skip\&quot;!==o.hoverinfo){var s=n.select(e).select(\&quot;.\&quot;+l.nodeRect),c=t._fullLayout._paperdiv.node().getBoundingClientRect(),h=s.node().getBoundingClientRect(),d=h.left-2-c.left,g=h.right+2-c.left,v=h.top+h.height/4-c.top,m={valueLabel:n.format(a.valueFormat)(a.node.value)+a.valueSuffix};a.node.fullData=a.node.trace;var y=i.loneHover({x0:d,x1:g,y:v,name:n.format(a.valueFormat)(a.node.value)+a.valueSuffix,text:[a.node.label,T+a.node.targetLinks.length,A+a.node.sourceLinks.length].filter(u).join(\&quot;&lt;br&gt;\&quot;),color:b(o,\&quot;bgcolor\&quot;)||a.tinyColorHue,borderColor:b(o,\&quot;bordercolor\&quot;),fontFamily:b(o,\&quot;font.family\&quot;),fontSize:b(o,\&quot;font.size\&quot;),fontColor:b(o,\&quot;font.color\&quot;),nameLength:b(o,\&quot;namelength\&quot;),textAlign:b(o,\&quot;align\&quot;),idealAlign:\&quot;left\&quot;,hovertemplate:o.hovertemplate,hovertemplateLabels:m,eventData:[a.node]},{container:r._hoverlayer.node(),outerContainer:r._paper.node(),gd:t});f(y,.85),p(y)}}},unhover:function(e,a,o){!1!==t._fullLayout.hovermode&amp;&amp;(n.select(e).call(m,a,o),\&quot;skip\&quot;!==a.node.trace.node.hoverinfo&amp;&amp;(a.node.fullData=a.node.trace,t.emit(\&quot;plotly_unhover\&quot;,{event:n.event,points:[a.node]})),i.loneUnhover(r._hoverlayer.node()))},select:function(e,r,a){var o=r.node;o.originalEvent=n.event,t._hoverdata=[o],n.select(e).call(m,r,a),i.click(t,{target:!0})}}})}},{\&quot;../../components/color\&quot;:591,\&quot;../../components/fx\&quot;:629,\&quot;../../lib\&quot;:716,\&quot;./constants\&quot;:1110,\&quot;./render\&quot;:1114,d3:164}],1114:[function(t,e,r){\&quot;use strict\&quot;;var n=t(\&quot;./constants\&quot;),a=t(\&quot;d3\&quot;),i=t(\&quot;tinycolor2\&quot;),o=t(\&quot;../../components/color\&quot;),s=t(\&quot;../../components/drawing\&quot;),l=t(\&quot;@plotly/d3-sankey\&quot;),c=t(\&quot;@plotly/d3-sankey-circular\&quot;),u=t(\&quot;d3-force\&quot;),h=t(\&quot;../../lib\&quot;),f=t(\&quot;../../lib/gup\&quot;),p=f.keyFun,d=f.repeat,g=f.unwrap,v=t(\&quot;d3-interpolate\&quot;).interpolateNumber,m=t(\&quot;../../registry\&quot;);function y(){var t=.5;return function(e){if(e.link.circular)return r=e.link,n=r.width/2,a=r.circularPathData,\&quot;top\&quot;===r.circularLinkType?\&quot;M \&quot;+a.targetX+\&quot; \&quot;+(a.targetY+n)+\&quot; L\&quot;+a.rightInnerExtent+\&quot; \&quot;+(a.targetY+n)+\&quot;A\&quot;+(a.rightLargeArcRadius+n)+\&quot; \&quot;+(a.rightSmallArcRadius+n)+\&quot; 0 0 1 \&quot;+(a.rightFullExtent-n)+\&quot; \&quot;+(a.targetY-a.rightSmallArcRadius)+\&quot;L\&quot;+(a.rightFullExtent-n)+\&quot; \&quot;+a.verticalRightInnerExtent+\&quot;A\&quot;+(a.rightLargeArcRadius+n)+\&quot; \&quot;+(a.rightLargeArcRadius+n)+\&quot; 0 0 1 \&quot;+a.rightInnerExtent+\&quot; \&quot;+(a.verticalFullExtent-n)+\&quot;L\&quot;+a.leftInnerExtent+\&quot; \&quot;+(a.verticalFullExtent-n)+\&quot;A\&quot;+(a.leftLargeArcRadius+n)+\&quot; \&quot;+(a.leftLargeArcRadius+n)+\&quot; 0 0 1 \&quot;+(a.leftFullExtent+n)+\&quot; \&quot;+a.verticalLeftInnerExtent+\&quot;L\&quot;+(a.leftFullExtent+n)+\&quot; \&quot;+(a.sourceY-a.leftSmallArcRadius)+\&quot;A\&quot;+(a.leftLargeArcRadius+n)+\&quot; \&quot;+(a.leftSmallArcRadius+n)+\&quot; 0 0 1 \&quot;+a.leftInnerExtent+\&quot; \&quot;+(a.sourceY+n)+\&quot;L\&quot;+a.sourceX+\&quot; \&quot;+(a.sourceY+n)+\&quot;L\&quot;+a.sourceX+\&quot; \&quot;+(a.sourceY-n)+\&quot;L\&quot;+a.leftInnerExtent+\&quot; \&quot;+(a.sourceY-n)+\&quot;A\&quot;+(a.leftLargeArcRadius-n)+\&quot; \&quot;+(a.leftSmallArcRadius-n)+\&quot; 0 0 0 \&quot;+(a.leftFullExtent-n)+\&quot; \&quot;+(a.sourceY-a.leftSmallArcRadius)+\&quot;L\&quot;+(a.leftFullExtent-n)+\&quot; \&quot;+a.verticalLeftInnerExtent+\&quot;A\&quot;+(a.leftLargeArcRadius-n)+\&quot; \&quot;+(a.leftLargeArcRadius-n)+\&quot; 0 0 0 \&quot;+a.leftInnerExtent+\&quot; \&quot;+(a.verticalFullExtent+n)+\&quot;L\&quot;+a.rightInnerExtent+\&quot; \&quot;+(a.verticalFullExtent+n)+\&quot;A\&quot;+(a.rightLargeArcRadius-n)+\&quot; \&quot;+(a.rightLargeArcRadius-n)+\&quot; 0 0 0 \&quot;+(a.rightFullExtent+n)+\&quot; \&quot;+a.verticalRightInnerExtent+\&quot;L\&quot;+(a.rightFullExtent+n)+\&quot; \&quot;+(a.targetY-a.rightSmallArcRadius)+\&quot;A\&quot;+(a.rightLargeArcRadius-n)+\&quot; \&quot;+(a.rightSmallArcRadius-n)+\&quot; 0 0 0 \&quot;+a.rightInnerExtent+\&quot; \&quot;+(a.targetY-n)+\&quot;L\&quot;+a.targetX+\&quot; \&quot;+(a.targetY-n)+\&quot;Z\&quot;:\&quot;M \&quot;+a.targetX+\&quot; \&quot;+(a.targetY-n)+\&quot; L\&quot;+a.rightInnerExtent+\&quot; \&quot;+(a.targetY-n)+\&quot;A\&quot;+(a.rightLargeArcRadius+n)+\&quot; \&quot;+(a.rightSmallArcRadius+n)+\&quot; 0 0 0 \&quot;+(a.rightFullExtent-n)+\&quot; \&quot;+(a.targetY+a.rightSmallArcRadius)+\&quot;L\&quot;+(a.rightFullExtent-n)+\&quot; \&quot;+a.verticalRightInnerExtent+\&quot;A\&quot;+(a.rightLargeArcRadius+n)+\&quot; \&quot;+(a.rightLargeArcRadius+n)+\&quot; 0 0 0 \&quot;+a.rightInnerExtent+\&quot; \&quot;+(a.verticalFullExtent+n)+\&quot;L\&quot;+a.leftInnerExtent+\&quot; \&quot;+(a.verticalFullExtent+n)+\&quot;A\&quot;+(a.leftLargeArcRadius+n)+\&quot; \&quot;+(a.leftLargeArcRadius+n)+\&quot; 0 0 0 \&quot;+(a.leftFullExtent+n)+\&quot; \&quot;+a.verticalLeftInnerExtent+\&quot;L\&quot;+(a.leftFullExtent+n)+\&quot; \&quot;+(a.sourceY+a.leftSmallArcRadius)+\&quot;A\&quot;+(a.leftLargeArcRadius+n)+\&quot; \&quot;+(a.leftSmallArcRadius+n)+\&quot; 0 0 0 \&quot;+a.leftInnerExtent+\&quot; \&quot;+(a.sourceY-n)+\&quot;L\&quot;+a.sourceX+\&quot; \&quot;+(a.sourceY-n)+\&quot;L\&quot;+a.sourceX+\&quot; \&quot;+(a.sourceY+n)+\&quot;L\&quot;+a.leftInnerExtent+\&quot; \&quot;+(a.sourceY+n)+\&quot;A\&quot;+(a.leftLargeArcRadius-n)+\&quot; \&quot;+(a.leftSmallArcRadius-n)+\&quot; 0 0 1 \&quot;+(a.leftFullExtent-n)+\&quot; \&quot;+(a.sourceY+a.leftSmallArcRadius)+\&quot;L\&quot;+(a.leftFullExtent-n)+\&quot; \&quot;+a.verticalLeftInnerExtent+\&quot;A\&quot;+(a.leftLargeArcRadius-n)+\&quot; \&quot;+(a.leftLargeArcRadius-n)+\&quot; 0 0 1 \&quot;+a.leftInnerExtent+\&quot; \&quot;+(a.verticalFullExtent-n)+\&quot;L\&quot;+a.rightInnerExtent+\&quot; \&quot;+(a.verticalFullExtent-n)+\&quot;A\&quot;+(a.rightLargeArcRadius-n)+\&quot; \&quot;+(a.rightLargeArcRadius-n)+\&quot; 0 0 1 \&quot;+(a.rightFullExtent+n)+\&quot; \&quot;+a.verticalRightInnerExtent+\&quot;L\&quot;+(a.rightFullExtent+n)+\&quot; \&quot;+(a.targetY+a.rightSmallArcRadius)+\&quot;A\&quot;+(a.rightLargeArcRadius-n)+\&quot; \&quot;+(a.rightSmallArcRadius-n)+\&quot; 0 0 1 \&quot;+a.rightInnerExtent+\&quot; \&quot;+(a.targetY+n)+\&quot;L\&quot;+a.targetX+\&quot; \&quot;+(a.targetY+n)+\&quot;Z\&quot;;var r,n,a,i=e.link.source.x1,o=e.link.target.x0,s=v(i,o),l=s(t),c=s(1-t),u=e.link.y0-e.link.width/2,h=e.link.y0+e.link.width/2,f=e.link.y1-e.link.width/2,p=e.link.y1+e.link.width/2;return\&quot;M\&quot;+i+\&quot;,\&quot;+u+\&quot;C\&quot;+l+\&quot;,\&quot;+u+\&quot; \&quot;+c+\&quot;,\&quot;+f+\&quot; \&quot;+o+\&quot;,\&quot;+f+\&quot;L\&quot;+o+\&quot;,\&quot;+p+\&quot;C\&quot;+c+\&quot;,\&quot;+p+\&quot; \&quot;+l+\&quot;,\&quot;+h+\&quot; \&quot;+i+\&quot;,\&quot;+h+\&quot;Z\&quot;}}function x(t){t.attr(\&quot;transform\&quot;,function(t){return\&quot;translate(\&quot;+t.node.x0.toFixed(3)+\&quot;, \&quot;+t.node.y0.toFixed(3)+\&quot;)\&quot;})}function b(t){t.call(x)}function _(t,e){t.call(b),e.attr(\&quot;d\&quot;,y())}function w(t){t.attr(\&quot;width\&quot;,function(t){return t.node.x1-t.node.x0}).attr(\&quot;height\&quot;,function(t){return t.visibleHeight})}function k(t){return t.link.width&gt;1||t.linkLineWidth&gt;0}function T(t){return\&quot;translate(\&quot;+t.translateX+\&quot;,\&quot;+t.translateY+\&quot;)\&quot;+(t.horizontal?\&quot;matrix(1 0 0 1 0 0)\&quot;:\&quot;matrix(0 1 1 0 0 0)\&quot;)}function A(t){return\&quot;translate(\&quot;+(t.horizontal?0:t.labelY)+\&quot; \&quot;+(t.horizontal?t.labelY:0)+\&quot;)\&quot;}function M(t){return a.svg.line()([[t.horizontal?t.left?-t.sizeAcross:t.visibleWidth+n.nodeTextOffsetHorizontal:n.nodeTextOffsetHorizontal,0],[t.horizontal?t.left?-n.nodeTextOffsetHorizontal:t.sizeAcross:t.visibleHeight-n.nodeTextOffsetHorizontal,0]])}function S(t){return t.horizontal?\&quot;matrix(1 0 0 1 0 0)\&quot;:\&quot;matrix(0 1 1 0 0 0)\&quot;}function E(t){return t.horizontal?\&quot;scale(1 1)\&quot;:\&quot;scale(-1 1)\&quot;}function C(t){return t.darkBackground&amp;&amp;!t.horizontal?\&quot;rgb(255,255,255)\&quot;:\&quot;rgb(0,0,0)\&quot;}function L(t){return t.horizontal&amp;&amp;t.left?\&quot;100%\&quot;:\&quot;0%\&quot;}function P(t,e,r){t.on(\&quot;.basic\&quot;,null).on(\&quot;mouseover.basic\&quot;,function(t){t.interactionState.dragInProgress||t.partOfGroup||(r.hover(this,t,e),t.interactionState.hovered=[this,t])}).on(\&quot;mousemove.basic\&quot;,function(t){t.interactionState.dragInProgress||t.partOfGroup||(r.follow(this,t),t.interactionState.hovered=[this,t])}).on(\&quot;mouseout.basic\&quot;,function(t){t.interactionState.dragInProgress||t.partOfGroup||(r.unhover(this,t,e),t.interactionState.hovered=!1)}).on(\&quot;click.basic\&quot;,function(t){t.interactionState.hovered&amp;&amp;(r.unhover(this,t,e),t.interactionState.hovered=!1),t.interactionState.dragInProgress||t.partOfGroup||r.select(this,t,e)})}function O(t,e,r,i){var o=a.behavior.drag().origin(function(t){return{x:t.node.x0+t.visibleWidth/2,y:t.node.y0+t.visibleHeight/2}}).on(\&quot;dragstart\&quot;,function(a){if(\&quot;fixed\&quot;!==a.arrangement&amp;&amp;(h.ensureSingle(i._fullLayout._infolayer,\&quot;g\&quot;,\&quot;dragcover\&quot;,function(t){i._fullLayout._dragCover=t}),h.raiseToTop(this),a.interactionState.dragInProgress=a.node,I(a.node),a.interactionState.hovered&amp;&amp;(r.nodeEvents.unhover.apply(0,a.interactionState.hovered),a.interactionState.hovered=!1),\&quot;snap\&quot;===a.arrangement)){var o=a.traceId+\&quot;|\&quot;+a.key;a.forceLayouts[o]?a.forceLayouts[o].alpha(1):function(t,e,r,a){!function(t){for(var e=0;e&lt;t.length;e++)t[e].y=(t[e].y0+t[e].y1)/2,t[e].x=(t[e].x0+t[e].x1)/2}(r.graph.nodes);var i=r.graph.nodes.filter(function(t){return t.originalX===r.node.originalX}).filter(function(t){return!t.partOfGroup});r.forceLayouts[e]=u.forceSimulation(i).alphaDecay(0).force(\&quot;collide\&quot;,u.forceCollide().radius(function(t){return t.dy/2+r.nodePad/2}).strength(1).iterations(n.forceIterations)).force(\&quot;constrain\&quot;,function(t,e,r,a){return function(){for(var t=0,i=0;i&lt;r.length;i++){var o=r[i];o===a.interactionState.dragInProgress?(o.x=o.lastDraggedX,o.y=o.lastDraggedY):(o.vx=(o.originalX-o.x)/n.forceTicksPerFrame,o.y=Math.min(a.size-o.dy/2,Math.max(o.dy/2,o.y))),t=Math.max(t,Math.abs(o.vx),Math.abs(o.vy))}!a.interactionState.dragInProgress&amp;&amp;t&lt;.1&amp;&amp;a.forceLayouts[e].alpha()&gt;0&amp;&amp;a.forceLayouts[e].alpha(0)}}(0,e,i,r)).stop()}(0,o,a),function(t,e,r,a,i){window.requestAnimationFrame(function o(){var s;for(s=0;s&lt;n.forceTicksPerFrame;s++)r.forceLayouts[a].tick();var l=r.graph.nodes;if(function(t){for(var e=0;e&lt;t.length;e++)t[e].y0=t[e].y-t[e].dy/2,t[e].y1=t[e].y0+t[e].dy,t[e].x0=t[e].x-t[e].dx/2,t[e].x1=t[e].x0+t[e].dx}(l),r.sankey.update(r.graph),_(t.filter(D(r)),e),r.forceLayouts[a].alpha()&gt;0)window.requestAnimationFrame(o);else{var c=r.node.originalX;r.node.x0=c-r.visibleWidth/2,r.node.x1=c+r.visibleWidth/2,z(r,i)}})}(t,e,a,o,i)}}).on(\&quot;drag\&quot;,function(r){if(\&quot;fixed\&quot;!==r.arrangement){var n=a.event.x,i=a.event.y;\&quot;snap\&quot;===r.arrangement?(r.node.x0=n-r.visibleWidth/2,r.node.x1=n+r.visibleWidth/2,r.node.y0=i-r.visibleHeight/2,r.node.y1=i+r.visibleHeight/2):(\&quot;freeform\&quot;===r.arrangement&amp;&amp;(r.node.x0=n-r.visibleWidth/2,r.node.x1=n+r.visibleWidth/2),i=Math.max(0,Math.min(r.size-r.visibleHeight/2,i)),r.node.y0=i-r.visibleHeight/2,r.node.y1=i+r.visibleHeight/2),I(r.node),\&quot;snap\&quot;!==r.arrangement&amp;&amp;(r.sankey.update(r.graph),_(t.filter(D(r)),e))}}).on(\&quot;dragend\&quot;,function(t){if(\&quot;fixed\&quot;!==t.arrangement){t.interactionState.dragInProgress=!1;for(var e=0;e&lt;t.node.childrenNodes.length;e++)t.node.childrenNodes[e].x=t.node.x,t.node.childrenNodes[e].y=t.node.y;\&quot;snap\&quot;!==t.arrangement&amp;&amp;z(t,i)}});t.on(\&quot;.drag\&quot;,null).call(o)}function z(t,e){for(var r=[],n=[],a=0;a&lt;t.graph.nodes.length;a++){var i=(t.graph.nodes[a].x0+t.graph.nodes[a].x1)/2,o=(t.graph.nodes[a].y0+t.graph.nodes[a].y1)/2;r.push(i/t.figure.width),n.push(o/t.figure.height)}m.call(\&quot;_guiRestyle\&quot;,e,{\&quot;node.x\&quot;:[r],\&quot;node.y\&quot;:[n]},t.trace.index).then(function(){e._fullLayout._dragCover&amp;&amp;e._fullLayout._dragCover.remove()})}function I(t){t.lastDraggedX=t.x0+t.dx/2,t.lastDraggedY=t.y0+t.dy/2}function D(t){return function(e){return e.node.originalX===t.node.originalX}}e.exports=function(t,e,r,u,f){var v=!1;h.ensureSingle(t._fullLayout._infolayer,\&quot;g\&quot;,\&quot;first-render\&quot;,function(){v=!0});var m=t._fullLayout._dragCover,b=r.filter(function(t){return g(t).trace.visible}).map(function(t,e,r){var a,o=g(e),s=o.trace,u=s.domain,f=\&quot;h\&quot;===s.orientation,p=s.node.pad,d=s.node.thickness,v=t.width*(u.x[1]-u.x[0]),m=t.height*(u.y[1]-u.y[0]),y=o._nodes,x=o._links,b=o.circular;(a=b?c.sankeyCircular().circularLinkGap(0):l.sankey()).iterations(n.sankeyIterations).size(f?[v,m]:[m,v]).nodeWidth(d).nodePadding(p).nodeId(function(t){return t.pointNumber}).nodes(y).links(x);var _,w,k,T=a();for(var A in a.nodePadding()&lt;p&amp;&amp;h.warn(\&quot;node.pad was reduced to \&quot;,a.nodePadding(),\&quot; to fit within the figure.\&quot;),o._groupLookup){var M,S=parseInt(o._groupLookup[A]);for(_=0;_&lt;T.nodes.length;_++)if(T.nodes[_].pointNumber===S){M=T.nodes[_];break}if(M){var E={pointNumber:parseInt(A),x0:M.x0,x1:M.x1,y0:M.y0,y1:M.y1,partOfGroup:!0,sourceLinks:[],targetLinks:[]};T.nodes.unshift(E),M.childrenNodes.unshift(E)}}if(function(){for(_=0;_&lt;T.nodes.length;_++){var t,e,r=T.nodes[_],n={};for(w=0;w&lt;r.targetLinks.length;w++)t=(e=r.targetLinks[w]).source.pointNumber+\&quot;:\&quot;+e.target.pointNumber,n.hasOwnProperty(t)||(n[t]=[]),n[t].push(e);var a=Object.keys(n);for(w=0;w&lt;a.length;w++){var o=n[t=a[w]],s=0,l={};for(k=0;k&lt;o.length;k++)l[(e=o[k]).label]||(l[e.label]=0),l[e.label]+=e.value,s+=e.value;for(k=0;k&lt;o.length;k++)(e=o[k]).flow={value:s,labelConcentration:l[e.label]/s,concentration:e.value/s,links:o},e.concentrationscale&amp;&amp;(e.color=i(e.concentrationscale(e.flow.labelConcentration)))}var c=0;for(w=0;w&lt;r.sourceLinks.length;w++)c+=r.sourceLinks[w].value;for(w=0;w&lt;r.sourceLinks.length;w++)(e=r.sourceLinks[w]).concentrationOut=e.value/c;var u=0;for(w=0;w&lt;r.targetLinks.length;w++)u+=r.targetLinks[w].value;for(w=0;w&lt;r.targetLinks.length;w++)(e=r.targetLinks[w]).concenrationIn=e.value/u}}(),s.node.x.length&amp;&amp;s.node.y.length){for(_=0;_&lt;Math.min(s.node.x.length,s.node.y.length,T.nodes.length);_++)if(s.node.x[_]&amp;&amp;s.node.y[_]){var C=[s.node.x[_]*v,s.node.y[_]*m];T.nodes[_].x0=C[0]-d/2,T.nodes[_].x1=C[0]+d/2;var L=T.nodes[_].y1-T.nodes[_].y0;T.nodes[_].y0=C[1]-L/2,T.nodes[_].y1=C[1]+L/2}\&quot;snap\&quot;===s.arrangement&amp;&amp;function(t){t.forEach(function(t){var e,r,n,a=0,i=t.length;for(t.sort(function(t,e){return t.y0-e.y0}),n=0;n&lt;i;++n)(e=t[n]).y0&gt;=a||(r=a-e.y0)&gt;1e-6&amp;&amp;(e.y0+=r,e.y1+=r),a=e.y1+p})}(function(t){var e,r,n=t.map(function(t,e){return{x0:t.x0,index:e}}).sort(function(t,e){return t.x0-e.x0}),a=[],i=-1,o=-1/0;for(_=0;_&lt;n.length;_++){var s=t[n[_].index];s.x0&gt;o+d&amp;&amp;(i+=1,e=s.x0),o=s.x0,a[i]||(a[i]=[]),a[i].push(s),r=e-s.x0,s.x0+=r,s.x1+=r}return a}(y=T.nodes)),a.update(T)}return{circular:b,key:r,trace:s,guid:h.randstr(),horizontal:f,width:v,height:m,nodePad:s.node.pad,nodeLineColor:s.node.line.color,nodeLineWidth:s.node.line.width,linkLineColor:s.link.line.color,linkLineWidth:s.link.line.width,valueFormat:s.valueformat,valueSuffix:s.valuesuffix,textFont:s.textfont,translateX:u.x[0]*t.width+t.margin.l,translateY:t.height-u.y[1]*t.height+t.margin.t,dragParallel:f?m:v,dragPerpendicular:f?v:m,arrangement:s.arrangement,sankey:a,graph:T,forceLayouts:{},interactionState:{dragInProgress:!1,hovered:!1}}}.bind(null,u)),_=e.selectAll(\&quot;.\&quot;+n.cn.sankey).data(b,p);_.exit().remove(),_.enter().append(\&quot;g\&quot;).classed(n.cn.sankey,!0).style(\&quot;box-sizing\&quot;,\&quot;content-box\&quot;).style(\&quot;position\&quot;,\&quot;absolute\&quot;).style(\&quot;left\&quot;,0).style(\&quot;shape-rendering\&quot;,\&quot;geometricPrecision\&quot;).style(\&quot;pointer-events\&quot;,\&quot;auto\&quot;).attr(\&quot;transform\&quot;,T),_.each(function(e,r){t._fullData[r]._sankey=e;var n=\&quot;bgsankey-\&quot;+e.trace.uid+\&quot;-\&quot;+r;h.ensureSingle(t._fullLayout._draggers,\&quot;rect\&quot;,n),t._fullData[r]._bgRect=a.select(\&quot;.\&quot;+n),t._fullData[r]._bgRect.style(\&quot;pointer-events\&quot;,\&quot;all\&quot;).attr(\&quot;width\&quot;,e.width).attr(\&quot;height\&quot;,e.height).attr(\&quot;x\&quot;,e.translateX).attr(\&quot;y\&quot;,e.translateY).classed(\&quot;bgsankey\&quot;,!0).style({fill:\&quot;transparent\&quot;,\&quot;stroke-width\&quot;:0})}),_.transition().ease(n.ease).duration(n.duration).attr(\&quot;transform\&quot;,T);var z=_.selectAll(\&quot;.\&quot;+n.cn.sankeyLinks).data(d,p);z.enter().append(\&quot;g\&quot;).classed(n.cn.sankeyLinks,!0).style(\&quot;fill\&quot;,\&quot;none\&quot;);var I=z.selectAll(\&quot;.\&quot;+n.cn.sankeyLink).data(function(t){return t.graph.links.filter(function(t){return t.value}).map(function(t,e,r){var n=i(e.color),a=e.source.label+\&quot;|\&quot;+e.target.label+\&quot;__\&quot;+r;return e.trace=t.trace,e.curveNumber=t.trace.index,{circular:t.circular,key:a,traceId:t.key,pointNumber:e.pointNumber,link:e,tinyColorHue:o.tinyRGB(n),tinyColorAlpha:n.getAlpha(),linkPath:y,linkLineColor:t.linkLineColor,linkLineWidth:t.linkLineWidth,valueFormat:t.valueFormat,valueSuffix:t.valueSuffix,sankey:t.sankey,parent:t,interactionState:t.interactionState,flow:e.flow}}.bind(null,t))},p);I.enter().append(\&quot;path\&quot;).classed(n.cn.sankeyLink,!0).call(P,_,f.linkEvents),I.style(\&quot;stroke\&quot;,function(t){return k(t)?o.tinyRGB(i(t.linkLineColor)):t.tinyColorHue}).style(\&quot;stroke-opacity\&quot;,function(t){return k(t)?o.opacity(t.linkLineColor):t.tinyColorAlpha}).style(\&quot;fill\&quot;,function(t){return t.tinyColorHue}).style(\&quot;fill-opacity\&quot;,function(t){return t.tinyColorAlpha}).style(\&quot;stroke-width\&quot;,function(t){return k(t)?t.linkLineWidth:1}).attr(\&quot;d\&quot;,y()),I.style(\&quot;opacity\&quot;,function(){return t._context.staticPlot||v||m?1:0}).transition().ease(n.ease).duration(n.duration).style(\&quot;opacity\&quot;,1),I.exit().transition().ease(n.ease).duration(n.duration).style(\&quot;opacity\&quot;,0).remove();var D=_.selectAll(\&quot;.\&quot;+n.cn.sankeyNodeSet).data(d,p);D.enter().append(\&quot;g\&quot;).classed(n.cn.sankeyNodeSet,!0),D.style(\&quot;cursor\&quot;,function(t){switch(t.arrangement){case\&quot;fixed\&quot;:return\&quot;default\&quot;;case\&quot;perpendicular\&quot;:return\&quot;ns-resize\&quot;;default:return\&quot;move\&quot;}});var R=D.selectAll(\&quot;.\&quot;+n.cn.sankeyNode).data(function(t){var e=t.graph.nodes;return function(t){var e,r=[];for(e=0;e&lt;t.length;e++)t[e].originalX=(t[e].x0+t[e].x1)/2,t[e].originalY=(t[e].y0+t[e].y1)/2,-1===r.indexOf(t[e].originalX)&amp;&amp;r.push(t[e].originalX);for(r.sort(function(t,e){return t-e}),e=0;e&lt;t.length;e++)t[e].originalLayerIndex=r.indexOf(t[e].originalX),t[e].originalLayer=t[e].originalLayerIndex/(r.length-1)}(e),e.map(function(t,e){var r=i(e.color),a=n.nodePadAcross,s=t.nodePad/2;e.dx=e.x1-e.x0,e.dy=e.y1-e.y0;var l=e.dx,c=Math.max(.5,e.dy),u=\&quot;node_\&quot;+e.pointNumber;return e.group&amp;&amp;(u=h.randstr()),e.trace=t.trace,e.curveNumber=t.trace.index,{index:e.pointNumber,key:u,partOfGroup:e.partOfGroup||!1,group:e.group,traceId:t.key,trace:t.trace,node:e,nodePad:t.nodePad,nodeLineColor:t.nodeLineColor,nodeLineWidth:t.nodeLineWidth,textFont:t.textFont,size:t.horizontal?t.height:t.width,visibleWidth:Math.ceil(l),visibleHeight:c,zoneX:-a,zoneY:-s,zoneWidth:l+2*a,zoneHeight:c+2*s,labelY:t.horizontal?e.dy/2+1:e.dx/2+1,left:1===e.originalLayer,sizeAcross:t.width,forceLayouts:t.forceLayouts,horizontal:t.horizontal,darkBackground:r.getBrightness()&lt;=128,tinyColorHue:o.tinyRGB(r),tinyColorAlpha:r.getAlpha(),valueFormat:t.valueFormat,valueSuffix:t.valueSuffix,sankey:t.sankey,graph:t.graph,arrangement:t.arrangement,uniqueNodeLabelPathId:[t.guid,t.key,u].join(\&quot;_\&quot;),interactionState:t.interactionState,figure:t}}.bind(null,t))},p);R.enter().append(\&quot;g\&quot;).classed(n.cn.sankeyNode,!0).call(x).style(\&quot;opacity\&quot;,function(e){return!t._context.staticPlot&amp;&amp;!v||e.partOfGroup?0:1}),R.call(P,_,f.nodeEvents).call(O,I,f,t),R.transition().ease(n.ease).duration(n.duration).call(x).style(\&quot;opacity\&quot;,function(t){return t.partOfGroup?0:1}),R.exit().transition().ease(n.ease).duration(n.duration).style(\&quot;opacity\&quot;,0).remove();var F=R.selectAll(\&quot;.\&quot;+n.cn.nodeRect).data(d);F.enter().append(\&quot;rect\&quot;).classed(n.cn.nodeRect,!0).call(w),F.style(\&quot;stroke-width\&quot;,function(t){return t.nodeLineWidth}).style(\&quot;stroke\&quot;,function(t){return o.tinyRGB(i(t.nodeLineColor))}).style(\&quot;stroke-opacity\&quot;,function(t){return o.opacity(t.nodeLineColor)}).style(\&quot;fill\&quot;,function(t){return t.tinyColorHue}).style(\&quot;fill-opacity\&quot;,function(t){return t.tinyColorAlpha}),F.transition().ease(n.ease).duration(n.duration).call(w);var B=R.selectAll(\&quot;.\&quot;+n.cn.nodeCapture).data(d);B.enter().append(\&quot;rect\&quot;).classed(n.cn.nodeCapture,!0).style(\&quot;fill-opacity\&quot;,0),B.attr(\&quot;x\&quot;,function(t){return t.zoneX}).attr(\&quot;y\&quot;,function(t){return t.zoneY}).attr(\&quot;width\&quot;,function(t){return t.zoneWidth}).attr(\&quot;height\&quot;,function(t){return t.zoneHeight});var N=R.selectAll(\&quot;.\&quot;+n.cn.nodeCentered).data(d);N.enter().append(\&quot;g\&quot;).classed(n.cn.nodeCentered,!0).attr(\&quot;transform\&quot;,A),N.transition().ease(n.ease).duration(n.duration).attr(\&quot;transform\&quot;,A);var j=N.selectAll(\&quot;.\&quot;+n.cn.nodeLabelGuide).data(d);j.enter().append(\&quot;path\&quot;).classed(n.cn.nodeLabelGuide,!0).attr(\&quot;id\&quot;,function(t){return t.uniqueNodeLabelPathId}).attr(\&quot;d\&quot;,M).attr(\&quot;transform\&quot;,S),j.transition().ease(n.ease).duration(n.duration).attr(\&quot;d\&quot;,M).attr(\&quot;transform\&quot;,S);var V=N.selectAll(\&quot;.\&quot;+n.cn.nodeLabel).data(d);V.enter().append(\&quot;text\&quot;).classed(n.cn.nodeLabel,!0).attr(\&quot;transform\&quot;,E).style(\&quot;user-select\&quot;,\&quot;none\&quot;).style(\&quot;cursor\&quot;,\&quot;default\&quot;).style(\&quot;fill\&quot;,\&quot;black\&quot;),V.style(\&quot;text-shadow\&quot;,function(t){return t.horizontal?\&quot;-1px 1px 1px #fff, 1px 1px 1px #fff, 1px -1px 1px #fff, -1px -1px 1px #fff\&quot;:\&quot;none\&quot;}).each(function(t){s.font(V,t.textFont)}),V.transition().ease(n.ease).duration(n.duration).attr(\&quot;transform\&quot;,E);var U=V.selectAll(\&quot;.\&quot;+n.cn.nodeLabelTextPath).data(d);U.enter().append(\&quot;textPath\&quot;).classed(n.cn.nodeLabelTextPath,!0).attr(\&quot;alignment-baseline\&quot;,\&quot;middle\&quot;).attr(\&quot;xlink:href\&quot;,function(t){return\&quot;#\&quot;+t.uniqueNodeLabelPathId}).attr(\&quot;startOffset\&quot;,L).style(\&quot;fill\&quot;,C),U.text(function(t){return t.horizontal||t.node.dy&gt;5?t.node.label:\&quot;\&quot;}).attr(\&quot;text-anchor\&quot;,function(t){return t.horizontal&amp;&amp;t.left?\&quot;end\&quot;:\&quot;start\&quot;}),U.transition().ease(n.ease).duration(n.duration).attr(\&quot;startOffset\&quot;,L).style(\&quot;fill\&quot;,C)}},{\&quot;../../components/color\&quot;:591,\&quot;../../components/drawing\&quot;:612,\&quot;../../lib\&quot;:716,\&quot;../../lib/gup\&quot;:714,\&quot;../../registry\&quot;:845,\&quot;./constants\&quot;:1110,\&quot;@plotly/d3-sankey\&quot;:56,\&quot;@plotly/d3-sankey-circular\&quot;:55,d3:164,\&quot;d3-force\&quot;:157,\&quot;d3-interpolate\&quot;:159,tinycolor2:535}],1115:[function(t,e,r){\&quot;use strict\&quot;;e.exports=function(t,e){for(var r=[],n=t.cd[0].trace,a=n._sankey.graph.nodes,i=0;i&lt;a.length;i++){var o=a[i];if(!o.partOfGroup){var s=[(o.x0+o.x1)/2,(o.y0+o.y1)/2];\&quot;v\&quot;===n.orientation&amp;&amp;s.reverse(),e&amp;&amp;e.contains(s,!1,i,t)&amp;&amp;r.push({pointNumber:o.pointNumber})}}return r}},{}],1116:[function(t,e,r){\&quot;use strict\&quot;;var n=t(\&quot;../../lib\&quot;);e.exports=function(t,e){for(var r=0;r&lt;t.length;r++)t[r].i=r;n.mergeArray(e.text,t,\&quot;tx\&quot;),n.mergeArray(e.texttemplate,t,\&quot;txt\&quot;),n.mergeArray(e.hovertext,t,\&quot;htx\&quot;),n.mergeArray(e.customdata,t,\&quot;data\&quot;),n.mergeArray(e.textposition,t,\&quot;tp\&quot;),e.textfont&amp;&amp;(n.mergeArrayCastPositive(e.textfont.size,t,\&quot;ts\&quot;),n.mergeArray(e.textfont.color,t,\&quot;tc\&quot;),n.mergeArray(e.textfont.family,t,\&quot;tf\&quot;));var a=e.marker;if(a){n.mergeArrayCastPositive(a.size,t,\&quot;ms\&quot;),n.mergeArrayCastPositive(a.opacity,t,\&quot;mo\&quot;),n.mergeArray(a.symbol,t,\&quot;mx\&quot;),n.mergeArray(a.color,t,\&quot;mc\&quot;);var i=a.line;a.line&amp;&amp;(n.mergeArray(i.color,t,\&quot;mlc\&quot;),n.mergeArrayCastPositive(i.width,t,\&quot;mlw\&quot;));var o=a.gradient;o&amp;&amp;\&quot;none\&quot;!==o.type&amp;&amp;(n.mergeArray(o.type,t,\&quot;mgt\&quot;),n.mergeArray(o.color,t,\&quot;mgc\&quot;))}}},{\&quot;../../lib\&quot;:716}],1117:[function(t,e,r){\&quot;use strict\&quot;;var n=t(\&quot;../../plots/template_attributes\&quot;).texttemplateAttrs,a=t(\&quot;../../plots/template_attributes\&quot;).hovertemplateAttrs,i=t(\&quot;../../components/colorscale/attributes\&quot;),o=t(\&quot;../../plots/font_attributes\&quot;),s=t(\&quot;../../components/drawing/attributes\&quot;).dash,l=t(\&quot;../../components/drawing\&quot;),c=t(\&quot;./constants\&quot;),u=t(\&quot;../../lib/extend\&quot;).extendFlat;e.exports={x:{valType:\&quot;data_array\&quot;,editType:\&quot;calc+clearAxisTypes\&quot;,anim:!0},x0:{valType:\&quot;any\&quot;,dflt:0,editType:\&quot;calc+clearAxisTypes\&quot;,anim:!0},dx:{valType:\&quot;number\&quot;,dflt:1,editType:\&quot;calc\&quot;,anim:!0},y:{valType:\&quot;data_array\&quot;,editType:\&quot;calc+clearAxisTypes\&quot;,anim:!0},y0:{valType:\&quot;any\&quot;,dflt:0,editType:\&quot;calc+clearAxisTypes\&quot;,anim:!0},dy:{valType:\&quot;number\&quot;,dflt:1,editType:\&quot;calc\&quot;,anim:!0},stackgroup:{valType:\&quot;string\&quot;,dflt:\&quot;\&quot;,editType:\&quot;calc\&quot;},orientation:{valType:\&quot;enumerated\&quot;,values:[\&quot;v\&quot;,\&quot;h\&quot;],editType:\&quot;calc\&quot;},groupnorm:{valType:\&quot;enumerated\&quot;,values:[\&quot;\&quot;,\&quot;fraction\&quot;,\&quot;percent\&quot;],dflt:\&quot;\&quot;,editType:\&quot;calc\&quot;},stackgaps:{valType:\&quot;enumerated\&quot;,values:[\&quot;infer zero\&quot;,\&quot;interpolate\&quot;],dflt:\&quot;infer zero\&quot;,editType:\&quot;calc\&quot;},text:{valType:\&quot;string\&quot;,dflt:\&quot;\&quot;,arrayOk:!0,editType:\&quot;calc\&quot;},texttemplate:n({},{}),hovertext:{valType:\&quot;string\&quot;,dflt:\&quot;\&quot;,arrayOk:!0,editType:\&quot;style\&quot;},mode:{valType:\&quot;flaglist\&quot;,flags:[\&quot;lines\&quot;,\&quot;markers\&quot;,\&quot;text\&quot;],extras:[\&quot;none\&quot;],editType:\&quot;calc\&quot;},hoveron:{valType:\&quot;flaglist\&quot;,flags:[\&quot;points\&quot;,\&quot;fills\&quot;],editType:\&quot;style\&quot;},hovertemplate:a({},{keys:c.eventDataKeys}),line:{color:{valType:\&quot;color\&quot;,editType:\&quot;style\&quot;,anim:!0},width:{valType:\&quot;number\&quot;,min:0,dflt:2,editType:\&quot;style\&quot;,anim:!0},shape:{valType:\&quot;enumerated\&quot;,values:[\&quot;linear\&quot;,\&quot;spline\&quot;,\&quot;hv\&quot;,\&quot;vh\&quot;,\&quot;hvh\&quot;,\&quot;vhv\&quot;],dflt:\&quot;linear\&quot;,editType:\&quot;plot\&quot;},smoothing:{valType:\&quot;number\&quot;,min:0,max:1.3,dflt:1,editType:\&quot;plot\&quot;},dash:u({},s,{editType:\&quot;style\&quot;}),simplify:{valType:\&quot;boolean\&quot;,dflt:!0,editType:\&quot;plot\&quot;},editType:\&quot;plot\&quot;},connectgaps:{valType:\&quot;boolean\&quot;,dflt:!1,editType:\&quot;calc\&quot;},cliponaxis:{valType:\&quot;boolean\&quot;,dflt:!0,editType:\&quot;plot\&quot;},fill:{valType:\&quot;enumerated\&quot;,values:[\&quot;none\&quot;,\&quot;tozeroy\&quot;,\&quot;tozerox\&quot;,\&quot;tonexty\&quot;,\&quot;tonextx\&quot;,\&quot;toself\&quot;,\&quot;tonext\&quot;],editType:\&quot;calc\&quot;},fillcolor:{valType:\&quot;color\&quot;,editType:\&quot;style\&quot;,anim:!0},marker:u({symbol:{valType:\&quot;enumerated\&quot;,values:l.symbolList,dflt:\&quot;circle\&quot;,arrayOk:!0,editType:\&quot;style\&quot;},opacity:{valType:\&quot;number\&quot;,min:0,max:1,arrayOk:!0,editType:\&quot;style\&quot;,anim:!0},size:{valType:\&quot;number\&quot;,min:0,dflt:6,arrayOk:!0,editType:\&quot;calc\&quot;,anim:!0},maxdisplayed:{valType:\&quot;number\&quot;,min:0,dflt:0,editType:\&quot;plot\&quot;},sizeref:{valType:\&quot;number\&quot;,dflt:1,editType:\&quot;calc\&quot;},sizemin:{valType:\&quot;number\&quot;,min:0,dflt:0,editType:\&quot;calc\&quot;},sizemode:{valType:\&quot;enumerated\&quot;,values:[\&quot;diameter\&quot;,\&quot;area\&quot;],dflt:\&quot;diameter\&quot;,editType:\&quot;calc\&quot;},line:u({width:{valType:\&quot;number\&quot;,min:0,arrayOk:!0,editType:\&quot;style\&quot;,anim:!0},editType:\&quot;calc\&quot;},i(\&quot;marker.line\&quot;,{anim:!0})),gradient:{type:{valType:\&quot;enumerated\&quot;,values:[\&quot;radial\&quot;,\&quot;horizontal\&quot;,\&quot;vertical\&quot;,\&quot;none\&quot;],arrayOk:!0,dflt:\&quot;none\&quot;,editType:\&quot;calc\&quot;},color:{valType:\&quot;color\&quot;,arrayOk:!0,editType:\&quot;calc\&quot;},editType:\&quot;calc\&quot;},editType:\&quot;calc\&quot;},i(\&quot;marker\&quot;,{anim:!0})),selected:{marker:{opacity:{valType:\&quot;number\&quot;,min:0,max:1,editType:\&quot;style\&quot;},color:{valType:\&quot;color\&quot;,editType:\&quot;style\&quot;},size:{valType:\&quot;number\&quot;,min:0,editType:\&quot;style\&quot;},editType:\&quot;style\&quot;},textfont:{color:{valType:\&quot;color\&quot;,editType:\&quot;style\&quot;},editType:\&quot;style\&quot;},editType:\&quot;style\&quot;},unselected:{marker:{opacity:{valType:\&quot;number\&quot;,min:0,max:1,editType:\&quot;style\&quot;},color:{valType:\&quot;color\&quot;,editType:\&quot;style\&quot;},size:{valType:\&quot;number\&quot;,min:0,editType:\&quot;style\&quot;},editType:\&quot;style\&quot;},textfont:{color:{valType:\&quot;color\&quot;,editType:\&quot;style\&quot;},editType:\&quot;style\&quot;},editType:\&quot;style\&quot;},textposition:{valType:\&quot;enumerated\&quot;,values:[\&quot;top left\&quot;,\&quot;top center\&quot;,\&quot;top right\&quot;,\&quot;middle left\&quot;,\&quot;middle center\&quot;,\&quot;middle right\&quot;,\&quot;bottom left\&quot;,\&quot;bottom center\&quot;,\&quot;bottom right\&quot;],dflt:\&quot;middle center\&quot;,arrayOk:!0,editType:\&quot;calc\&quot;},textfont:o({editType:\&quot;calc\&quot;,colorEditType:\&quot;style\&quot;,arrayOk:!0}),r:{valType:\&quot;data_array\&quot;,editType:\&quot;calc\&quot;},t:{valType:\&quot;data_array\&quot;,editType:\&quot;calc\&quot;}}},{\&quot;../../components/colorscale/attributes\&quot;:598,\&quot;../../components/drawing\&quot;:612,\&quot;../../components/drawing/attributes\&quot;:611,\&quot;../../lib/extend\&quot;:707,\&quot;../../plots/font_attributes\&quot;:790,\&quot;../../plots/template_attributes\&quot;:840,\&quot;./constants\&quot;:1121}],1118:[function(t,e,r){\&quot;use strict\&quot;;var n=t(\&quot;fast-isnumeric\&quot;),a=t(\&quot;../../lib\&quot;),i=t(\&quot;../../plots/cartesian/axes\&quot;),o=t(\&quot;../../constants/numerical\&quot;).BADNUM,s=t(\&quot;./subtypes\&quot;),l=t(\&quot;./colorscale_calc\&quot;),c=t(\&quot;./arrays_to_calcdata\&quot;),u=t(\&quot;./calc_selection\&quot;);function h(t,e,r,n,a,o,l){var c=e._length,u=t._fullLayout,h=r._id,f=n._id,p=u._firstScatter[d(e)]===e.uid,v=(g(e,u,r,n)||{}).orientation,m=e.fill;r._minDtick=0,n._minDtick=0;var y={padded:!0},x={padded:!0};l&amp;&amp;(y.ppad=x.ppad=l);var b=c&lt;2||a[0]!==a[c-1]||o[0]!==o[c-1];b&amp;&amp;(\&quot;tozerox\&quot;===m||\&quot;tonextx\&quot;===m&amp;&amp;(p||\&quot;h\&quot;===v))?y.tozero=!0:(e.error_y||{}).visible||\&quot;tonexty\&quot;!==m&amp;&amp;\&quot;tozeroy\&quot;!==m&amp;&amp;(s.hasMarkers(e)||s.hasText(e))||(y.padded=!1,y.ppad=0),b&amp;&amp;(\&quot;tozeroy\&quot;===m||\&quot;tonexty\&quot;===m&amp;&amp;(p||\&quot;v\&quot;===v))?x.tozero=!0:\&quot;tonextx\&quot;!==m&amp;&amp;\&quot;tozerox\&quot;!==m||(x.padded=!1),h&amp;&amp;(e._extremes[h]=i.findExtremes(r,a,y)),f&amp;&amp;(e._extremes[f]=i.findExtremes(n,o,x))}function f(t,e){if(s.hasMarkers(t)){var r,n=t.marker,o=1.6*(t.marker.sizeref||1);if(r=\&quot;area\&quot;===t.marker.sizemode?function(t){return Math.max(Math.sqrt((t||0)/o),3)}:function(t){return Math.max((t||0)/o,3)},a.isArrayOrTypedArray(n.size)){var l={type:\&quot;linear\&quot;};i.setConvert(l);for(var c=l.makeCalcdata(t.marker,\&quot;size\&quot;),u=new Array(e),h=0;h&lt;e;h++)u[h]=r(c[h]);return u}return r(n.size)}}function p(t,e){var r=d(e),n=t._firstScatter;n[r]||(n[r]=e.uid)}function d(t){var e=t.stackgroup;return t.xaxis+t.yaxis+t.type+(e?\&quot;-\&quot;+e:\&quot;\&quot;)}function g(t,e,r,n){var a=t.stackgroup;if(a){var i=e._scatterStackOpts[r._id+n._id][a],o=\&quot;v\&quot;===i.orientation?n:r;return\&quot;linear\&quot;===o.type||\&quot;log\&quot;===o.type?i:void 0}}e.exports={calc:function(t,e){var r,s,d,v,m,y,x=t._fullLayout,b=i.getFromId(t,e.xaxis||\&quot;x\&quot;),_=i.getFromId(t,e.yaxis||\&quot;y\&quot;),w=b.makeCalcdata(e,\&quot;x\&quot;),k=_.makeCalcdata(e,\&quot;y\&quot;),T=e._length,A=new Array(T),M=e.ids,S=g(e,x,b,_),E=!1;p(x,e);var C,L=\&quot;x\&quot;,P=\&quot;y\&quot;;for(S?(a.pushUnique(S.traceIndices,e._expandedIndex),(r=\&quot;v\&quot;===S.orientation)?(P=\&quot;s\&quot;,C=\&quot;x\&quot;):(L=\&quot;s\&quot;,C=\&quot;y\&quot;),m=\&quot;interpolate\&quot;===S.stackgaps):h(t,e,b,_,w,k,f(e,T)),s=0;s&lt;T;s++){var O=A[s]={},z=n(w[s]),I=n(k[s]);z&amp;&amp;I?(O[L]=w[s],O[P]=k[s]):S&amp;&amp;(r?z:I)?(O[C]=r?w[s]:k[s],O.gap=!0,m?(O.s=o,E=!0):O.s=0):O[L]=O[P]=o,M&amp;&amp;(O.id=String(M[s]))}if(c(A,e),l(t,e),u(A,e),S){for(s=0;s&lt;A.length;)A[s][C]===o?A.splice(s,1):s++;if(a.sort(A,function(t,e){return t[C]-e[C]||t.i-e.i}),E){for(s=0;s&lt;A.length-1&amp;&amp;A[s].gap;)s++;for((y=A[s].s)||(y=A[s].s=0),d=0;d&lt;s;d++)A[d].s=y;for(v=A.length-1;v&gt;s&amp;&amp;A[v].gap;)v--;for(y=A[v].s,d=A.length-1;d&gt;v;d--)A[d].s=y;for(;s&lt;v;)if(A[++s].gap){for(d=s+1;A[d].gap;)d++;for(var D=A[s-1][C],R=A[s-1].s,F=(A[d].s-R)/(A[d][C]-D);s&lt;d;)A[s].s=R+(A[s][C]-D)*F,s++}}}return A},calcMarkerSize:f,calcAxisExpansion:h,setFirstScatter:p,getStackOpts:g}},{\&quot;../../constants/numerical\&quot;:692,\&quot;../../lib\&quot;:716,\&quot;../../plots/cartesian/axes\&quot;:764,\&quot;./arrays_to_calcdata\&quot;:1116,\&quot;./calc_selection\&quot;:1119,\&quot;./colorscale_calc\&quot;:1120,\&quot;./subtypes\&quot;:1140,\&quot;fast-isnumeric\&quot;:227}],1119:[function(t,e,r){\&quot;use strict\&quot;;var n=t(\&quot;../../lib\&quot;);e.exports=function(t,e){n.isArrayOrTypedArray(e.selectedpoints)&amp;&amp;n.tagSelected(t,e)}},{\&quot;../../lib\&quot;:716}],1120:[function(t,e,r){\&quot;use strict\&quot;;var n=t(\&quot;../../components/colorscale/helpers\&quot;).hasColorscale,a=t(\&quot;../../components/colorscale/calc\&quot;),i=t(\&quot;./subtypes\&quot;);e.exports=function(t,e){i.hasLines(e)&amp;&amp;n(e,\&quot;line\&quot;)&amp;&amp;a(t,e,{vals:e.line.color,containerStr:\&quot;line\&quot;,cLetter:\&quot;c\&quot;}),i.hasMarkers(e)&amp;&amp;(n(e,\&quot;marker\&quot;)&amp;&amp;a(t,e,{vals:e.marker.color,containerStr:\&quot;marker\&quot;,cLetter:\&quot;c\&quot;}),n(e,\&quot;marker.line\&quot;)&amp;&amp;a(t,e,{vals:e.marker.line.color,containerStr:\&quot;marker.line\&quot;,cLetter:\&quot;c\&quot;}))}},{\&quot;../../components/colorscale/calc\&quot;:599,\&quot;../../components/colorscale/helpers\&quot;:602,\&quot;./subtypes\&quot;:1140}],1121:[function(t,e,r){\&quot;use strict\&quot;;e.exports={PTS_LINESONLY:20,minTolerance:.2,toleranceGrowth:10,maxScreensAway:20,eventDataKeys:[]}},{}],1122:[function(t,e,r){\&quot;use strict\&quot;;var n=t(\&quot;./calc\&quot;);function a(t,e,r,n,a,i,o){a[n]=!0;var s={i:null,gap:!0,s:0};if(s[o]=r,t.splice(e,0,s),e&amp;&amp;r===t[e-1][o]){var l=t[e-1];s.s=l.s,s.i=l.i,s.gap=l.gap}else i&amp;&amp;(s.s=function(t,e,r,n){var a=t[e-1],i=t[e+1];return i?a?a.s+(i.s-a.s)*(r-a[n])/(i[n]-a[n]):i.s:a.s}(t,e,r,o));e||(t[0].t=t[1].t,t[0].trace=t[1].trace,delete t[1].t,delete t[1].trace)}e.exports=function(t,e){var r=e.xaxis,i=e.yaxis,o=r._id+i._id,s=t._fullLayout._scatterStackOpts[o];if(s){var l,c,u,h,f,p,d,g,v,m,y,x,b,_,w,k=t.calcdata;for(var T in s){var A=(m=s[T]).traceIndices;if(A.length){for(y=\&quot;interpolate\&quot;===m.stackgaps,x=m.groupnorm,\&quot;v\&quot;===m.orientation?(b=\&quot;x\&quot;,_=\&quot;y\&quot;):(b=\&quot;y\&quot;,_=\&quot;x\&quot;),w=new Array(A.length),l=0;l&lt;w.length;l++)w[l]=!1;p=k[A[0]];var M=new Array(p.length);for(l=0;l&lt;p.length;l++)M[l]=p[l][b];for(l=1;l&lt;A.length;l++){for(f=k[A[l]],c=u=0;c&lt;f.length;c++){for(d=f[c][b];d&gt;M[u]&amp;&amp;u&lt;M.length;u++)a(f,c,M[u],l,w,y,b),c++;if(d!==M[u]){for(h=0;h&lt;l;h++)a(k[A[h]],u,d,h,w,y,b);M.splice(u,0,d)}u++}for(;u&lt;M.length;u++)a(f,c,M[u],l,w,y,b),c++}var S=M.length;for(c=0;c&lt;p.length;c++){for(g=p[c][_]=p[c].s,l=1;l&lt;A.length;l++)(f=k[A[l]])[0].trace._rawLength=f[0].trace._length,f[0].trace._length=S,g+=f[c].s,f[c][_]=g;if(x)for(v=(\&quot;fraction\&quot;===x?g:g/100)||1,l=0;l&lt;A.length;l++){var E=k[A[l]][c];E[_]/=v,E.sNorm=E.s/v}}for(l=0;l&lt;A.length;l++){var C=(f=k[A[l]])[0].trace,L=n.calcMarkerSize(C,C._rawLength),P=Array.isArray(L);if(L&amp;&amp;w[l]||P){var O=L;for(L=new Array(S),c=0;c&lt;S;c++)L[c]=f[c].gap?0:P?O[f[c].i]:O}var z=new Array(S),I=new Array(S);for(c=0;c&lt;S;c++)z[c]=f[c].x,I[c]=f[c].y;n.calcAxisExpansion(t,C,r,i,z,I,L),f[0].t.orientation=m.orientation}}}}}},{\&quot;./calc\&quot;:1118}],1123:[function(t,e,r){\&quot;use strict\&quot;;e.exports=function(t){for(var e=0;e&lt;t.length;e++){var r=t[e];if(\&quot;scatter\&quot;===r.type){var n=r.fill;if(\&quot;none\&quot;!==n&amp;&amp;\&quot;toself\&quot;!==n&amp;&amp;(r.opacity=void 0,\&quot;tonexty\&quot;===n||\&quot;tonextx\&quot;===n))for(var a=e-1;a&gt;=0;a--){var i=t[a];if(\&quot;scatter\&quot;===i.type&amp;&amp;i.xaxis===r.xaxis&amp;&amp;i.yaxis===r.yaxis){i.opacity=void 0;break}}}}}},{}],1124:[function(t,e,r){\&quot;use strict\&quot;;var n=t(\&quot;../../lib\&quot;),a=t(\&quot;../../registry\&quot;),i=t(\&quot;./attributes\&quot;),o=t(\&quot;./constants\&quot;),s=t(\&quot;./subtypes\&quot;),l=t(\&quot;./xy_defaults\&quot;),c=t(\&quot;./stack_defaults\&quot;),u=t(\&quot;./marker_defaults\&quot;),h=t(\&quot;./line_defaults\&quot;),f=t(\&quot;./line_shape_defaults\&quot;),p=t(\&quot;./text_defaults\&quot;),d=t(\&quot;./fillcolor_defaults\&quot;);e.exports=function(t,e,r,g){function v(r,a){return n.coerce(t,e,i,r,a)}var m=l(t,e,g,v);if(m||(e.visible=!1),e.visible){var y=c(t,e,g,v),x=!y&amp;&amp;m&lt;o.PTS_LINESONLY?\&quot;lines+markers\&quot;:\&quot;lines\&quot;;v(\&quot;text\&quot;),v(\&quot;hovertext\&quot;),v(\&quot;mode\&quot;,x),s.hasLines(e)&amp;&amp;(h(t,e,r,g,v),f(t,e,v),v(\&quot;connectgaps\&quot;),v(\&quot;line.simplify\&quot;)),s.hasMarkers(e)&amp;&amp;u(t,e,r,g,v,{gradient:!0}),s.hasText(e)&amp;&amp;(v(\&quot;texttemplate\&quot;),p(t,e,g,v));var b=[];(s.hasMarkers(e)||s.hasText(e))&amp;&amp;(v(\&quot;cliponaxis\&quot;),v(\&quot;marker.maxdisplayed\&quot;),b.push(\&quot;points\&quot;)),v(\&quot;fill\&quot;,y?y.fillDflt:\&quot;none\&quot;),\&quot;none\&quot;!==e.fill&amp;&amp;(d(t,e,r,v),s.hasLines(e)||f(t,e,v));var _=(e.line||{}).color,w=(e.marker||{}).color;\&quot;tonext\&quot;!==e.fill&amp;&amp;\&quot;toself\&quot;!==e.fill||b.push(\&quot;fills\&quot;),v(\&quot;hoveron\&quot;,b.join(\&quot;+\&quot;)||\&quot;points\&quot;),\&quot;fills\&quot;!==e.hoveron&amp;&amp;v(\&quot;hovertemplate\&quot;);var k=a.getComponentMethod(\&quot;errorbars\&quot;,\&quot;supplyDefaults\&quot;);k(t,e,_||w||r,{axis:\&quot;y\&quot;}),k(t,e,_||w||r,{axis:\&quot;x\&quot;,inherit:\&quot;y\&quot;}),n.coerceSelectionMarkerOpacity(e,v)}}},{\&quot;../../lib\&quot;:716,\&quot;../../registry\&quot;:845,\&quot;./attributes\&quot;:1117,\&quot;./constants\&quot;:1121,\&quot;./fillcolor_defaults\&quot;:1125,\&quot;./line_defaults\&quot;:1129,\&quot;./line_shape_defaults\&quot;:1131,\&quot;./marker_defaults\&quot;:1135,\&quot;./stack_defaults\&quot;:1138,\&quot;./subtypes\&quot;:1140,\&quot;./text_defaults\&quot;:1141,\&quot;./xy_defaults\&quot;:1142}],1125:[function(t,e,r){\&quot;use strict\&quot;;var n=t(\&quot;../../components/color\&quot;),a=t(\&quot;../../lib\&quot;).isArrayOrTypedArray;e.exports=function(t,e,r,i){var o=!1;if(e.marker){var s=e.marker.color,l=(e.marker.line||{}).color;s&amp;&amp;!a(s)?o=s:l&amp;&amp;!a(l)&amp;&amp;(o=l)}i(\&quot;fillcolor\&quot;,n.addOpacity((e.line||{}).color||o||r,.5))}},{\&quot;../../components/color\&quot;:591,\&quot;../../lib\&quot;:716}],1126:[function(t,e,r){\&quot;use strict\&quot;;var n=t(\&quot;../../components/color\&quot;),a=t(\&quot;./subtypes\&quot;);e.exports=function(t,e){var r,i;if(\&quot;lines\&quot;===t.mode)return(r=t.line.color)&amp;&amp;n.opacity(r)?r:t.fillcolor;if(\&quot;none\&quot;===t.mode)return t.fill?t.fillcolor:\&quot;\&quot;;var o=e.mcc||(t.marker||{}).color,s=e.mlcc||((t.marker||{}).line||{}).color;return(i=o&amp;&amp;n.opacity(o)?o:s&amp;&amp;n.opacity(s)&amp;&amp;(e.mlw||((t.marker||{}).line||{}).width)?s:\&quot;\&quot;)?n.opacity(i)&lt;.3?n.addOpacity(i,.3):i:(r=(t.line||{}).color)&amp;&amp;n.opacity(r)&amp;&amp;a.hasLines(t)&amp;&amp;t.line.width?r:t.fillcolor}},{\&quot;../../components/color\&quot;:591,\&quot;./subtypes\&quot;:1140}],1127:[function(t,e,r){\&quot;use strict\&quot;;var n=t(\&quot;../../lib\&quot;),a=t(\&quot;../../components/fx\&quot;),i=t(\&quot;../../registry\&quot;),o=t(\&quot;./get_trace_color\&quot;),s=t(\&quot;../../components/color\&quot;),l=n.fillText;e.exports=function(t,e,r,c){var u=t.cd,h=u[0].trace,f=t.xa,p=t.ya,d=f.c2p(e),g=p.c2p(r),v=[d,g],m=h.hoveron||\&quot;\&quot;,y=-1!==h.mode.indexOf(\&quot;markers\&quot;)?3:.5;if(-1!==m.indexOf(\&quot;points\&quot;)){var x=function(t){var e=Math.max(y,t.mrc||0),r=f.c2p(t.x)-d,n=p.c2p(t.y)-g;return Math.max(Math.sqrt(r*r+n*n)-e,1-y/e)},b=a.getDistanceFunction(c,function(t){var e=Math.max(3,t.mrc||0),r=1-1/e,n=Math.abs(f.c2p(t.x)-d);return n&lt;e?r*n/e:n-e+r},function(t){var e=Math.max(3,t.mrc||0),r=1-1/e,n=Math.abs(p.c2p(t.y)-g);return n&lt;e?r*n/e:n-e+r},x);if(a.getClosest(u,b,t),!1!==t.index){var _=u[t.index],w=f.c2p(_.x,!0),k=p.c2p(_.y,!0),T=_.mrc||1;t.index=_.i;var A=u[0].t.orientation,M=A&amp;&amp;(_.sNorm||_.s),S=\&quot;h\&quot;===A?M:_.x,E=\&quot;v\&quot;===A?M:_.y;return n.extendFlat(t,{color:o(h,_),x0:w-T,x1:w+T,xLabelVal:S,y0:k-T,y1:k+T,yLabelVal:E,spikeDistance:x(_),hovertemplate:h.hovertemplate}),l(_,h,t),i.getComponentMethod(\&quot;errorbars\&quot;,\&quot;hoverInfo\&quot;)(_,h,t),[t]}}if(-1!==m.indexOf(\&quot;fills\&quot;)&amp;&amp;h._polygons){var C,L,P,O,z,I,D,R,F,B=h._polygons,N=[],j=!1,V=1/0,U=-1/0,q=1/0,H=-1/0;for(C=0;C&lt;B.length;C++)(P=B[C]).contains(v)&amp;&amp;(j=!j,N.push(P),q=Math.min(q,P.ymin),H=Math.max(H,P.ymax));if(j){var G=((q=Math.max(q,0))+(H=Math.min(H,p._length)))/2;for(C=0;C&lt;N.length;C++)for(O=N[C].pts,L=1;L&lt;O.length;L++)(R=O[L-1][1])&gt;G!=(F=O[L][1])&gt;=G&amp;&amp;(I=O[L-1][0],D=O[L][0],F-R&amp;&amp;(z=I+(D-I)*(G-R)/(F-R),V=Math.min(V,z),U=Math.max(U,z)));V=Math.max(V,0),U=Math.min(U,f._length);var Y=s.defaultLine;return s.opacity(h.fillcolor)?Y=h.fillcolor:s.opacity((h.line||{}).color)&amp;&amp;(Y=h.line.color),n.extendFlat(t,{distance:t.maxHoverDistance,x0:V,x1:U,y0:G,y1:G,color:Y,hovertemplate:!1}),delete t.index,h.text&amp;&amp;!Array.isArray(h.text)?t.text=String(h.text):t.text=h.name,[t]}}}},{\&quot;../../components/color\&quot;:591,\&quot;../../components/fx\&quot;:629,\&quot;../../lib\&quot;:716,\&quot;../../registry\&quot;:845,\&quot;./get_trace_color\&quot;:1126}],1128:[function(t,e,r){\&quot;use strict\&quot;;var n=t(\&quot;./subtypes\&quot;);e.exports={hasLines:n.hasLines,hasMarkers:n.hasMarkers,hasText:n.hasText,isBubble:n.isBubble,attributes:t(\&quot;./attributes\&quot;),supplyDefaults:t(\&quot;./defaults\&quot;),crossTraceDefaults:t(\&quot;./cross_trace_defaults\&quot;),calc:t(\&quot;./calc\&quot;).calc,crossTraceCalc:t(\&quot;./cross_trace_calc\&quot;),arraysToCalcdata:t(\&quot;./arrays_to_calcdata\&quot;),plot:t(\&quot;./plot\&quot;),colorbar:t(\&quot;./marker_colorbar\&quot;),style:t(\&quot;./style\&quot;).style,styleOnSelect:t(\&quot;./style\&quot;).styleOnSelect,hoverPoints:t(\&quot;./hover\&quot;),selectPoints:t(\&quot;./select\&quot;),animatable:!0,moduleType:\&quot;trace\&quot;,name:\&quot;scatter\&quot;,basePlotModule:t(\&quot;../../plots/cartesian\&quot;),categories:[\&quot;cartesian\&quot;,\&quot;svg\&quot;,\&quot;symbols\&quot;,\&quot;errorBarsOK\&quot;,\&quot;showLegend\&quot;,\&quot;scatter-like\&quot;,\&quot;zoomScale\&quot;],meta:{}}},{\&quot;../../plots/cartesian\&quot;:775,\&quot;./arrays_to_calcdata\&quot;:1116,\&quot;./attributes\&quot;:1117,\&quot;./calc\&quot;:1118,\&quot;./cross_trace_calc\&quot;:1122,\&quot;./cross_trace_defaults\&quot;:1123,\&quot;./defaults\&quot;:1124,\&quot;./hover\&quot;:1127,\&quot;./marker_colorbar\&quot;:1134,\&quot;./plot\&quot;:1136,\&quot;./select\&quot;:1137,\&quot;./style\&quot;:1139,\&quot;./subtypes\&quot;:1140}],1129:[function(t,e,r){\&quot;use strict\&quot;;var n=t(\&quot;../../lib\&quot;).isArrayOrTypedArray,a=t(\&quot;../../components/colorscale/helpers\&quot;).hasColorscale,i=t(\&quot;../../components/colorscale/defaults\&quot;);e.exports=function(t,e,r,o,s,l){var c=(t.marker||{}).color;(s(\&quot;line.color\&quot;,r),a(t,\&quot;line\&quot;))?i(t,e,o,s,{prefix:\&quot;line.\&quot;,cLetter:\&quot;c\&quot;}):s(\&quot;line.color\&quot;,!n(c)&amp;&amp;c||r);s(\&quot;line.width\&quot;),(l||{}).noDash||s(\&quot;line.dash\&quot;)}},{\&quot;../../components/colorscale/defaults\&quot;:601,\&quot;../../components/colorscale/helpers\&quot;:602,\&quot;../../lib\&quot;:716}],1130:[function(t,e,r){\&quot;use strict\&quot;;var n=t(\&quot;../../constants/numerical\&quot;),a=n.BADNUM,i=n.LOG_CLIP,o=i+.5,s=i-.5,l=t(\&quot;../../lib\&quot;),c=l.segmentsIntersect,u=l.constrain,h=t(\&quot;./constants\&quot;);e.exports=function(t,e){var r,n,i,f,p,d,g,v,m,y,x,b,_,w,k,T,A,M,S=e.xaxis,E=e.yaxis,C=\&quot;log\&quot;===S.type,L=\&quot;log\&quot;===E.type,P=S._length,O=E._length,z=e.connectGaps,I=e.baseTolerance,D=e.shape,R=\&quot;linear\&quot;===D,F=e.fill&amp;&amp;\&quot;none\&quot;!==e.fill,B=[],N=h.minTolerance,j=t.length,V=new Array(j),U=0;function q(r){var n=t[r];if(!n)return!1;var i=e.linearized?S.l2p(n.x):S.c2p(n.x),l=e.linearized?E.l2p(n.y):E.c2p(n.y);if(i===a){if(C&amp;&amp;(i=S.c2p(n.x,!0)),i===a)return!1;L&amp;&amp;l===a&amp;&amp;(i*=Math.abs(S._m*O*(S._m&gt;0?o:s)/(E._m*P*(E._m&gt;0?o:s)))),i*=1e3}if(l===a){if(L&amp;&amp;(l=E.c2p(n.y,!0)),l===a)return!1;l*=1e3}return[i,l]}function H(t,e,r,n){var a=r-t,i=n-e,o=.5-t,s=.5-e,l=a*a+i*i,c=a*o+i*s;if(c&gt;0&amp;&amp;c&lt;l){var u=o*i-s*a;if(u*u&lt;l)return!0}}function G(t,e){var r=t[0]/P,n=t[1]/O,a=Math.max(0,-r,r-1,-n,n-1);return a&amp;&amp;void 0!==A&amp;&amp;H(r,n,A,M)&amp;&amp;(a=0),a&amp;&amp;e&amp;&amp;H(r,n,e[0]/P,e[1]/O)&amp;&amp;(a=0),(1+h.toleranceGrowth*a)*I}function Y(t,e){var r=t[0]-e[0],n=t[1]-e[1];return Math.sqrt(r*r+n*n)}var W,X,Z,J,K,Q,$,tt=h.maxScreensAway,et=-P*tt,rt=P*(1+tt),nt=-O*tt,at=O*(1+tt),it=[[et,nt,rt,nt],[rt,nt,rt,at],[rt,at,et,at],[et,at,et,nt]];function ot(t){if(t[0]&lt;et||t[0]&gt;rt||t[1]&lt;nt||t[1]&gt;at)return[u(t[0],et,rt),u(t[1],nt,at)]}function st(t,e){return t[0]===e[0]&amp;&amp;(t[0]===et||t[0]===rt)||(t[1]===e[1]&amp;&amp;(t[1]===nt||t[1]===at)||void 0)}function lt(t,e,r){return function(n,a){var i=ot(n),o=ot(a),s=[];if(i&amp;&amp;o&amp;&amp;st(i,o))return s;i&amp;&amp;s.push(i),o&amp;&amp;s.push(o);var c=2*l.constrain((n[t]+a[t])/2,e,r)-((i||n)[t]+(o||a)[t]);c&amp;&amp;((i&amp;&amp;o?c&gt;0==i[t]&gt;o[t]?i:o:i||o)[t]+=c);return s}}function ct(t){var e=t[0],r=t[1],n=e===V[U-1][0],a=r===V[U-1][1];if(!n||!a)if(U&gt;1){var i=e===V[U-2][0],o=r===V[U-2][1];n&amp;&amp;(e===et||e===rt)&amp;&amp;i?o?U--:V[U-1]=t:a&amp;&amp;(r===nt||r===at)&amp;&amp;o?i?U--:V[U-1]=t:V[U++]=t}else V[U++]=t}function ut(t){V[U-1][0]!==t[0]&amp;&amp;V[U-1][1]!==t[1]&amp;&amp;ct([Z,J]),ct(t),K=null,Z=J=0}function ht(t){if(A=t[0]/P,M=t[1]/O,W=t[0]&lt;et?et:t[0]&gt;rt?rt:0,X=t[1]&lt;nt?nt:t[1]&gt;at?at:0,W||X){if(U)if(K){var e=$(K,t);e.length&gt;1&amp;&amp;(ut(e[0]),V[U++]=e[1])}else Q=$(V[U-1],t)[0],V[U++]=Q;else V[U++]=[W||t[0],X||t[1]];var r=V[U-1];W&amp;&amp;X&amp;&amp;(r[0]!==W||r[1]!==X)?(K&amp;&amp;(Z!==W&amp;&amp;J!==X?ct(Z&amp;&amp;J?(n=K,i=(a=t)[0]-n[0],o=(a[1]-n[1])/i,(n[1]*a[0]-a[1]*n[0])/i&gt;0?[o&gt;0?et:rt,at]:[o&gt;0?rt:et,nt]):[Z||W,J||X]):Z&amp;&amp;J&amp;&amp;ct([Z,J])),ct([W,X])):Z-W&amp;&amp;J-X&amp;&amp;ct([W||Z,X||J]),K=t,Z=W,J=X}else K&amp;&amp;ut($(K,t)[0]),V[U++]=t;var n,a,i,o}for(\&quot;linear\&quot;===D||\&quot;spline\&quot;===D?$=function(t,e){for(var r=[],n=0,a=0;a&lt;4;a++){var i=it[a],o=c(t[0],t[1],e[0],e[1],i[0],i[1],i[2],i[3]);o&amp;&amp;(!n||Math.abs(o.x-r[0][0])&gt;1||Math.abs(o.y-r[0][1])&gt;1)&amp;&amp;(o=[o.x,o.y],n&amp;&amp;Y(o,t)&lt;Y(r[0],t)?r.unshift(o):r.push(o),n++)}return r}:\&quot;hv\&quot;===D||\&quot;vh\&quot;===D?$=function(t,e){var r=[],n=ot(t),a=ot(e);return n&amp;&amp;a&amp;&amp;st(n,a)?r:(n&amp;&amp;r.push(n),a&amp;&amp;r.push(a),r)}:\&quot;hvh\&quot;===D?$=lt(0,et,rt):\&quot;vhv\&quot;===D&amp;&amp;($=lt(1,nt,at)),r=0;r&lt;j;r++)if(n=q(r)){for(U=0,K=null,ht(n),r++;r&lt;j;r++){if(!(f=q(r))){if(z)continue;break}if(R&amp;&amp;e.simplify){var ft=q(r+1);if(y=Y(f,n),F&amp;&amp;(0===U||U===j-1)||!(y&lt;G(f,ft)*N)){for(v=[(f[0]-n[0])/y,(f[1]-n[1])/y],p=n,x=y,b=w=k=0,g=!1,i=f,r++;r&lt;t.length;r++){if(d=ft,ft=q(r+1),!d){if(z)continue;break}if(T=(m=[d[0]-n[0],d[1]-n[1]])[0]*v[1]-m[1]*v[0],w=Math.min(w,T),(k=Math.max(k,T))-w&gt;G(d,ft))break;i=d,(_=m[0]*v[0]+m[1]*v[1])&gt;x?(x=_,f=d,g=!1):_&lt;b&amp;&amp;(b=_,p=d,g=!0)}if(g?(ht(f),i!==p&amp;&amp;ht(p)):(p!==n&amp;&amp;ht(p),i!==f&amp;&amp;ht(f)),ht(i),r&gt;=t.length||!d)break;ht(d),n=d}}else ht(f)}K&amp;&amp;ct([Z||K[0],J||K[1]]),B.push(V.slice(0,U))}return B}},{\&quot;../../constants/numerical\&quot;:692,\&quot;../../lib\&quot;:716,\&quot;./constants\&quot;:1121}],1131:[function(t,e,r){\&quot;use strict\&quot;;e.exports=function(t,e,r){\&quot;spline\&quot;===r(\&quot;line.shape\&quot;)&amp;&amp;r(\&quot;line.smoothing\&quot;)}},{}],1132:[function(t,e,r){\&quot;use strict\&quot;;var n={tonextx:1,tonexty:1,tonext:1};e.exports=function(t,e,r){var a,i,o,s,l,c={},u=!1,h=-1,f=0,p=-1;for(i=0;i&lt;r.length;i++)(o=(a=r[i][0].trace).stackgroup||\&quot;\&quot;)?o in c?l=c[o]:(l=c[o]=f,f++):a.fill in n&amp;&amp;p&gt;=0?l=p:(l=p=f,f++),l&lt;h&amp;&amp;(u=!0),a._groupIndex=h=l;var d=r.slice();u&amp;&amp;d.sort(function(t,e){var r=t[0].trace,n=e[0].trace;return r._groupIndex-n._groupIndex||r.index-n.index});var g={};for(i=0;i&lt;d.length;i++)o=(a=d[i][0].trace).stackgroup||\&quot;\&quot;,!0===a.visible?(a._nexttrace=null,a.fill in n&amp;&amp;(s=g[o],a._prevtrace=s||null,s&amp;&amp;(s._nexttrace=a)),a._ownfill=a.fill&amp;&amp;(\&quot;tozero\&quot;===a.fill.substr(0,6)||\&quot;toself\&quot;===a.fill||\&quot;to\&quot;===a.fill.substr(0,2)&amp;&amp;!a._prevtrace),g[o]=a):a._prevtrace=a._nexttrace=a._ownfill=null;return d}},{}],1133:[function(t,e,r){\&quot;use strict\&quot;;var n=t(\&quot;fast-isnumeric\&quot;);e.exports=function(t){var e=t.marker,r=e.sizeref||1,a=e.sizemin||0,i=\&quot;area\&quot;===e.sizemode?function(t){return Math.sqrt(t/r)}:function(t){return t/r};return function(t){var e=i(t/2);return n(e)&amp;&amp;e&gt;0?Math.max(e,a):0}}},{\&quot;fast-isnumeric\&quot;:227}],1134:[function(t,e,r){\&quot;use strict\&quot;;e.exports={container:\&quot;marker\&quot;,min:\&quot;cmin\&quot;,max:\&quot;cmax\&quot;}},{}],1135:[function(t,e,r){\&quot;use strict\&quot;;var n=t(\&quot;../../components/color\&quot;),a=t(\&quot;../../components/colorscale/helpers\&quot;).hasColorscale,i=t(\&quot;../../components/colorscale/defaults\&quot;),o=t(\&quot;./subtypes\&quot;);e.exports=function(t,e,r,s,l,c){var u=o.isBubble(t),h=(t.line||{}).color;(c=c||{},h&amp;&amp;(r=h),l(\&quot;marker.symbol\&quot;),l(\&quot;marker.opacity\&quot;,u?.7:1),l(\&quot;marker.size\&quot;),l(\&quot;marker.color\&quot;,r),a(t,\&quot;marker\&quot;)&amp;&amp;i(t,e,s,l,{prefix:\&quot;marker.\&quot;,cLetter:\&quot;c\&quot;}),c.noSelect||(l(\&quot;selected.marker.color\&quot;),l(\&quot;unselected.marker.color\&quot;),l(\&quot;selected.marker.size\&quot;),l(\&quot;unselected.marker.size\&quot;)),c.noLine||(l(\&quot;marker.line.color\&quot;,h&amp;&amp;!Array.isArray(h)&amp;&amp;e.marker.color!==h?h:u?n.background:n.defaultLine),a(t,\&quot;marker.line\&quot;)&amp;&amp;i(t,e,s,l,{prefix:\&quot;marker.line.\&quot;,cLetter:\&quot;c\&quot;}),l(\&quot;marker.line.width\&quot;,u?1:0)),u&amp;&amp;(l(\&quot;marker.sizeref\&quot;),l(\&quot;marker.sizemin\&quot;),l(\&quot;marker.sizemode\&quot;)),c.gradient)&amp;&amp;(\&quot;none\&quot;!==l(\&quot;marker.gradient.type\&quot;)&amp;&amp;l(\&quot;marker.gradient.color\&quot;))}},{\&quot;../../components/color\&quot;:591,\&quot;../../components/colorscale/defaults\&quot;:601,\&quot;../../components/colorscale/helpers\&quot;:602,\&quot;./subtypes\&quot;:1140}],1136:[function(t,e,r){\&quot;use strict\&quot;;var n=t(\&quot;d3\&quot;),a=t(\&quot;../../registry\&quot;),i=t(\&quot;../../lib\&quot;),o=i.ensureSingle,s=i.identity,l=t(\&quot;../../components/drawing\&quot;),c=t(\&quot;./subtypes\&quot;),u=t(\&quot;./line_points\&quot;),h=t(\&quot;./link_traces\&quot;),f=t(\&quot;../../lib/polygon\&quot;).tester;function p(t,e,r,h,p,d,g){var v;!function(t,e,r,a,o){var s=r.xaxis,l=r.yaxis,u=n.extent(i.simpleMap(s.range,s.r2c)),h=n.extent(i.simpleMap(l.range,l.r2c)),f=a[0].trace;if(!c.hasMarkers(f))return;var p=f.marker.maxdisplayed;if(0===p)return;var d=a.filter(function(t){return t.x&gt;=u[0]&amp;&amp;t.x&lt;=u[1]&amp;&amp;t.y&gt;=h[0]&amp;&amp;t.y&lt;=h[1]}),g=Math.ceil(d.length/p),v=0;o.forEach(function(t,r){var n=t[0].trace;c.hasMarkers(n)&amp;&amp;n.marker.maxdisplayed&gt;0&amp;&amp;r&lt;e&amp;&amp;v++});var m=Math.round(v*g/3+Math.floor(v/3)*g/7.1);a.forEach(function(t){delete t.vis}),d.forEach(function(t,e){0===Math.round((e+m)%g)&amp;&amp;(t.vis=!0)})}(0,e,r,h,p);var m=!!g&amp;&amp;g.duration&gt;0;function y(t){return m?t.transition():t}var x=r.xaxis,b=r.yaxis,_=h[0].trace,w=_.line,k=n.select(d),T=o(k,\&quot;g\&quot;,\&quot;errorbars\&quot;),A=o(k,\&quot;g\&quot;,\&quot;lines\&quot;),M=o(k,\&quot;g\&quot;,\&quot;points\&quot;),S=o(k,\&quot;g\&quot;,\&quot;text\&quot;);if(a.getComponentMethod(\&quot;errorbars\&quot;,\&quot;plot\&quot;)(t,T,r,g),!0===_.visible){var E,C;y(k).style(\&quot;opacity\&quot;,_.opacity);var L=_.fill.charAt(_.fill.length-1);\&quot;x\&quot;!==L&amp;&amp;\&quot;y\&quot;!==L&amp;&amp;(L=\&quot;\&quot;),h[0][r.isRangePlot?\&quot;nodeRangePlot3\&quot;:\&quot;node3\&quot;]=k;var P,O,z=\&quot;\&quot;,I=[],D=_._prevtrace;D&amp;&amp;(z=D._prevRevpath||\&quot;\&quot;,C=D._nextFill,I=D._polygons);var R,F,B,N,j,V,U,q=\&quot;\&quot;,H=\&quot;\&quot;,G=[],Y=i.noop;if(E=_._ownFill,c.hasLines(_)||\&quot;none\&quot;!==_.fill){for(C&amp;&amp;C.datum(h),-1!==[\&quot;hv\&quot;,\&quot;vh\&quot;,\&quot;hvh\&quot;,\&quot;vhv\&quot;].indexOf(w.shape)?(R=l.steps(w.shape),F=l.steps(w.shape.split(\&quot;\&quot;).reverse().join(\&quot;\&quot;))):R=F=\&quot;spline\&quot;===w.shape?function(t){var e=t[t.length-1];return t.length&gt;1&amp;&amp;t[0][0]===e[0]&amp;&amp;t[0][1]===e[1]?l.smoothclosed(t.slice(1),w.smoothing):l.smoothopen(t,w.smoothing)}:function(t){return\&quot;M\&quot;+t.join(\&quot;L\&quot;)},B=function(t){return F(t.reverse())},G=u(h,{xaxis:x,yaxis:b,connectGaps:_.connectgaps,baseTolerance:Math.max(w.width||1,3)/4,shape:w.shape,simplify:w.simplify,fill:_.fill}),U=_._polygons=new Array(G.length),v=0;v&lt;G.length;v++)_._polygons[v]=f(G[v]);G.length&amp;&amp;(N=G[0][0],V=(j=G[G.length-1])[j.length-1]),Y=function(t){return function(e){if(P=R(e),O=B(e),q?L?(q+=\&quot;L\&quot;+P.substr(1),H=O+\&quot;L\&quot;+H.substr(1)):(q+=\&quot;Z\&quot;+P,H=O+\&quot;Z\&quot;+H):(q=P,H=O),c.hasLines(_)&amp;&amp;e.length&gt;1){var r=n.select(this);if(r.datum(h),t)y(r.style(\&quot;opacity\&quot;,0).attr(\&quot;d\&quot;,P).call(l.lineGroupStyle)).style(\&quot;opacity\&quot;,1);else{var a=y(r);a.attr(\&quot;d\&quot;,P),l.singleLineStyle(h,a)}}}}}var W=A.selectAll(\&quot;.js-line\&quot;).data(G);y(W.exit()).style(\&quot;opacity\&quot;,0).remove(),W.each(Y(!1)),W.enter().append(\&quot;path\&quot;).classed(\&quot;js-line\&quot;,!0).style(\&quot;vector-effect\&quot;,\&quot;non-scaling-stroke\&quot;).call(l.lineGroupStyle).each(Y(!0)),l.setClipUrl(W,r.layerClipId,t),G.length?(E?(E.datum(h),N&amp;&amp;V&amp;&amp;(L?(\&quot;y\&quot;===L?N[1]=V[1]=b.c2p(0,!0):\&quot;x\&quot;===L&amp;&amp;(N[0]=V[0]=x.c2p(0,!0)),y(E).attr(\&quot;d\&quot;,\&quot;M\&quot;+V+\&quot;L\&quot;+N+\&quot;L\&quot;+q.substr(1)).call(l.singleFillStyle)):y(E).attr(\&quot;d\&quot;,q+\&quot;Z\&quot;).call(l.singleFillStyle))):C&amp;&amp;(\&quot;tonext\&quot;===_.fill.substr(0,6)&amp;&amp;q&amp;&amp;z?(\&quot;tonext\&quot;===_.fill?y(C).attr(\&quot;d\&quot;,q+\&quot;Z\&quot;+z+\&quot;Z\&quot;).call(l.singleFillStyle):y(C).attr(\&quot;d\&quot;,q+\&quot;L\&quot;+z.substr(1)+\&quot;Z\&quot;).call(l.singleFillStyle),_._polygons=_._polygons.concat(I)):(Z(C),_._polygons=null)),_._prevRevpath=H,_._prevPolygons=U):(E?Z(E):C&amp;&amp;Z(C),_._polygons=_._prevRevpath=_._prevPolygons=null),M.datum(h),S.datum(h),function(e,a,i){var o,u=i[0].trace,h=c.hasMarkers(u),f=c.hasText(u),p=tt(u),d=et,g=et;if(h||f){var v=s,_=u.stackgroup,w=_&amp;&amp;\&quot;infer zero\&quot;===t._fullLayout._scatterStackOpts[x._id+b._id][_].stackgaps;u.marker.maxdisplayed||u._needsCull?v=w?K:J:_&amp;&amp;!w&amp;&amp;(v=Q),h&amp;&amp;(d=v),f&amp;&amp;(g=v)}var k,T=(o=e.selectAll(\&quot;path.point\&quot;).data(d,p)).enter().append(\&quot;path\&quot;).classed(\&quot;point\&quot;,!0);m&amp;&amp;T.call(l.pointStyle,u,t).call(l.translatePoints,x,b).style(\&quot;opacity\&quot;,0).transition().style(\&quot;opacity\&quot;,1),o.order(),h&amp;&amp;(k=l.makePointStyleFns(u)),o.each(function(e){var a=n.select(this),i=y(a);l.translatePoint(e,i,x,b)?(l.singlePointStyle(e,i,u,k,t),r.layerClipId&amp;&amp;l.hideOutsideRangePoint(e,i,x,b,u.xcalendar,u.ycalendar),u.customdata&amp;&amp;a.classed(\&quot;plotly-customdata\&quot;,null!==e.data&amp;&amp;void 0!==e.data)):i.remove()}),m?o.exit().transition().style(\&quot;opacity\&quot;,0).remove():o.exit().remove(),(o=a.selectAll(\&quot;g\&quot;).data(g,p)).enter().append(\&quot;g\&quot;).classed(\&quot;textpoint\&quot;,!0).append(\&quot;text\&quot;),o.order(),o.each(function(t){var e=n.select(this),a=y(e.select(\&quot;text\&quot;));l.translatePoint(t,a,x,b)?r.layerClipId&amp;&amp;l.hideOutsideRangePoint(t,e,x,b,u.xcalendar,u.ycalendar):e.remove()}),o.selectAll(\&quot;text\&quot;).call(l.textPointStyle,u,t).each(function(t){var e=x.c2p(t.x),r=b.c2p(t.y);n.select(this).selectAll(\&quot;tspan.line\&quot;).each(function(){y(n.select(this)).attr({x:e,y:r})})}),o.exit().remove()}(M,S,h);var X=!1===_.cliponaxis?null:r.layerClipId;l.setClipUrl(M,X,t),l.setClipUrl(S,X,t)}function Z(t){y(t).attr(\&quot;d\&quot;,\&quot;M0,0Z\&quot;)}function J(t){return t.filter(function(t){return!t.gap&amp;&amp;t.vis})}function K(t){return t.filter(function(t){return t.vis})}function Q(t){return t.filter(function(t){return!t.gap})}function $(t){return t.id}function tt(t){if(t.ids)return $}function et(){return!1}}e.exports=function(t,e,r,a,i,c){var u,f,d=!i,g=!!i&amp;&amp;i.duration&gt;0,v=h(t,e,r);((u=a.selectAll(\&quot;g.trace\&quot;).data(v,function(t){return t[0].trace.uid})).enter().append(\&quot;g\&quot;).attr(\&quot;class\&quot;,function(t){return\&quot;trace scatter trace\&quot;+t[0].trace.uid}).style(\&quot;stroke-miterlimit\&quot;,2),u.order(),function(t,e,r){e.each(function(e){var a=o(n.select(this),\&quot;g\&quot;,\&quot;fills\&quot;);l.setClipUrl(a,r.layerClipId,t);var i=e[0].trace,c=[];i._ownfill&amp;&amp;c.push(\&quot;_ownFill\&quot;),i._nexttrace&amp;&amp;c.push(\&quot;_nextFill\&quot;);var u=a.selectAll(\&quot;g\&quot;).data(c,s);u.enter().append(\&quot;g\&quot;),u.exit().each(function(t){i[t]=null}).remove(),u.order().each(function(t){i[t]=o(n.select(this),\&quot;path\&quot;,\&quot;js-fill\&quot;)})})}(t,u,e),g)?(c&amp;&amp;(f=c()),n.transition().duration(i.duration).ease(i.easing).each(\&quot;end\&quot;,function(){f&amp;&amp;f()}).each(\&quot;interrupt\&quot;,function(){f&amp;&amp;f()}).each(function(){a.selectAll(\&quot;g.trace\&quot;).each(function(r,n){p(t,n,e,r,v,this,i)})})):u.each(function(r,n){p(t,n,e,r,v,this,i)});d&amp;&amp;u.exit().remove(),a.selectAll(\&quot;path:not([d])\&quot;).remove()}},{\&quot;../../components/drawing\&quot;:612,\&quot;../../lib\&quot;:716,\&quot;../../lib/polygon\&quot;:728,\&quot;../../registry\&quot;:845,\&quot;./line_points\&quot;:1130,\&quot;./link_traces\&quot;:1132,\&quot;./subtypes\&quot;:1140,d3:164}],1137:[function(t,e,r){\&quot;use strict\&quot;;var n=t(\&quot;./subtypes\&quot;);e.exports=function(t,e){var r,a,i,o,s=t.cd,l=t.xaxis,c=t.yaxis,u=[],h=s[0].trace;if(!n.hasMarkers(h)&amp;&amp;!n.hasText(h))return[];if(!1===e)for(r=0;r&lt;s.length;r++)s[r].selected=0;else for(r=0;r&lt;s.length;r++)a=s[r],i=l.c2p(a.x),o=c.c2p(a.y),null!==a.i&amp;&amp;e.contains([i,o],!1,r,t)?(u.push({pointNumber:a.i,x:l.c2d(a.x),y:c.c2d(a.y)}),a.selected=1):a.selected=0;return u}},{\&quot;./subtypes\&quot;:1140}],1138:[function(t,e,r){\&quot;use strict\&quot;;var n=[\&quot;orientation\&quot;,\&quot;groupnorm\&quot;,\&quot;stackgaps\&quot;];e.exports=function(t,e,r,a){var i=r._scatterStackOpts,o=a(\&quot;stackgroup\&quot;);if(o){var s=e.xaxis+e.yaxis,l=i[s];l||(l=i[s]={});var c=l[o],u=!1;c?c.traces.push(e):(c=l[o]={traceIndices:[],traces:[e]},u=!0);for(var h={orientation:e.x&amp;&amp;!e.y?\&quot;h\&quot;:\&quot;v\&quot;},f=0;f&lt;n.length;f++){var p=n[f],d=p+\&quot;Found\&quot;;if(!c[d]){var g=void 0!==t[p],v=\&quot;orientation\&quot;===p;if((g||u)&amp;&amp;(c[p]=a(p,h[p]),v&amp;&amp;(c.fillDflt=\&quot;h\&quot;===c[p]?\&quot;tonextx\&quot;:\&quot;tonexty\&quot;),g&amp;&amp;(c[d]=!0,!u&amp;&amp;(delete c.traces[0][p],v))))for(var m=0;m&lt;c.traces.length-1;m++){var y=c.traces[m];y._input.fill!==y.fill&amp;&amp;(y.fill=c.fillDflt)}}}return c}}},{}],1139:[function(t,e,r){\&quot;use strict\&quot;;var n=t(\&quot;d3\&quot;),a=t(\&quot;../../components/drawing\&quot;),i=t(\&quot;../../registry\&quot;);function o(t,e,r){a.pointStyle(t.selectAll(\&quot;path.point\&quot;),e,r)}function s(t,e,r){a.textPointStyle(t.selectAll(\&quot;text\&quot;),e,r)}e.exports={style:function(t){var e=n.select(t).selectAll(\&quot;g.trace.scatter\&quot;);e.style(\&quot;opacity\&quot;,function(t){return t[0].trace.opacity}),e.selectAll(\&quot;g.points\&quot;).each(function(e){o(n.select(this),e.trace||e[0].trace,t)}),e.selectAll(\&quot;g.text\&quot;).each(function(e){s(n.select(this),e.trace||e[0].trace,t)}),e.selectAll(\&quot;g.trace path.js-line\&quot;).call(a.lineGroupStyle),e.selectAll(\&quot;g.trace path.js-fill\&quot;).call(a.fillGroupStyle),i.getComponentMethod(\&quot;errorbars\&quot;,\&quot;style\&quot;)(e)},stylePoints:o,styleText:s,styleOnSelect:function(t,e,r){var n=e[0].trace;n.selectedpoints?(a.selectedPointStyle(r.selectAll(\&quot;path.point\&quot;),n),a.selectedTextStyle(r.selectAll(\&quot;text\&quot;),n)):(o(r,n,t),s(r,n,t))}}},{\&quot;../../components/drawing\&quot;:612,\&quot;../../registry\&quot;:845,d3:164}],1140:[function(t,e,r){\&quot;use strict\&quot;;var n=t(\&quot;../../lib\&quot;);e.exports={hasLines:function(t){return t.visible&amp;&amp;t.mode&amp;&amp;-1!==t.mode.indexOf(\&quot;lines\&quot;)},hasMarkers:function(t){return t.visible&amp;&amp;(t.mode&amp;&amp;-1!==t.mode.indexOf(\&quot;markers\&quot;)||\&quot;splom\&quot;===t.type)},hasText:function(t){return t.visible&amp;&amp;t.mode&amp;&amp;-1!==t.mode.indexOf(\&quot;text\&quot;)},isBubble:function(t){return n.isPlainObject(t.marker)&amp;&amp;n.isArrayOrTypedArray(t.marker.size)}}},{\&quot;../../lib\&quot;:716}],1141:[function(t,e,r){\&quot;use strict\&quot;;var n=t(\&quot;../../lib\&quot;);e.exports=function(t,e,r,a,i){i=i||{},a(\&quot;textposition\&quot;),n.coerceFont(a,\&quot;textfont\&quot;,r.font),i.noSelect||(a(\&quot;selected.textfont.color\&quot;),a(\&quot;unselected.textfont.color\&quot;))}},{\&quot;../../lib\&quot;:716}],1142:[function(t,e,r){\&quot;use strict\&quot;;var n=t(\&quot;../../lib\&quot;),a=t(\&quot;../../registry\&quot;);e.exports=function(t,e,r,i){var o,s=i(\&quot;x\&quot;),l=i(\&quot;y\&quot;);if(a.getComponentMethod(\&quot;calendars\&quot;,\&quot;handleTraceDefaults\&quot;)(t,e,[\&quot;x\&quot;,\&quot;y\&quot;],r),s){var c=n.minRowLength(s);l?o=Math.min(c,n.minRowLength(l)):(o=c,i(\&quot;y0\&quot;),i(\&quot;dy\&quot;))}else{if(!l)return 0;o=n.minRowLength(l),i(\&quot;x0\&quot;),i(\&quot;dx\&quot;)}return e._length=o,o}},{\&quot;../../lib\&quot;:716,\&quot;../../registry\&quot;:845}],1143:[function(t,e,r){\&quot;use strict\&quot;;var n=t(\&quot;../scatter/attributes\&quot;),a=t(\&quot;../../components/colorscale/attributes\&quot;),i=t(\&quot;../../plots/template_attributes\&quot;).hovertemplateAttrs,o=t(\&quot;../../plots/template_attributes\&quot;).texttemplateAttrs,s=t(\&quot;../../plots/attributes\&quot;),l=t(\&quot;../../constants/gl3d_dashes\&quot;),c=t(\&quot;../../constants/gl3d_markers\&quot;),u=t(\&quot;../../lib/extend\&quot;).extendFlat,h=t(\&quot;../../plot_api/edit_types\&quot;).overrideAll,f=n.line,p=n.marker,d=p.line,g=u({width:f.width,dash:{valType:\&quot;enumerated\&quot;,values:Object.keys(l),dflt:\&quot;solid\&quot;}},a(\&quot;line\&quot;));var v=e.exports=h({x:n.x,y:n.y,z:{valType:\&quot;data_array\&quot;},text:u({},n.text,{}),texttemplate:o({},{}),hovertext:u({},n.hovertext,{}),hovertemplate:i(),mode:u({},n.mode,{dflt:\&quot;lines+markers\&quot;}),surfaceaxis:{valType:\&quot;enumerated\&quot;,values:[-1,0,1,2],dflt:-1},surfacecolor:{valType:\&quot;color\&quot;},projection:{x:{show:{valType:\&quot;boolean\&quot;,dflt:!1},opacity:{valType:\&quot;number\&quot;,min:0,max:1,dflt:1},scale:{valType:\&quot;number\&quot;,min:0,max:10,dflt:2/3}},y:{show:{valType:\&quot;boolean\&quot;,dflt:!1},opacity:{valType:\&quot;number\&quot;,min:0,max:1,dflt:1},scale:{valType:\&quot;number\&quot;,min:0,max:10,dflt:2/3}},z:{show:{valType:\&quot;boolean\&quot;,dflt:!1},opacity:{valType:\&quot;number\&quot;,min:0,max:1,dflt:1},scale:{valType:\&quot;number\&quot;,min:0,max:10,dflt:2/3}}},connectgaps:n.connectgaps,line:g,marker:u({symbol:{valType:\&quot;enumerated\&quot;,values:Object.keys(c),dflt:\&quot;circle\&quot;,arrayOk:!0},size:u({},p.size,{dflt:8}),sizeref:p.sizeref,sizemin:p.sizemin,sizemode:p.sizemode,opacity:u({},p.opacity,{arrayOk:!1}),colorbar:p.colorbar,line:u({width:u({},d.width,{arrayOk:!1})},a(\&quot;marker.line\&quot;))},a(\&quot;marker\&quot;)),textposition:u({},n.textposition,{dflt:\&quot;top center\&quot;}),textfont:{color:n.textfont.color,size:n.textfont.size,family:u({},n.textfont.family,{arrayOk:!1})},hoverinfo:u({},s.hoverinfo)},\&quot;calc\&quot;,\&quot;nested\&quot;);v.x.editType=v.y.editType=v.z.editType=\&quot;calc+clearAxisTypes\&quot;},{\&quot;../../components/colorscale/attributes\&quot;:598,\&quot;../../constants/gl3d_dashes\&quot;:689,\&quot;../../constants/gl3d_markers\&quot;:690,\&quot;../../lib/extend\&quot;:707,\&quot;../../plot_api/edit_types\&quot;:747,\&quot;../../plots/attributes\&quot;:761,\&quot;../../plots/template_attributes\&quot;:840,\&quot;../scatter/attributes\&quot;:1117}],1144:[function(t,e,r){\&quot;use strict\&quot;;var n=t(\&quot;../scatter/arrays_to_calcdata\&quot;),a=t(\&quot;../scatter/colorscale_calc\&quot;);e.exports=function(t,e){var r=[{x:!1,y:!1,trace:e,t:{}}];return n(r,e),a(t,e),r}},{\&quot;../scatter/arrays_to_calcdata\&quot;:1116,\&quot;../scatter/colorscale_calc\&quot;:1120}],1145:[function(t,e,r){\&quot;use strict\&quot;;var n=t(\&quot;../../registry\&quot;);function a(t,e,r,a){if(!e||!e.visible)return null;for(var i=n.getComponentMethod(\&quot;errorbars\&quot;,\&quot;makeComputeError\&quot;)(e),o=new Array(t.length),s=0;s&lt;t.length;s++){var l=i(+t[s],s);if(\&quot;log\&quot;===a.type){var c=a.c2l(t[s]),u=t[s]-l[0],h=t[s]+l[1];if(o[s]=[(a.c2l(u,!0)-c)*r,(a.c2l(h,!0)-c)*r],u&gt;0){var f=a.c2l(u);a._lowerLogErrorBound||(a._lowerLogErrorBound=f),a._lowerErrorBound=Math.min(a._lowerLogErrorBound,f)}}else o[s]=[-l[0]*r,l[1]*r]}return o}e.exports=function(t,e,r){var n=[a(t.x,t.error_x,e[0],r.xaxis),a(t.y,t.error_y,e[1],r.yaxis),a(t.z,t.error_z,e[2],r.zaxis)],i=function(t){for(var e=0;e&lt;t.length;e++)if(t[e])return t[e].length;return 0}(n);if(0===i)return null;for(var o=new Array(i),s=0;s&lt;i;s++){for(var l=[[0,0,0],[0,0,0]],c=0;c&lt;3;c++)if(n[c])for(var u=0;u&lt;2;u++)l[u][c]=n[c][s][u];o[s]=l}return o}},{\&quot;../../registry\&quot;:845}],1146:[function(t,e,r){\&quot;use strict\&quot;;var n=t(\&quot;gl-line3d\&quot;),a=t(\&quot;gl-scatter3d\&quot;),i=t(\&quot;gl-error3d\&quot;),o=t(\&quot;gl-mesh3d\&quot;),s=t(\&quot;delaunay-triangulate\&quot;),l=t(\&quot;../../lib\&quot;),c=t(\&quot;../../lib/str2rgbarray\&quot;),u=t(\&quot;../../lib/gl_format_color\&quot;).formatColor,h=t(\&quot;../scatter/make_bubble_size_func\&quot;),f=t(\&quot;../../constants/gl3d_dashes\&quot;),p=t(\&quot;../../constants/gl3d_markers\&quot;),d=t(\&quot;../../components/fx/helpers\&quot;).appendArrayPointValue,g=t(\&quot;./calc_errors\&quot;);function v(t,e){this.scene=t,this.uid=e,this.linePlot=null,this.scatterPlot=null,this.errorBars=null,this.textMarkers=null,this.delaunayMesh=null,this.color=null,this.mode=\&quot;\&quot;,this.dataPoints=[],this.axesBounds=[[-1/0,-1/0,-1/0],[1/0,1/0,1/0]],this.textLabels=null,this.data=null}var m=v.prototype;function y(t){return null==t?0:t.indexOf(\&quot;left\&quot;)&gt;-1?-1:t.indexOf(\&quot;right\&quot;)&gt;-1?1:0}function x(t){return null==t?0:t.indexOf(\&quot;top\&quot;)&gt;-1?-1:t.indexOf(\&quot;bottom\&quot;)&gt;-1?1:0}function b(t,e){return e(4*t)}function _(t){return p[t]}function w(t,e,r,n,a){var i=null;if(l.isArrayOrTypedArray(t)){i=[];for(var o=0;o&lt;e;o++)void 0===t[o]?i[o]=n:i[o]=r(t[o],a)}else i=r(t,l.identity);return i}function k(t,e){var r,n,a,i,o,s,f=[],p=t.fullSceneLayout,v=t.dataScale,m=p.xaxis,k=p.yaxis,T=p.zaxis,A=e.marker,M=e.line,S=e.x||[],E=e.y||[],C=e.z||[],L=S.length,P=e.xcalendar,O=e.ycalendar,z=e.zcalendar;for(o=0;o&lt;L;o++)r=m.d2l(S[o],0,P)*v[0],n=k.d2l(E[o],0,O)*v[1],a=T.d2l(C[o],0,z)*v[2],f[o]=[r,n,a];if(Array.isArray(e.text))s=e.text;else if(void 0!==e.text)for(s=new Array(L),o=0;o&lt;L;o++)s[o]=e.text;var I=e.texttemplate;if(I){var D=Array.isArray(I),R=D?Math.min(I.length,L):L,F=D?function(t){return I[t]}:function(){return I},B=t.fullLayout._d3locale;for(s=new Array(R),o=0;o&lt;R;o++){var N={};N.text=s[o],d(N,e,o),s[o]=l.texttemplateString(F(o),N,B,N,e._meta||{})}}if(i={position:f,mode:e.mode,text:s},\&quot;line\&quot;in e&amp;&amp;(i.lineColor=u(M,1,L),i.lineWidth=M.width,i.lineDashes=M.dash),\&quot;marker\&quot;in e){var j=h(e);i.scatterColor=u(A,1,L),i.scatterSize=w(A.size,L,b,20,j),i.scatterMarker=w(A.symbol,L,_,\&quot;\\u25cf\&quot;),i.scatterLineWidth=A.line.width,i.scatterLineColor=u(A.line,1,L),i.scatterAngle=0}\&quot;textposition\&quot;in e&amp;&amp;(i.textOffset=function(t){var e=[0,0];if(Array.isArray(t))for(var r=0;r&lt;t.length;r++)e[r]=[0,0],t[r]&amp;&amp;(e[r][0]=y(t[r]),e[r][1]=x(t[r]));else e[0]=y(t),e[1]=x(t);return e}(e.textposition),i.textColor=u(e.textfont,1,L),i.textSize=w(e.textfont.size,L,l.identity,12),i.textFont=e.textfont.family,i.textAngle=0);var V=[\&quot;x\&quot;,\&quot;y\&quot;,\&quot;z\&quot;];for(i.project=[!1,!1,!1],i.projectScale=[1,1,1],i.projectOpacity=[1,1,1],o=0;o&lt;3;++o){var U=e.projection[V[o]];(i.project[o]=U.show)&amp;&amp;(i.projectOpacity[o]=U.opacity,i.projectScale[o]=U.scale)}i.errorBounds=g(e,v,p);var q=function(t){for(var e=[0,0,0],r=[[0,0,0],[0,0,0],[0,0,0]],n=[1,1,1],a=0;a&lt;3;a++){var i=t[a];i&amp;&amp;!1!==i.copy_zstyle&amp;&amp;!1!==t[2].visible&amp;&amp;(i=t[2]),i&amp;&amp;i.visible&amp;&amp;(e[a]=i.width/2,r[a]=c(i.color),n[a]=i.thickness)}return{capSize:e,color:r,lineWidth:n}}([e.error_x,e.error_y,e.error_z]);return i.errorColor=q.color,i.errorLineWidth=q.lineWidth,i.errorCapSize=q.capSize,i.delaunayAxis=e.surfaceaxis,i.delaunayColor=c(e.surfacecolor),i}function T(t){if(Array.isArray(t)){var e=t[0];return Array.isArray(e)&amp;&amp;(t=e),\&quot;rgb(\&quot;+t.slice(0,3).map(function(t){return Math.round(255*t)})+\&quot;)\&quot;}return null}m.handlePick=function(t){if(t.object&amp;&amp;(t.object===this.linePlot||t.object===this.delaunayMesh||t.object===this.textMarkers||t.object===this.scatterPlot)){var e=t.index=t.data.index;return t.object.highlight&amp;&amp;t.object.highlight(null),this.scatterPlot&amp;&amp;(t.object=this.scatterPlot,this.scatterPlot.highlight(t.data)),t.textLabel=\&quot;\&quot;,this.textLabels&amp;&amp;(Array.isArray(this.textLabels)?(this.textLabels[e]||0===this.textLabels[e])&amp;&amp;(t.textLabel=this.textLabels[e]):t.textLabel=this.textLabels),t.traceCoordinate=[this.data.x[e],this.data.y[e],this.data.z[e]],!0}},m.update=function(t){var e,r,l,c,u=this.scene.glplot.gl,h=f.solid;this.data=t;var p=k(this.scene,t);\&quot;mode\&quot;in p&amp;&amp;(this.mode=p.mode),\&quot;lineDashes\&quot;in p&amp;&amp;p.lineDashes in f&amp;&amp;(h=f[p.lineDashes]),this.color=T(p.scatterColor)||T(p.lineColor),this.dataPoints=p.position,e={gl:this.scene.glplot.gl,position:p.position,color:p.lineColor,lineWidth:p.lineWidth||1,dashes:h[0],dashScale:h[1],opacity:t.opacity,connectGaps:t.connectgaps},-1!==this.mode.indexOf(\&quot;lines\&quot;)?this.linePlot?this.linePlot.update(e):(this.linePlot=n(e),this.linePlot._trace=this,this.scene.glplot.add(this.linePlot)):this.linePlot&amp;&amp;(this.scene.glplot.remove(this.linePlot),this.linePlot.dispose(),this.linePlot=null);var d=t.opacity;if(t.marker&amp;&amp;t.marker.opacity&amp;&amp;(d*=t.marker.opacity),r={gl:this.scene.glplot.gl,position:p.position,color:p.scatterColor,size:p.scatterSize,glyph:p.scatterMarker,opacity:d,orthographic:!0,lineWidth:p.scatterLineWidth,lineColor:p.scatterLineColor,project:p.project,projectScale:p.projectScale,projectOpacity:p.projectOpacity},-1!==this.mode.indexOf(\&quot;markers\&quot;)?this.scatterPlot?this.scatterPlot.update(r):(this.scatterPlot=a(r),this.scatterPlot._trace=this,this.scatterPlot.highlightScale=1,this.scene.glplot.add(this.scatterPlot)):this.scatterPlot&amp;&amp;(this.scene.glplot.remove(this.scatterPlot),this.scatterPlot.dispose(),this.scatterPlot=null),c={gl:this.scene.glplot.gl,position:p.position,glyph:p.text,color:p.textColor,size:p.textSize,angle:p.textAngle,alignment:p.textOffset,font:p.textFont,orthographic:!0,lineWidth:0,project:!1,opacity:t.opacity},this.textLabels=t.hovertext||t.text,-1!==this.mode.indexOf(\&quot;text\&quot;)?this.textMarkers?this.textMarkers.update(c):(this.textMarkers=a(c),this.textMarkers._trace=this,this.textMarkers.highlightScale=1,this.scene.glplot.add(this.textMarkers)):this.textMarkers&amp;&amp;(this.scene.glplot.remove(this.textMarkers),this.textMarkers.dispose(),this.textMarkers=null),l={gl:this.scene.glplot.gl,position:p.position,color:p.errorColor,error:p.errorBounds,lineWidth:p.errorLineWidth,capSize:p.errorCapSize,opacity:t.opacity},this.errorBars?p.errorBounds?this.errorBars.update(l):(this.scene.glplot.remove(this.errorBars),this.errorBars.dispose(),this.errorBars=null):p.errorBounds&amp;&amp;(this.errorBars=i(l),this.errorBars._trace=this,this.scene.glplot.add(this.errorBars)),p.delaunayAxis&gt;=0){var g=function(t,e,r){var n,a=(r+1)%3,i=(r+2)%3,o=[],l=[];for(n=0;n&lt;t.length;++n){var c=t[n];!isNaN(c[a])&amp;&amp;isFinite(c[a])&amp;&amp;!isNaN(c[i])&amp;&amp;isFinite(c[i])&amp;&amp;(o.push([c[a],c[i]]),l.push(n))}var u=s(o);for(n=0;n&lt;u.length;++n)for(var h=u[n],f=0;f&lt;h.length;++f)h[f]=l[h[f]];return{positions:t,cells:u,meshColor:e}}(p.position,p.delaunayColor,p.delaunayAxis);g.opacity=t.opacity,this.delaunayMesh?this.delaunayMesh.update(g):(g.gl=u,this.delaunayMesh=o(g),this.delaunayMesh._trace=this,this.scene.glplot.add(this.delaunayMesh))}else this.delaunayMesh&amp;&amp;(this.scene.glplot.remove(this.delaunayMesh),this.delaunayMesh.dispose(),this.delaunayMesh=null)},m.dispose=function(){this.linePlot&amp;&amp;(this.scene.glplot.remove(this.linePlot),this.linePlot.dispose()),this.scatterPlot&amp;&amp;(this.scene.glplot.remove(this.scatterPlot),this.scatterPlot.dispose()),this.errorBars&amp;&amp;(this.scene.glplot.remove(this.errorBars),this.errorBars.dispose()),this.textMarkers&amp;&amp;(this.scene.glplot.remove(this.textMarkers),this.textMarkers.dispose()),this.delaunayMesh&amp;&amp;(this.scene.glplot.remove(this.delaunayMesh),this.delaunayMesh.dispose())},e.exports=function(t,e){var r=new v(t,e.uid);return r.update(e),r}},{\&quot;../../components/fx/helpers\&quot;:626,\&quot;../../constants/gl3d_dashes\&quot;:689,\&quot;../../constants/gl3d_markers\&quot;:690,\&quot;../../lib\&quot;:716,\&quot;../../lib/gl_format_color\&quot;:713,\&quot;../../lib/str2rgbarray\&quot;:739,\&quot;../scatter/make_bubble_size_func\&quot;:1133,\&quot;./calc_errors\&quot;:1145,\&quot;delaunay-triangulate\&quot;:166,\&quot;gl-error3d\&quot;:249,\&quot;gl-line3d\&quot;:257,\&quot;gl-mesh3d\&quot;:282,\&quot;gl-scatter3d\&quot;:299}],1147:[function(t,e,r){\&quot;use strict\&quot;;var n=t(\&quot;../../registry\&quot;),a=t(\&quot;../../lib\&quot;),i=t(\&quot;../scatter/subtypes\&quot;),o=t(\&quot;../scatter/marker_defaults\&quot;),s=t(\&quot;../scatter/line_defaults\&quot;),l=t(\&quot;../scatter/text_defaults\&quot;),c=t(\&quot;./attributes\&quot;);e.exports=function(t,e,r,u){function h(r,n){return a.coerce(t,e,c,r,n)}if(function(t,e,r,a){var i=0,o=r(\&quot;x\&quot;),s=r(\&quot;y\&quot;),l=r(\&quot;z\&quot;);n.getComponentMethod(\&quot;calendars\&quot;,\&quot;handleTraceDefaults\&quot;)(t,e,[\&quot;x\&quot;,\&quot;y\&quot;,\&quot;z\&quot;],a),o&amp;&amp;s&amp;&amp;l&amp;&amp;(i=Math.min(o.length,s.length,l.length),e._length=e._xlength=e._ylength=e._zlength=i);return i}(t,e,h,u)){h(\&quot;text\&quot;),h(\&quot;hovertext\&quot;),h(\&quot;hovertemplate\&quot;),h(\&quot;mode\&quot;),i.hasLines(e)&amp;&amp;(h(\&quot;connectgaps\&quot;),s(t,e,r,u,h)),i.hasMarkers(e)&amp;&amp;o(t,e,r,u,h,{noSelect:!0}),i.hasText(e)&amp;&amp;(h(\&quot;texttemplate\&quot;),l(t,e,u,h,{noSelect:!0}));var f=(e.line||{}).color,p=(e.marker||{}).color;h(\&quot;surfaceaxis\&quot;)&gt;=0&amp;&amp;h(\&quot;surfacecolor\&quot;,f||p);for(var d=[\&quot;x\&quot;,\&quot;y\&quot;,\&quot;z\&quot;],g=0;g&lt;3;++g){var v=\&quot;projection.\&quot;+d[g];h(v+\&quot;.show\&quot;)&amp;&amp;(h(v+\&quot;.opacity\&quot;),h(v+\&quot;.scale\&quot;))}var m=n.getComponentMethod(\&quot;errorbars\&quot;,\&quot;supplyDefaults\&quot;);m(t,e,f||p||r,{axis:\&quot;z\&quot;}),m(t,e,f||p||r,{axis:\&quot;y\&quot;,inherit:\&quot;z\&quot;}),m(t,e,f||p||r,{axis:\&quot;x\&quot;,inherit:\&quot;z\&quot;})}else e.visible=!1}},{\&quot;../../lib\&quot;:716,\&quot;../../registry\&quot;:845,\&quot;../scatter/line_defaults\&quot;:1129,\&quot;../scatter/marker_defaults\&quot;:1135,\&quot;../scatter/subtypes\&quot;:1140,\&quot;../scatter/text_defaults\&quot;:1141,\&quot;./attributes\&quot;:1143}],1148:[function(t,e,r){\&quot;use strict\&quot;;e.exports={plot:t(\&quot;./convert\&quot;),attributes:t(\&quot;./attributes\&quot;),markerSymbols:t(\&quot;../../constants/gl3d_markers\&quot;),supplyDefaults:t(\&quot;./defaults\&quot;),colorbar:[{container:\&quot;marker\&quot;,min:\&quot;cmin\&quot;,max:\&quot;cmax\&quot;},{container:\&quot;line\&quot;,min:\&quot;cmin\&quot;,max:\&quot;cmax\&quot;}],calc:t(\&quot;./calc\&quot;),moduleType:\&quot;trace\&quot;,name:\&quot;scatter3d\&quot;,basePlotModule:t(\&quot;../../plots/gl3d\&quot;),categories:[\&quot;gl3d\&quot;,\&quot;symbols\&quot;,\&quot;showLegend\&quot;,\&quot;scatter-like\&quot;],meta:{}}},{\&quot;../../constants/gl3d_markers\&quot;:690,\&quot;../../plots/gl3d\&quot;:804,\&quot;./attributes\&quot;:1143,\&quot;./calc\&quot;:1144,\&quot;./convert\&quot;:1146,\&quot;./defaults\&quot;:1147}],1149:[function(t,e,r){\&quot;use strict\&quot;;var n=t(\&quot;../scatter/attributes\&quot;),a=t(\&quot;../../plots/attributes\&quot;),i=t(\&quot;../../plots/template_attributes\&quot;).hovertemplateAttrs,o=t(\&quot;../../plots/template_attributes\&quot;).texttemplateAttrs,s=t(\&quot;../../components/colorscale/attributes\&quot;),l=t(\&quot;../../lib/extend\&quot;).extendFlat,c=n.marker,u=n.line,h=c.line;e.exports={carpet:{valType:\&quot;string\&quot;,editType:\&quot;calc\&quot;},a:{valType:\&quot;data_array\&quot;,editType:\&quot;calc\&quot;},b:{valType:\&quot;data_array\&quot;,editType:\&quot;calc\&quot;},mode:l({},n.mode,{dflt:\&quot;markers\&quot;}),text:l({},n.text,{}),texttemplate:o({editType:\&quot;plot\&quot;},{keys:[\&quot;a\&quot;,\&quot;b\&quot;,\&quot;text\&quot;]}),hovertext:l({},n.hovertext,{}),line:{color:u.color,width:u.width,dash:u.dash,shape:l({},u.shape,{values:[\&quot;linear\&quot;,\&quot;spline\&quot;]}),smoothing:u.smoothing,editType:\&quot;calc\&quot;},connectgaps:n.connectgaps,fill:l({},n.fill,{values:[\&quot;none\&quot;,\&quot;toself\&quot;,\&quot;tonext\&quot;],dflt:\&quot;none\&quot;}),fillcolor:n.fillcolor,marker:l({symbol:c.symbol,opacity:c.opacity,maxdisplayed:c.maxdisplayed,size:c.size,sizeref:c.sizeref,sizemin:c.sizemin,sizemode:c.sizemode,line:l({width:h.width,editType:\&quot;calc\&quot;},s(\&quot;marker.line\&quot;)),gradient:c.gradient,editType:\&quot;calc\&quot;},s(\&quot;marker\&quot;)),textfont:n.textfont,textposition:n.textposition,selected:n.selected,unselected:n.unselected,hoverinfo:l({},a.hoverinfo,{flags:[\&quot;a\&quot;,\&quot;b\&quot;,\&quot;text\&quot;,\&quot;name\&quot;]}),hoveron:n.hoveron,hovertemplate:i()}},{\&quot;../../components/colorscale/attributes\&quot;:598,\&quot;../../lib/extend\&quot;:707,\&quot;../../plots/attributes\&quot;:761,\&quot;../../plots/template_attributes\&quot;:840,\&quot;../scatter/attributes\&quot;:1117}],1150:[function(t,e,r){\&quot;use strict\&quot;;var n=t(\&quot;fast-isnumeric\&quot;),a=t(\&quot;../scatter/colorscale_calc\&quot;),i=t(\&quot;../scatter/arrays_to_calcdata\&quot;),o=t(\&quot;../scatter/calc_selection\&quot;),s=t(\&quot;../scatter/calc\&quot;).calcMarkerSize,l=t(\&quot;../carpet/lookup_carpetid\&quot;);e.exports=function(t,e){var r=e._carpetTrace=l(t,e);if(r&amp;&amp;r.visible&amp;&amp;\&quot;legendonly\&quot;!==r.visible){var c;e.xaxis=r.xaxis,e.yaxis=r.yaxis;var u,h,f=e._length,p=new Array(f),d=!1;for(c=0;c&lt;f;c++)if(u=e.a[c],h=e.b[c],n(u)&amp;&amp;n(h)){var g=r.ab2xy(+u,+h,!0),v=r.isVisible(+u,+h);v||(d=!0),p[c]={x:g[0],y:g[1],a:u,b:h,vis:v}}else p[c]={x:!1,y:!1};return e._needsCull=d,p[0].carpet=r,p[0].trace=e,s(e,f),a(t,e),i(p,e),o(p,e),p}}},{\&quot;../carpet/lookup_carpetid\&quot;:913,\&quot;../scatter/arrays_to_calcdata\&quot;:1116,\&quot;../scatter/calc\&quot;:1118,\&quot;../scatter/calc_selection\&quot;:1119,\&quot;../scatter/colorscale_calc\&quot;:1120,\&quot;fast-isnumeric\&quot;:227}],1151:[function(t,e,r){\&quot;use strict\&quot;;var n=t(\&quot;../../lib\&quot;),a=t(\&quot;../scatter/constants\&quot;),i=t(\&quot;../scatter/subtypes\&quot;),o=t(\&quot;../scatter/marker_defaults\&quot;),s=t(\&quot;../scatter/line_defaults\&quot;),l=t(\&quot;../scatter/line_shape_defaults\&quot;),c=t(\&quot;../scatter/text_defaults\&quot;),u=t(\&quot;../scatter/fillcolor_defaults\&quot;),h=t(\&quot;./attributes\&quot;);e.exports=function(t,e,r,f){function p(r,a){return n.coerce(t,e,h,r,a)}p(\&quot;carpet\&quot;),e.xaxis=\&quot;x\&quot;,e.yaxis=\&quot;y\&quot;;var d=p(\&quot;a\&quot;),g=p(\&quot;b\&quot;),v=Math.min(d.length,g.length);if(v){e._length=v,p(\&quot;text\&quot;),p(\&quot;texttemplate\&quot;),p(\&quot;hovertext\&quot;),p(\&quot;mode\&quot;,v&lt;a.PTS_LINESONLY?\&quot;lines+markers\&quot;:\&quot;lines\&quot;),i.hasLines(e)&amp;&amp;(s(t,e,r,f,p),l(t,e,p),p(\&quot;connectgaps\&quot;)),i.hasMarkers(e)&amp;&amp;o(t,e,r,f,p,{gradient:!0}),i.hasText(e)&amp;&amp;c(t,e,f,p);var m=[];(i.hasMarkers(e)||i.hasText(e))&amp;&amp;(p(\&quot;marker.maxdisplayed\&quot;),m.push(\&quot;points\&quot;)),p(\&quot;fill\&quot;),\&quot;none\&quot;!==e.fill&amp;&amp;(u(t,e,r,p),i.hasLines(e)||l(t,e,p)),\&quot;tonext\&quot;!==e.fill&amp;&amp;\&quot;toself\&quot;!==e.fill||m.push(\&quot;fills\&quot;),\&quot;fills\&quot;!==p(\&quot;hoveron\&quot;,m.join(\&quot;+\&quot;)||\&quot;points\&quot;)&amp;&amp;p(\&quot;hovertemplate\&quot;),n.coerceSelectionMarkerOpacity(e,p)}else e.visible=!1}},{\&quot;../../lib\&quot;:716,\&quot;../scatter/constants\&quot;:1121,\&quot;../scatter/fillcolor_defaults\&quot;:1125,\&quot;../scatter/line_defaults\&quot;:1129,\&quot;../scatter/line_shape_defaults\&quot;:1131,\&quot;../scatter/marker_defaults\&quot;:1135,\&quot;../scatter/subtypes\&quot;:1140,\&quot;../scatter/text_defaults\&quot;:1141,\&quot;./attributes\&quot;:1149}],1152:[function(t,e,r){\&quot;use strict\&quot;;e.exports=function(t,e,r,n,a){var i=n[a];return t.a=i.a,t.b=i.b,t.y=i.y,t}},{}],1153:[function(t,e,r){\&quot;use strict\&quot;;var n=t(\&quot;../scatter/hover\&quot;),a=t(\&quot;../../lib\&quot;).fillText;e.exports=function(t,e,r,i){var o=n(t,e,r,i);if(o&amp;&amp;!1!==o[0].index){var s=o[0];if(void 0===s.index){var l=1-s.y0/t.ya._length,c=t.xa._length,u=c*l/2,h=c-u;return s.x0=Math.max(Math.min(s.x0,h),u),s.x1=Math.max(Math.min(s.x1,h),u),o}var f=s.cd[s.index];s.a=f.a,s.b=f.b,s.xLabelVal=void 0,s.yLabelVal=void 0;var p=s.trace,d=p._carpet,g=d.ab2ij([f.a,f.b]),v=Math.floor(g[0]),m=g[0]-v,y=Math.floor(g[1]),x=g[1]-y,b=d.evalxy([],v,y,m,x);s.yLabel=b[1].toFixed(3),delete s.text;var _=[];if(!p.hovertemplate){var w=(f.hi||p.hoverinfo).split(\&quot;+\&quot;);-1!==w.indexOf(\&quot;all\&quot;)&amp;&amp;(w=[\&quot;a\&quot;,\&quot;b\&quot;,\&quot;text\&quot;]),-1!==w.indexOf(\&quot;a\&quot;)&amp;&amp;k(d.aaxis,f.a),-1!==w.indexOf(\&quot;b\&quot;)&amp;&amp;k(d.baxis,f.b),_.push(\&quot;y: \&quot;+s.yLabel),-1!==w.indexOf(\&quot;text\&quot;)&amp;&amp;a(f,p,_),s.extraText=_.join(\&quot;&lt;br&gt;\&quot;)}return o}function k(t,e){var r;r=t.labelprefix&amp;&amp;t.labelprefix.length&gt;0?t.labelprefix.replace(/ = $/,\&quot;\&quot;):t._hovertitle,_.push(r+\&quot;: \&quot;+e.toFixed(3)+t.labelsuffix)}}},{\&quot;../../lib\&quot;:716,\&quot;../scatter/hover\&quot;:1127}],1154:[function(t,e,r){\&quot;use strict\&quot;;e.exports={attributes:t(\&quot;./attributes\&quot;),supplyDefaults:t(\&quot;./defaults\&quot;),colorbar:t(\&quot;../scatter/marker_colorbar\&quot;),calc:t(\&quot;./calc\&quot;),plot:t(\&quot;./plot\&quot;),style:t(\&quot;../scatter/style\&quot;).style,styleOnSelect:t(\&quot;../scatter/style\&quot;).styleOnSelect,hoverPoints:t(\&quot;./hover\&quot;),selectPoints:t(\&quot;../scatter/select\&quot;),eventData:t(\&quot;./event_data\&quot;),moduleType:\&quot;trace\&quot;,name:\&quot;scattercarpet\&quot;,basePlotModule:t(\&quot;../../plots/cartesian\&quot;),categories:[\&quot;svg\&quot;,\&quot;carpet\&quot;,\&quot;symbols\&quot;,\&quot;showLegend\&quot;,\&quot;carpetDependent\&quot;,\&quot;zoomScale\&quot;],meta:{}}},{\&quot;../../plots/cartesian\&quot;:775,\&quot;../scatter/marker_colorbar\&quot;:1134,\&quot;../scatter/select\&quot;:1137,\&quot;../scatter/style\&quot;:1139,\&quot;./attributes\&quot;:1149,\&quot;./calc\&quot;:1150,\&quot;./defaults\&quot;:1151,\&quot;./event_data\&quot;:1152,\&quot;./hover\&quot;:1153,\&quot;./plot\&quot;:1155}],1155:[function(t,e,r){\&quot;use strict\&quot;;var n=t(\&quot;../scatter/plot\&quot;),a=t(\&quot;../../plots/cartesian/axes\&quot;),i=t(\&quot;../../components/drawing\&quot;);e.exports=function(t,e,r,o){var s,l,c,u=r[0][0].carpet,h={xaxis:a.getFromId(t,u.xaxis||\&quot;x\&quot;),yaxis:a.getFromId(t,u.yaxis||\&quot;y\&quot;),plot:e.plot};for(n(t,h,r,o),s=0;s&lt;r.length;s++)l=r[s][0].trace,c=o.selectAll(\&quot;g.trace\&quot;+l.uid+\&quot; .js-line\&quot;),i.setClipUrl(c,r[s][0].carpet._clipPathId,t)}},{\&quot;../../components/drawing\&quot;:612,\&quot;../../plots/cartesian/axes\&quot;:764,\&quot;../scatter/plot\&quot;:1136}],1156:[function(t,e,r){\&quot;use strict\&quot;;var n=t(\&quot;../../plots/template_attributes\&quot;).hovertemplateAttrs,a=t(\&quot;../../plots/template_attributes\&quot;).texttemplateAttrs,i=t(\&quot;../scatter/attributes\&quot;),o=t(\&quot;../../plots/attributes\&quot;),s=t(\&quot;../../components/colorscale/attributes\&quot;),l=t(\&quot;../../components/drawing/attributes\&quot;).dash,c=t(\&quot;../../lib/extend\&quot;).extendFlat,u=t(\&quot;../../plot_api/edit_types\&quot;).overrideAll,h=i.marker,f=i.line,p=h.line;e.exports=u({lon:{valType:\&quot;data_array\&quot;},lat:{valType:\&quot;data_array\&quot;},locations:{valType:\&quot;data_array\&quot;},locationmode:{valType:\&quot;enumerated\&quot;,values:[\&quot;ISO-3\&quot;,\&quot;USA-states\&quot;,\&quot;country names\&quot;],dflt:\&quot;ISO-3\&quot;},mode:c({},i.mode,{dflt:\&quot;markers\&quot;}),text:c({},i.text,{}),texttemplate:a({editType:\&quot;plot\&quot;},{keys:[\&quot;lat\&quot;,\&quot;lon\&quot;,\&quot;location\&quot;,\&quot;text\&quot;]}),hovertext:c({},i.hovertext,{}),textfont:i.textfont,textposition:i.textposition,line:{color:f.color,width:f.width,dash:l},connectgaps:i.connectgaps,marker:c({symbol:h.symbol,opacity:h.opacity,size:h.size,sizeref:h.sizeref,sizemin:h.sizemin,sizemode:h.sizemode,colorbar:h.colorbar,line:c({width:p.width},s(\&quot;marker.line\&quot;)),gradient:h.gradient},s(\&quot;marker\&quot;)),fill:{valType:\&quot;enumerated\&quot;,values:[\&quot;none\&quot;,\&quot;toself\&quot;],dflt:\&quot;none\&quot;},fillcolor:i.fillcolor,selected:i.selected,unselected:i.unselected,hoverinfo:c({},o.hoverinfo,{flags:[\&quot;lon\&quot;,\&quot;lat\&quot;,\&quot;location\&quot;,\&quot;text\&quot;,\&quot;name\&quot;]}),hovertemplate:n()},\&quot;calc\&quot;,\&quot;nested\&quot;)},{\&quot;../../components/colorscale/attributes\&quot;:598,\&quot;../../components/drawing/attributes\&quot;:611,\&quot;../../lib/extend\&quot;:707,\&quot;../../plot_api/edit_types\&quot;:747,\&quot;../../plots/attributes\&quot;:761,\&quot;../../plots/template_attributes\&quot;:840,\&quot;../scatter/attributes\&quot;:1117}],1157:[function(t,e,r){\&quot;use strict\&quot;;var n=t(\&quot;fast-isnumeric\&quot;),a=t(\&quot;../../constants/numerical\&quot;).BADNUM,i=t(\&quot;../scatter/colorscale_calc\&quot;),o=t(\&quot;../scatter/arrays_to_calcdata\&quot;),s=t(\&quot;../scatter/calc_selection\&quot;),l=t(\&quot;../../lib\&quot;)._;e.exports=function(t,e){for(var r=Array.isArray(e.locations),c=r?e.locations.length:e._length,u=new Array(c),h=0;h&lt;c;h++){var f=u[h]={};if(r){var p=e.locations[h];f.loc=\&quot;string\&quot;==typeof p?p:null}else{var d=e.lon[h],g=e.lat[h];n(d)&amp;&amp;n(g)?f.lonlat=[+d,+g]:f.lonlat=[a,a]}}return o(u,e),i(t,e),s(u,e),c&amp;&amp;(u[0].t={labels:{lat:l(t,\&quot;lat:\&quot;)+\&quot; \&quot;,lon:l(t,\&quot;lon:\&quot;)+\&quot; \&quot;}}),u}},{\&quot;../../constants/numerical\&quot;:692,\&quot;../../lib\&quot;:716,\&quot;../scatter/arrays_to_calcdata\&quot;:1116,\&quot;../scatter/calc_selection\&quot;:1119,\&quot;../scatter/colorscale_calc\&quot;:1120,\&quot;fast-isnumeric\&quot;:227}],1158:[function(t,e,r){\&quot;use strict\&quot;;var n=t(\&quot;../../lib\&quot;),a=t(\&quot;../scatter/subtypes\&quot;),i=t(\&quot;../scatter/marker_defaults\&quot;),o=t(\&quot;../scatter/line_defaults\&quot;),s=t(\&quot;../scatter/text_defaults\&quot;),l=t(\&quot;../scatter/fillcolor_defaults\&quot;),c=t(\&quot;./attributes\&quot;);e.exports=function(t,e,r,u){function h(r,a){return n.coerce(t,e,c,r,a)}!function(t,e,r){var n,a,i=0,o=r(\&quot;locations\&quot;);if(o)return r(\&quot;locationmode\&quot;),i=o.length;return n=r(\&quot;lon\&quot;)||[],a=r(\&quot;lat\&quot;)||[],i=Math.min(n.length,a.length),e._length=i,i}(0,e,h)?e.visible=!1:(h(\&quot;text\&quot;),h(\&quot;hovertext\&quot;),h(\&quot;hovertemplate\&quot;),h(\&quot;mode\&quot;),a.hasLines(e)&amp;&amp;(o(t,e,r,u,h),h(\&quot;connectgaps\&quot;)),a.hasMarkers(e)&amp;&amp;i(t,e,r,u,h,{gradient:!0}),a.hasText(e)&amp;&amp;(h(\&quot;texttemplate\&quot;),s(t,e,u,h)),h(\&quot;fill\&quot;),\&quot;none\&quot;!==e.fill&amp;&amp;l(t,e,r,h),n.coerceSelectionMarkerOpacity(e,h))}},{\&quot;../../lib\&quot;:716,\&quot;../scatter/fillcolor_defaults\&quot;:1125,\&quot;../scatter/line_defaults\&quot;:1129,\&quot;../scatter/marker_defaults\&quot;:1135,\&quot;../scatter/subtypes\&quot;:1140,\&quot;../scatter/text_defaults\&quot;:1141,\&quot;./attributes\&quot;:1156}],1159:[function(t,e,r){\&quot;use strict\&quot;;e.exports=function(t,e){return t.lon=e.lon,t.lat=e.lat,t.location=e.loc?e.loc:null,t}},{}],1160:[function(t,e,r){\&quot;use strict\&quot;;var n=t(\&quot;../../components/fx\&quot;),a=t(\&quot;../../plots/cartesian/axes\&quot;),i=t(\&quot;../../constants/numerical\&quot;).BADNUM,o=t(\&quot;../scatter/get_trace_color\&quot;),s=t(\&quot;../../lib\&quot;).fillText,l=t(\&quot;./attributes\&quot;);e.exports=function(t,e,r){var c=t.cd,u=c[0].trace,h=t.xa,f=t.ya,p=t.subplot,d=p.projection.isLonLatOverEdges,g=p.project;if(n.getClosest(c,function(t){var n=t.lonlat;if(n[0]===i)return 1/0;if(d(n))return 1/0;var a=g(n),o=g([e,r]),s=Math.abs(a[0]-o[0]),l=Math.abs(a[1]-o[1]),c=Math.max(3,t.mrc||0);return Math.max(Math.sqrt(s*s+l*l)-c,1-3/c)},t),!1!==t.index){var v=c[t.index],m=v.lonlat,y=[h.c2p(m),f.c2p(m)],x=v.mrc||1;t.x0=y[0]-x,t.x1=y[0]+x,t.y0=y[1]-x,t.y1=y[1]+x,t.loc=v.loc,t.lon=m[0],t.lat=m[1];var b=p.mockAxis;return t.lonLabel=a.tickText(b,b.c2l(t.lon),\&quot;hover\&quot;).text,t.latLabel=a.tickText(b,b.c2l(t.lat),\&quot;hover\&quot;).text,t.color=o(u,v),t.extraText=function(t,e,r,n){if(t.hovertemplate)return;var a=e.hi||t.hoverinfo,i=\&quot;all\&quot;===a?l.hoverinfo.flags:a.split(\&quot;+\&quot;),o=-1!==i.indexOf(\&quot;location\&quot;)&amp;&amp;Array.isArray(t.locations),c=-1!==i.indexOf(\&quot;lon\&quot;),u=-1!==i.indexOf(\&quot;lat\&quot;),h=-1!==i.indexOf(\&quot;text\&quot;),f=[];function p(t){return t+\&quot;\\xb0\&quot;}o?f.push(e.loc):c&amp;&amp;u?f.push(\&quot;(\&quot;+p(r.lonLabel)+\&quot;, \&quot;+p(r.latLabel)+\&quot;)\&quot;):c?f.push(n.lon+p(r.lonLabel)):u&amp;&amp;f.push(n.lat+p(r.latLabel));h&amp;&amp;s(e,t,f);return f.join(\&quot;&lt;br&gt;\&quot;)}(u,v,t,c[0].t.labels),t.hovertemplate=u.hovertemplate,[t]}}},{\&quot;../../components/fx\&quot;:629,\&quot;../../constants/numerical\&quot;:692,\&quot;../../lib\&quot;:716,\&quot;../../plots/cartesian/axes\&quot;:764,\&quot;../scatter/get_trace_color\&quot;:1126,\&quot;./attributes\&quot;:1156}],1161:[function(t,e,r){\&quot;use strict\&quot;;e.exports={attributes:t(\&quot;./attributes\&quot;),supplyDefaults:t(\&quot;./defaults\&quot;),colorbar:t(\&quot;../scatter/marker_colorbar\&quot;),calc:t(\&quot;./calc\&quot;),plot:t(\&quot;./plot\&quot;),style:t(\&quot;./style\&quot;),styleOnSelect:t(\&quot;../scatter/style\&quot;).styleOnSelect,hoverPoints:t(\&quot;./hover\&quot;),eventData:t(\&quot;./event_data\&quot;),selectPoints:t(\&quot;./select\&quot;),moduleType:\&quot;trace\&quot;,name:\&quot;scattergeo\&quot;,basePlotModule:t(\&quot;../../plots/geo\&quot;),categories:[\&quot;geo\&quot;,\&quot;symbols\&quot;,\&quot;showLegend\&quot;,\&quot;scatter-like\&quot;],meta:{}}},{\&quot;../../plots/geo\&quot;:794,\&quot;../scatter/marker_colorbar\&quot;:1134,\&quot;../scatter/style\&quot;:1139,\&quot;./attributes\&quot;:1156,\&quot;./calc\&quot;:1157,\&quot;./defaults\&quot;:1158,\&quot;./event_data\&quot;:1159,\&quot;./hover\&quot;:1160,\&quot;./plot\&quot;:1162,\&quot;./select\&quot;:1163,\&quot;./style\&quot;:1164}],1162:[function(t,e,r){\&quot;use strict\&quot;;var n=t(\&quot;d3\&quot;),a=t(\&quot;../../lib\&quot;),i=t(\&quot;../../constants/numerical\&quot;).BADNUM,o=t(\&quot;../../lib/topojson_utils\&quot;).getTopojsonFeatures,s=t(\&quot;../../lib/geo_location_utils\&quot;).locationToFeature,l=t(\&quot;../../lib/geojson_utils\&quot;),c=t(\&quot;../scatter/subtypes\&quot;),u=t(\&quot;./style\&quot;);function h(t,e){var r=t[0].trace;if(Array.isArray(r.locations))for(var n=o(r,e),a=r.locationmode,l=0;l&lt;t.length;l++){var c=t[l],u=s(a,c.loc,n);c.lonlat=u?u.properties.ct:[i,i]}}e.exports=function(t,e,r){for(var o=0;o&lt;r.length;o++)h(r[o],e.topojson);function s(t,e){t.lonlat[0]===i&amp;&amp;n.select(e).remove()}var f=e.layers.frontplot.select(\&quot;.scatterlayer\&quot;),p=a.makeTraceGroups(f,r,\&quot;trace scattergeo\&quot;);p.selectAll(\&quot;*\&quot;).remove(),p.each(function(e){var r=n.select(this),i=e[0].trace;if(c.hasLines(i)||\&quot;none\&quot;!==i.fill){var o=l.calcTraceToLineCoords(e),h=\&quot;none\&quot;!==i.fill?l.makePolygon(o):l.makeLine(o);r.selectAll(\&quot;path.js-line\&quot;).data([{geojson:h,trace:i}]).enter().append(\&quot;path\&quot;).classed(\&quot;js-line\&quot;,!0).style(\&quot;stroke-miterlimit\&quot;,2)}c.hasMarkers(i)&amp;&amp;r.selectAll(\&quot;path.point\&quot;).data(a.identity).enter().append(\&quot;path\&quot;).classed(\&quot;point\&quot;,!0).each(function(t){s(t,this)}),c.hasText(i)&amp;&amp;r.selectAll(\&quot;g\&quot;).data(a.identity).enter().append(\&quot;g\&quot;).append(\&quot;text\&quot;).each(function(t){s(t,this)}),u(t,e)})}},{\&quot;../../constants/numerical\&quot;:692,\&quot;../../lib\&quot;:716,\&quot;../../lib/geo_location_utils\&quot;:710,\&quot;../../lib/geojson_utils\&quot;:711,\&quot;../../lib/topojson_utils\&quot;:743,\&quot;../scatter/subtypes\&quot;:1140,\&quot;./style\&quot;:1164,d3:164}],1163:[function(t,e,r){\&quot;use strict\&quot;;var n=t(\&quot;../scatter/subtypes\&quot;),a=t(\&quot;../../constants/numerical\&quot;).BADNUM;e.exports=function(t,e){var r,i,o,s,l,c=t.cd,u=t.xaxis,h=t.yaxis,f=[],p=c[0].trace;if(!n.hasMarkers(p)&amp;&amp;!n.hasText(p))return[];if(!1===e)for(l=0;l&lt;c.length;l++)c[l].selected=0;else for(l=0;l&lt;c.length;l++)(i=(r=c[l]).lonlat)[0]!==a&amp;&amp;(o=u.c2p(i),s=h.c2p(i),e.contains([o,s],null,l,t)?(f.push({pointNumber:l,lon:i[0],lat:i[1]}),r.selected=1):r.selected=0);return f}},{\&quot;../../constants/numerical\&quot;:692,\&quot;../scatter/subtypes\&quot;:1140}],1164:[function(t,e,r){\&quot;use strict\&quot;;var n=t(\&quot;d3\&quot;),a=t(\&quot;../../components/drawing\&quot;),i=t(\&quot;../../components/color\&quot;),o=t(\&quot;../scatter/style\&quot;),s=o.stylePoints,l=o.styleText;e.exports=function(t,e){e&amp;&amp;function(t,e){var r=e[0].trace,o=e[0].node3;o.style(\&quot;opacity\&quot;,e[0].trace.opacity),s(o,r,t),l(o,r,t),o.selectAll(\&quot;path.js-line\&quot;).style(\&quot;fill\&quot;,\&quot;none\&quot;).each(function(t){var e=n.select(this),r=t.trace,o=r.line||{};e.call(i.stroke,o.color).call(a.dashLine,o.dash||\&quot;\&quot;,o.width||0),\&quot;none\&quot;!==r.fill&amp;&amp;e.call(i.fill,r.fillcolor)})}(t,e)}},{\&quot;../../components/color\&quot;:591,\&quot;../../components/drawing\&quot;:612,\&quot;../scatter/style\&quot;:1139,d3:164}],1165:[function(t,e,r){\&quot;use strict\&quot;;var n=t(\&quot;../../plots/attributes\&quot;),a=t(\&quot;../scatter/attributes\&quot;),i=t(\&quot;../../components/colorscale/attributes\&quot;),o=t(\&quot;../../lib/extend\&quot;).extendFlat,s=t(\&quot;../../plot_api/edit_types\&quot;).overrideAll,l=t(\&quot;./constants\&quot;).DASHES,c=a.line,u=a.marker,h=u.line,f=e.exports=s({x:a.x,x0:a.x0,dx:a.dx,y:a.y,y0:a.y0,dy:a.dy,text:a.text,hovertext:a.hovertext,textposition:a.textposition,textfont:a.textfont,mode:{valType:\&quot;flaglist\&quot;,flags:[\&quot;lines\&quot;,\&quot;markers\&quot;,\&quot;text\&quot;],extras:[\&quot;none\&quot;]},line:{color:c.color,width:c.width,shape:{valType:\&quot;enumerated\&quot;,values:[\&quot;linear\&quot;,\&quot;hv\&quot;,\&quot;vh\&quot;,\&quot;hvh\&quot;,\&quot;vhv\&quot;],dflt:\&quot;linear\&quot;,editType:\&quot;plot\&quot;},dash:{valType:\&quot;enumerated\&quot;,values:Object.keys(l),dflt:\&quot;solid\&quot;}},marker:o({},i(\&quot;marker\&quot;),{symbol:u.symbol,size:u.size,sizeref:u.sizeref,sizemin:u.sizemin,sizemode:u.sizemode,opacity:u.opacity,colorbar:u.colorbar,line:o({},i(\&quot;marker.line\&quot;),{width:h.width})}),connectgaps:a.connectgaps,fill:o({},a.fill,{dflt:\&quot;none\&quot;}),fillcolor:a.fillcolor,selected:{marker:a.selected.marker,textfont:a.selected.textfont},unselected:{marker:a.unselected.marker,textfont:a.unselected.textfont},opacity:n.opacity},\&quot;calc\&quot;,\&quot;nested\&quot;);f.x.editType=f.y.editType=f.x0.editType=f.y0.editType=\&quot;calc+clearAxisTypes\&quot;,f.hovertemplate=a.hovertemplate,f.texttemplate=a.texttemplate},{\&quot;../../components/colorscale/attributes\&quot;:598,\&quot;../../lib/extend\&quot;:707,\&quot;../../plot_api/edit_types\&quot;:747,\&quot;../../plots/attributes\&quot;:761,\&quot;../scatter/attributes\&quot;:1117,\&quot;./constants\&quot;:1167}],1166:[function(t,e,r){\&quot;use strict\&quot;;var n=t(\&quot;point-cluster\&quot;),a=t(\&quot;../../lib\&quot;),i=t(\&quot;../../plots/cartesian/axis_ids\&quot;),o=t(\&quot;../../plots/cartesian/autorange\&quot;).findExtremes,s=t(\&quot;../scatter/calc\&quot;),l=s.calcMarkerSize,c=s.calcAxisExpansion,u=s.setFirstScatter,h=t(\&quot;../scatter/colorscale_calc\&quot;),f=t(\&quot;./convert\&quot;),p=t(\&quot;./scene_update\&quot;),d=t(\&quot;../../constants/numerical\&quot;).BADNUM,g=t(\&quot;./constants\&quot;).TOO_MANY_POINTS;function v(t,e,r){var n=t._extremes[e._id],a=o(e,r._bnds,{padded:!0});n.min=n.min.concat(a.min),n.max=n.max.concat(a.max)}e.exports=function(t,e){var r,o,s,m=t._fullLayout,y=i.getFromId(t,e.xaxis),x=i.getFromId(t,e.yaxis),b=m._plots[e.xaxis+e.yaxis],_=e._length,w=_&gt;=g,k=2*_,T={},A=y.makeCalcdata(e,\&quot;x\&quot;),M=x.makeCalcdata(e,\&quot;y\&quot;),S=new Array(k);for(r=0;r&lt;_;r++)o=A[r],s=M[r],S[2*r]=o===d?NaN:o,S[2*r+1]=s===d?NaN:s;if(\&quot;log\&quot;===y.type)for(r=0;r&lt;k;r+=2)S[r]=y.c2l(S[r]);if(\&quot;log\&quot;===x.type)for(r=1;r&lt;k;r+=2)S[r]=x.c2l(S[r]);if(w&amp;&amp;\&quot;log\&quot;!==y.type&amp;&amp;\&quot;log\&quot;!==x.type)T.tree=n(S);else{var E=T.ids=new Array(_);for(r=0;r&lt;_;r++)E[r]=r}h(t,e);var C,L=function(t,e,r,n,i,o){var s=f.style(t,r);s.marker&amp;&amp;(s.marker.positions=n);s.line&amp;&amp;n.length&gt;1&amp;&amp;a.extendFlat(s.line,f.linePositions(t,r,n));if(s.errorX||s.errorY){var l=f.errorBarPositions(t,r,n,i,o);s.errorX&amp;&amp;a.extendFlat(s.errorX,l.x),s.errorY&amp;&amp;a.extendFlat(s.errorY,l.y)}s.text&amp;&amp;(a.extendFlat(s.text,{positions:n},f.textPosition(t,r,s.text,s.marker)),a.extendFlat(s.textSel,{positions:n},f.textPosition(t,r,s.text,s.markerSel)),a.extendFlat(s.textUnsel,{positions:n},f.textPosition(t,r,s.text,s.markerUnsel)));return s}(t,0,e,S,A,M),P=p(t,b);return u(m,e),w?L.marker&amp;&amp;(C=2*(L.marker.sizeAvg||Math.max(L.marker.size,3))):C=l(e,_),c(t,e,y,x,A,M,C),L.errorX&amp;&amp;v(e,y,L.errorX),L.errorY&amp;&amp;v(e,x,L.errorY),L.fill&amp;&amp;!P.fill2d&amp;&amp;(P.fill2d=!0),L.marker&amp;&amp;!P.scatter2d&amp;&amp;(P.scatter2d=!0),L.line&amp;&amp;!P.line2d&amp;&amp;(P.line2d=!0),!L.errorX&amp;&amp;!L.errorY||P.error2d||(P.error2d=!0),L.text&amp;&amp;!P.glText&amp;&amp;(P.glText=!0),L.marker&amp;&amp;(L.marker.snap=_),P.lineOptions.push(L.line),P.errorXOptions.push(L.errorX),P.errorYOptions.push(L.errorY),P.fillOptions.push(L.fill),P.markerOptions.push(L.marker),P.markerSelectedOptions.push(L.markerSel),P.markerUnselectedOptions.push(L.markerUnsel),P.textOptions.push(L.text),P.textSelectedOptions.push(L.textSel),P.textUnselectedOptions.push(L.textUnsel),P.selectBatch.push([]),P.unselectBatch.push([]),T._scene=P,T.index=P.count,T.x=A,T.y=M,T.positions=S,P.count++,[{x:!1,y:!1,t:T,trace:e}]}},{\&quot;../../constants/numerical\&quot;:692,\&quot;../../lib\&quot;:716,\&quot;../../plots/cartesian/autorange\&quot;:763,\&quot;../../plots/cartesian/axis_ids\&quot;:767,\&quot;../scatter/calc\&quot;:1118,\&quot;../scatter/colorscale_calc\&quot;:1120,\&quot;./constants\&quot;:1167,\&quot;./convert\&quot;:1168,\&quot;./scene_update\&quot;:1174,\&quot;point-cluster\&quot;:470}],1167:[function(t,e,r){\&quot;use strict\&quot;;e.exports={TOO_MANY_POINTS:1e5,SYMBOL_SDF_SIZE:200,SYMBOL_SIZE:20,SYMBOL_STROKE:1,DOT_RE:/-dot/,OPEN_RE:/-open/,DASHES:{solid:[1],dot:[1,1],dash:[4,1],longdash:[8,1],dashdot:[4,1,1,1],longdashdot:[8,1,1,1]}}},{}],1168:[function(t,e,r){\&quot;use strict\&quot;;var n=t(\&quot;fast-isnumeric\&quot;),a=t(\&quot;svg-path-sdf\&quot;),i=t(\&quot;color-normalize\&quot;),o=t(\&quot;../../registry\&quot;),s=t(\&quot;../../lib\&quot;),l=t(\&quot;../../components/drawing\&quot;),c=t(\&quot;../../plots/cartesian/axis_ids\&quot;),u=t(\&quot;../../lib/gl_format_color\&quot;).formatColor,h=t(\&quot;../scatter/subtypes\&quot;),f=t(\&quot;../scatter/make_bubble_size_func\&quot;),p=t(\&quot;./constants\&quot;),d=t(\&quot;../../constants/interactions\&quot;).DESELECTDIM,g={start:1,left:1,end:-1,right:-1,middle:0,center:0,bottom:1,top:-1},v=t(\&quot;../../components/fx/helpers\&quot;).appendArrayPointValue;function m(t,e){var r,a=t._length,i=t.textfont,o=t.textposition,l=Array.isArray(o)?o:[o],c=i.color,u=i.size,h=i.family,f={},p=t.texttemplate;if(p){f.text=[];var d=Array.isArray(p),g=d?Math.min(p.length,a):a,m=d?function(t){return p[t]}:function(){return p},y=e._fullLayout._d3locale;for(r=0;r&lt;g;r++){var x={};v(x,t,r),f.text.push(s.texttemplateString(m(r),x,y,x,t._meta||{}))}}else Array.isArray(t.text)&amp;&amp;t.text.length&lt;a?f.text=t.text.slice():f.text=t.text;if(Array.isArray(f.text))for(r=f.text.length;r&lt;a;r++)f.text[r]=\&quot;\&quot;;for(f.opacity=t.opacity,f.font={},f.align=[],f.baseline=[],r=0;r&lt;l.length;r++){var b=l[r].split(/\\s+/);switch(b[1]){case\&quot;left\&quot;:f.align.push(\&quot;right\&quot;);break;case\&quot;right\&quot;:f.align.push(\&quot;left\&quot;);break;default:f.align.push(b[1])}switch(b[0]){case\&quot;top\&quot;:f.baseline.push(\&quot;bottom\&quot;);break;case\&quot;bottom\&quot;:f.baseline.push(\&quot;top\&quot;);break;default:f.baseline.push(b[0])}}if(Array.isArray(c))for(f.color=new Array(a),r=0;r&lt;a;r++)f.color[r]=c[r];else f.color=c;if(Array.isArray(u)||Array.isArray(h))for(f.font=new Array(a),r=0;r&lt;a;r++){var _=f.font[r]={};_.size=Array.isArray(u)?n(u[r])?u[r]:0:u,_.family=Array.isArray(h)?h[r]:h}else f.font={size:u,family:h};return f}function y(t){var e,r,n=t._length,a=t.marker,o={},l=Array.isArray(a.symbol),c=s.isArrayOrTypedArray(a.color),h=s.isArrayOrTypedArray(a.line.color),d=s.isArrayOrTypedArray(a.opacity),g=s.isArrayOrTypedArray(a.size),v=s.isArrayOrTypedArray(a.line.width);if(l||(r=p.OPEN_RE.test(a.symbol)),l||c||h||d){o.colors=new Array(n),o.borderColors=new Array(n);var m=u(a,a.opacity,n),y=u(a.line,a.opacity,n);if(!Array.isArray(y[0])){var x=y;for(y=Array(n),e=0;e&lt;n;e++)y[e]=x}if(!Array.isArray(m[0])){var b=m;for(m=Array(n),e=0;e&lt;n;e++)m[e]=b}for(o.colors=m,o.borderColors=y,e=0;e&lt;n;e++){if(l){var _=a.symbol[e];r=p.OPEN_RE.test(_)}r&amp;&amp;(y[e]=m[e].slice(),m[e]=m[e].slice(),m[e][3]=0)}o.opacity=t.opacity}else r?(o.color=i(a.color,\&quot;uint8\&quot;),o.color[3]=0,o.borderColor=i(a.color,\&quot;uint8\&quot;)):(o.color=i(a.color,\&quot;uint8\&quot;),o.borderColor=i(a.line.color,\&quot;uint8\&quot;)),o.opacity=t.opacity*a.opacity;if(l)for(o.markers=new Array(n),e=0;e&lt;n;e++)o.markers[e]=S(a.symbol[e]);else o.marker=S(a.symbol);var w,k=f(t);if(g||v){var T,A=o.sizes=new Array(n),M=o.borderSizes=new Array(n),E=0;if(g){for(e=0;e&lt;n;e++)A[e]=k(a.size[e]),E+=A[e];T=E/n}else for(w=k(a.size),e=0;e&lt;n;e++)A[e]=w;if(v)for(e=0;e&lt;n;e++)M[e]=a.line.width[e]/2;else for(w=a.line.width/2,e=0;e&lt;n;e++)M[e]=w;o.sizeAvg=T}else o.size=k(a&amp;&amp;a.size||10),o.borderSizes=k(a.line.width);return o}function x(t,e){var r=t.marker,n={};return e?(e.marker&amp;&amp;e.marker.symbol?n=y(s.extendFlat({},r,e.marker)):e.marker&amp;&amp;(e.marker.size&amp;&amp;(n.size=e.marker.size/2),e.marker.color&amp;&amp;(n.colors=e.marker.color),void 0!==e.marker.opacity&amp;&amp;(n.opacity=e.marker.opacity)),n):n}function b(t,e){var r={};if(!e)return r;if(e.textfont){var n={opacity:1,text:t.text,textposition:t.textposition,textfont:s.extendFlat({},t.textfont)};e.textfont&amp;&amp;s.extendFlat(n.textfont,e.textfont),r=m(n)}return r}function _(t,e){var r={capSize:2*e.width,lineWidth:e.thickness,color:e.color};return e.copy_ystyle&amp;&amp;(r=t.error_y),r}var w=p.SYMBOL_SDF_SIZE,k=p.SYMBOL_SIZE,T=p.SYMBOL_STROKE,A={},M=l.symbolFuncs[0](.05*k);function S(t){if(\&quot;circle\&quot;===t)return null;var e,r,n=l.symbolNumber(t),i=l.symbolFuncs[n%100],o=!!l.symbolNoDot[n%100],s=!!l.symbolNoFill[n%100],c=p.DOT_RE.test(t);return A[t]?A[t]:(e=c&amp;&amp;!o?i(1.1*k)+M:i(k),r=a(e,{w:w,h:w,viewBox:[-k,-k,k,k],stroke:s?T:-T}),A[t]=r,r||null)}e.exports={style:function(t,e){var r,n={marker:void 0,markerSel:void 0,markerUnsel:void 0,line:void 0,fill:void 0,errorX:void 0,errorY:void 0,text:void 0,textSel:void 0,textUnsel:void 0};if(!0!==e.visible)return n;if(h.hasText(e)&amp;&amp;(n.text=m(e,t),n.textSel=b(e,e.selected),n.textUnsel=b(e,e.unselected)),h.hasMarkers(e)&amp;&amp;(n.marker=y(e),n.markerSel=x(e,e.selected),n.markerUnsel=x(e,e.unselected),!e.unselected&amp;&amp;Array.isArray(e.marker.opacity))){var a=e.marker.opacity;for(n.markerUnsel.opacity=new Array(a.length),r=0;r&lt;a.length;r++)n.markerUnsel.opacity[r]=d*a[r]}if(h.hasLines(e)){n.line={overlay:!0,thickness:e.line.width,color:e.line.color,opacity:e.opacity};var i=(p.DASHES[e.line.dash]||[1]).slice();for(r=0;r&lt;i.length;++r)i[r]*=e.line.width;n.line.dashes=i}return e.error_x&amp;&amp;e.error_x.visible&amp;&amp;(n.errorX=_(e,e.error_x)),e.error_y&amp;&amp;e.error_y.visible&amp;&amp;(n.errorY=_(e,e.error_y)),e.fill&amp;&amp;\&quot;none\&quot;!==e.fill&amp;&amp;(n.fill={closed:!0,fill:e.fillcolor,thickness:0}),n},markerStyle:y,markerSelection:x,linePositions:function(t,e,r){var n,a,i=r.length,o=i/2;if(h.hasLines(e)&amp;&amp;o)if(\&quot;hv\&quot;===e.line.shape){for(n=[],a=0;a&lt;o-1;a++)isNaN(r[2*a])||isNaN(r[2*a+1])?n.push(NaN,NaN,NaN,NaN):(n.push(r[2*a],r[2*a+1]),isNaN(r[2*a+2])||isNaN(r[2*a+3])?n.push(NaN,NaN):n.push(r[2*a+2],r[2*a+1]));n.push(r[i-2],r[i-1])}else if(\&quot;hvh\&quot;===e.line.shape){for(n=[],a=0;a&lt;o-1;a++)if(isNaN(r[2*a])||isNaN(r[2*a+1])||isNaN(r[2*a+2])||isNaN(r[2*a+3]))isNaN(r[2*a])||isNaN(r[2*a+1])?n.push(NaN,NaN):n.push(r[2*a],r[2*a+1]),n.push(NaN,NaN);else{var s=(r[2*a]+r[2*a+2])/2;n.push(r[2*a],r[2*a+1],s,r[2*a+1],s,r[2*a+3])}n.push(r[i-2],r[i-1])}else if(\&quot;vhv\&quot;===e.line.shape){for(n=[],a=0;a&lt;o-1;a++)if(isNaN(r[2*a])||isNaN(r[2*a+1])||isNaN(r[2*a+2])||isNaN(r[2*a+3]))isNaN(r[2*a])||isNaN(r[2*a+1])?n.push(NaN,NaN):n.push(r[2*a],r[2*a+1]),n.push(NaN,NaN);else{var l=(r[2*a+1]+r[2*a+3])/2;n.push(r[2*a],r[2*a+1],r[2*a],l,r[2*a+2],l)}n.push(r[i-2],r[i-1])}else if(\&quot;vh\&quot;===e.line.shape){for(n=[],a=0;a&lt;o-1;a++)isNaN(r[2*a])||isNaN(r[2*a+1])?n.push(NaN,NaN,NaN,NaN):(n.push(r[2*a],r[2*a+1]),isNaN(r[2*a+2])||isNaN(r[2*a+3])?n.push(NaN,NaN):n.push(r[2*a],r[2*a+3]));n.push(r[i-2],r[i-1])}else n=r;var c=!1;for(a=0;a&lt;n.length;a++)if(isNaN(n[a])){c=!0;break}var u=c||n.length&gt;p.TOO_MANY_POINTS?\&quot;rect\&quot;:h.hasMarkers(e)?\&quot;rect\&quot;:\&quot;round\&quot;;if(c&amp;&amp;e.connectgaps){var f=n[0],d=n[1];for(a=0;a&lt;n.length;a+=2)isNaN(n[a])||isNaN(n[a+1])?(n[a]=f,n[a+1]=d):(f=n[a],d=n[a+1])}return{join:u,positions:n}},errorBarPositions:function(t,e,r,a,i){var s=o.getComponentMethod(\&quot;errorbars\&quot;,\&quot;makeComputeError\&quot;),l=c.getFromId(t,e.xaxis),u=c.getFromId(t,e.yaxis),h=r.length/2,f={};function p(t,a){var i=a._id.charAt(0),o=e[\&quot;error_\&quot;+i];if(o&amp;&amp;o.visible&amp;&amp;(\&quot;linear\&quot;===a.type||\&quot;log\&quot;===a.type)){for(var l=s(o),c={x:0,y:1}[i],u={x:[0,1,2,3],y:[2,3,0,1]}[i],p=new Float64Array(4*h),d=1/0,g=-1/0,v=0,m=0;v&lt;h;v++,m+=4){var y=t[v];if(n(y)){var x=r[2*v+c],b=l(y,v),_=b[0],w=b[1];if(n(_)&amp;&amp;n(w)){var k=y-_,T=y+w;p[m+u[0]]=x-a.c2l(k),p[m+u[1]]=a.c2l(T)-x,p[m+u[2]]=0,p[m+u[3]]=0,d=Math.min(d,y-_),g=Math.max(g,y+w)}}}f[i]={positions:r,errors:p,_bnds:[d,g]}}}return p(a,l),p(i,u),f},textPosition:function(t,e,r,n){var a,i=e._length,o={};if(h.hasMarkers(e)){var s=r.font,l=r.align,c=r.baseline;for(o.offset=new Array(i),a=0;a&lt;i;a++){var u=n.sizes?n.sizes[a]:n.size,f=Array.isArray(s)?s[a].size:s.size,p=Array.isArray(l)?l.length&gt;1?l[a]:l[0]:l,d=Array.isArray(c)?c.length&gt;1?c[a]:c[0]:c,v=g[p],m=g[d],y=u?u/.8+1:0,x=-m*y-.5*m;o.offset[a]=[v*y/f,x/f]}}return o}}},{\&quot;../../components/drawing\&quot;:612,\&quot;../../components/fx/helpers\&quot;:626,\&quot;../../constants/interactions\&quot;:691,\&quot;../../lib\&quot;:716,\&quot;../../lib/gl_format_color\&quot;:713,\&quot;../../plots/cartesian/axis_ids\&quot;:767,\&quot;../../registry\&quot;:845,\&quot;../scatter/make_bubble_size_func\&quot;:1133,\&quot;../scatter/subtypes\&quot;:1140,\&quot;./constants\&quot;:1167,\&quot;color-normalize\&quot;:121,\&quot;fast-isnumeric\&quot;:227,\&quot;svg-path-sdf\&quot;:533}],1169:[function(t,e,r){\&quot;use strict\&quot;;var n=t(\&quot;../../lib\&quot;),a=t(\&quot;../../registry\&quot;),i=t(\&quot;./attributes\&quot;),o=t(\&quot;../scatter/constants\&quot;),s=t(\&quot;../scatter/subtypes\&quot;),l=t(\&quot;../scatter/xy_defaults\&quot;),c=t(\&quot;../scatter/marker_defaults\&quot;),u=t(\&quot;../scatter/line_defaults\&quot;),h=t(\&quot;../scatter/fillcolor_defaults\&quot;),f=t(\&quot;../scatter/text_defaults\&quot;);e.exports=function(t,e,r,p){function d(r,a){return n.coerce(t,e,i,r,a)}var g=!!t.marker&amp;&amp;/-open/.test(t.marker.symbol),v=s.isBubble(t),m=l(t,e,p,d);if(m){var y=m&lt;o.PTS_LINESONLY?\&quot;lines+markers\&quot;:\&quot;lines\&quot;;d(\&quot;text\&quot;),d(\&quot;hovertext\&quot;),d(\&quot;hovertemplate\&quot;),d(\&quot;mode\&quot;,y),s.hasLines(e)&amp;&amp;(d(\&quot;connectgaps\&quot;),u(t,e,r,p,d),d(\&quot;line.shape\&quot;)),s.hasMarkers(e)&amp;&amp;(c(t,e,r,p,d),d(\&quot;marker.line.width\&quot;,g||v?1:0)),s.hasText(e)&amp;&amp;(d(\&quot;texttemplate\&quot;),f(t,e,p,d));var x=(e.line||{}).color,b=(e.marker||{}).color;d(\&quot;fill\&quot;),\&quot;none\&quot;!==e.fill&amp;&amp;h(t,e,r,d);var _=a.getComponentMethod(\&quot;errorbars\&quot;,\&quot;supplyDefaults\&quot;);_(t,e,x||b||r,{axis:\&quot;y\&quot;}),_(t,e,x||b||r,{axis:\&quot;x\&quot;,inherit:\&quot;y\&quot;}),n.coerceSelectionMarkerOpacity(e,d)}else e.visible=!1}},{\&quot;../../lib\&quot;:716,\&quot;../../registry\&quot;:845,\&quot;../scatter/constants\&quot;:1121,\&quot;../scatter/fillcolor_defaults\&quot;:1125,\&quot;../scatter/line_defaults\&quot;:1129,\&quot;../scatter/marker_defaults\&quot;:1135,\&quot;../scatter/subtypes\&quot;:1140,\&quot;../scatter/text_defaults\&quot;:1141,\&quot;../scatter/xy_defaults\&quot;:1142,\&quot;./attributes\&quot;:1165}],1170:[function(t,e,r){\&quot;use strict\&quot;;var n=t(\&quot;../../lib\&quot;),a=t(\&quot;../../components/color\&quot;),i=t(\&quot;../../constants/interactions\&quot;).DESELECTDIM;e.exports={styleTextSelection:function(t){var e,r,o=t[0],s=o.trace,l=o.t,c=l._scene,u=l.index,h=c.selectBatch[u],f=c.unselectBatch[u],p=c.textOptions[u],d=c.textSelectedOptions[u]||{},g=c.textUnselectedOptions[u]||{},v=n.extendFlat({},p);if(h.length||f.length){var m=d.color,y=g.color,x=p.color,b=Array.isArray(x);for(v.color=new Array(s._length),e=0;e&lt;h.length;e++)r=h[e],v.color[r]=m||(b?x[r]:x);for(e=0;e&lt;f.length;e++){r=f[e];var _=b?x[r]:x;v.color[r]=y||(m?_:a.addOpacity(_,i))}}c.glText[u].update(v)}}},{\&quot;../../components/color\&quot;:591,\&quot;../../constants/interactions\&quot;:691,\&quot;../../lib\&quot;:716}],1171:[function(t,e,r){\&quot;use strict\&quot;;var n=t(\&quot;../../registry\&quot;),a=t(\&quot;../../lib\&quot;),i=t(\&quot;../scatter/get_trace_color\&quot;);function o(t,e,r,o){var s=t.xa,l=t.ya,c=t.distance,u=t.dxy,h=t.index,f={pointNumber:h,x:e[h],y:r[h]};f.tx=Array.isArray(o.text)?o.text[h]:o.text,f.htx=Array.isArray(o.hovertext)?o.hovertext[h]:o.hovertext,f.data=Array.isArray(o.customdata)?o.customdata[h]:o.customdata,f.tp=Array.isArray(o.textposition)?o.textposition[h]:o.textposition;var p=o.textfont;p&amp;&amp;(f.ts=Array.isArray(p.size)?p.size[h]:p.size,f.tc=Array.isArray(p.color)?p.color[h]:p.color,f.tf=Array.isArray(p.family)?p.family[h]:p.family);var d=o.marker;d&amp;&amp;(f.ms=a.isArrayOrTypedArray(d.size)?d.size[h]:d.size,f.mo=a.isArrayOrTypedArray(d.opacity)?d.opacity[h]:d.opacity,f.mx=Array.isArray(d.symbol)?d.symbol[h]:d.symbol,f.mc=a.isArrayOrTypedArray(d.color)?d.color[h]:d.color);var g=d&amp;&amp;d.line;g&amp;&amp;(f.mlc=Array.isArray(g.color)?g.color[h]:g.color,f.mlw=a.isArrayOrTypedArray(g.width)?g.width[h]:g.width);var v=d&amp;&amp;d.gradient;v&amp;&amp;\&quot;none\&quot;!==v.type&amp;&amp;(f.mgt=Array.isArray(v.type)?v.type[h]:v.type,f.mgc=Array.isArray(v.color)?v.color[h]:v.color);var m=s.c2p(f.x,!0),y=l.c2p(f.y,!0),x=f.mrc||1,b=o.hoverlabel;b&amp;&amp;(f.hbg=Array.isArray(b.bgcolor)?b.bgcolor[h]:b.bgcolor,f.hbc=Array.isArray(b.bordercolor)?b.bordercolor[h]:b.bordercolor,f.hts=Array.isArray(b.font.size)?b.font.size[h]:b.font.size,f.htc=Array.isArray(b.font.color)?b.font.color[h]:b.font.color,f.htf=Array.isArray(b.font.family)?b.font.family[h]:b.font.family,f.hnl=Array.isArray(b.namelength)?b.namelength[h]:b.namelength);var _=o.hoverinfo;_&amp;&amp;(f.hi=Array.isArray(_)?_[h]:_);var w=o.hovertemplate;w&amp;&amp;(f.ht=Array.isArray(w)?w[h]:w);var k={};k[t.index]=f;var T=a.extendFlat({},t,{color:i(o,f),x0:m-x,x1:m+x,xLabelVal:f.x,y0:y-x,y1:y+x,yLabelVal:f.y,cd:k,distance:c,spikeDistance:u,hovertemplate:f.ht});return f.htx?T.text=f.htx:f.tx?T.text=f.tx:o.text&amp;&amp;(T.text=o.text),a.fillText(f,o,T),n.getComponentMethod(\&quot;errorbars\&quot;,\&quot;hoverInfo\&quot;)(f,o,T),T}e.exports={hoverPoints:function(t,e,r,n){var a,i,s,l,c,u,h,f,p,d=t.cd,g=d[0].t,v=d[0].trace,m=t.xa,y=t.ya,x=g.x,b=g.y,_=m.c2p(e),w=y.c2p(r),k=t.distance;if(g.tree){var T=m.p2c(_-k),A=m.p2c(_+k),M=y.p2c(w-k),S=y.p2c(w+k);a=\&quot;x\&quot;===n?g.tree.range(Math.min(T,A),Math.min(y._rl[0],y._rl[1]),Math.max(T,A),Math.max(y._rl[0],y._rl[1])):g.tree.range(Math.min(T,A),Math.min(M,S),Math.max(T,A),Math.max(M,S))}else a=g.ids;var E=k;if(\&quot;x\&quot;===n)for(c=0;c&lt;a.length;c++)s=x[a[c]],(u=Math.abs(m.c2p(s)-_))&lt;E&amp;&amp;(E=u,h=y.c2p(b[a[c]])-w,p=Math.sqrt(u*u+h*h),i=a[c]);else for(c=a.length-1;c&gt;-1;c--)s=x[a[c]],l=b[a[c]],u=m.c2p(s)-_,h=y.c2p(l)-w,(f=Math.sqrt(u*u+h*h))&lt;E&amp;&amp;(E=p=f,i=a[c]);return t.index=i,t.distance=E,t.dxy=p,void 0===i?[t]:[o(t,x,b,v)]},calcHover:o}},{\&quot;../../lib\&quot;:716,\&quot;../../registry\&quot;:845,\&quot;../scatter/get_trace_color\&quot;:1126}],1172:[function(t,e,r){\&quot;use strict\&quot;;var n=t(\&quot;./hover\&quot;);e.exports={moduleType:\&quot;trace\&quot;,name:\&quot;scattergl\&quot;,basePlotModule:t(\&quot;../../plots/cartesian\&quot;),categories:[\&quot;gl\&quot;,\&quot;regl\&quot;,\&quot;cartesian\&quot;,\&quot;symbols\&quot;,\&quot;errorBarsOK\&quot;,\&quot;showLegend\&quot;,\&quot;scatter-like\&quot;],attributes:t(\&quot;./attributes\&quot;),supplyDefaults:t(\&quot;./defaults\&quot;),crossTraceDefaults:t(\&quot;../scatter/cross_trace_defaults\&quot;),colorbar:t(\&quot;../scatter/marker_colorbar\&quot;),calc:t(\&quot;./calc\&quot;),plot:t(\&quot;./plot\&quot;),hoverPoints:n.hoverPoints,selectPoints:t(\&quot;./select\&quot;),meta:{}}},{\&quot;../../plots/cartesian\&quot;:775,\&quot;../scatter/cross_trace_defaults\&quot;:1123,\&quot;../scatter/marker_colorbar\&quot;:1134,\&quot;./attributes\&quot;:1165,\&quot;./calc\&quot;:1166,\&quot;./defaults\&quot;:1169,\&quot;./hover\&quot;:1171,\&quot;./plot\&quot;:1173,\&quot;./select\&quot;:1175}],1173:[function(t,e,r){\&quot;use strict\&quot;;var n=t(\&quot;regl-scatter2d\&quot;),a=t(\&quot;regl-line2d\&quot;),i=t(\&quot;regl-error2d\&quot;),o=t(\&quot;gl-text\&quot;),s=t(\&quot;../../lib\&quot;),l=t(\&quot;../../lib/prepare_regl\&quot;),c=t(\&quot;../scatter/subtypes\&quot;),u=t(\&quot;../scatter/link_traces\&quot;),h=t(\&quot;./edit_style\&quot;).styleTextSelection;e.exports=function(t,e,r){if(r.length){var f,p,d=t._fullLayout,g=e._scene,v=e.xaxis,m=e.yaxis;if(g)if(l(t,[\&quot;ANGLE_instanced_arrays\&quot;,\&quot;OES_element_index_uint\&quot;])){var y=g.count,x=d._glcanvas.data()[0].regl;if(u(t,e,r),g.dirty){if(!0===g.error2d&amp;&amp;(g.error2d=i(x)),!0===g.line2d&amp;&amp;(g.line2d=a(x)),!0===g.scatter2d&amp;&amp;(g.scatter2d=n(x)),!0===g.fill2d&amp;&amp;(g.fill2d=a(x)),!0===g.glText)for(g.glText=new Array(y),f=0;f&lt;y;f++)g.glText[f]=new o(x);if(g.glText){if(y&gt;g.glText.length){var b=y-g.glText.length;for(f=0;f&lt;b;f++)g.glText.push(new o(x))}else if(y&lt;g.glText.length){var _=g.glText.length-y;g.glText.splice(y,_).forEach(function(t){t.destroy()})}for(f=0;f&lt;y;f++)g.glText[f].update(g.textOptions[f])}if(g.line2d&amp;&amp;(g.line2d.update(g.lineOptions),g.lineOptions=g.lineOptions.map(function(t){if(t&amp;&amp;t.positions){for(var e=t.positions,r=0;r&lt;e.length&amp;&amp;(isNaN(e[r])||isNaN(e[r+1]));)r+=2;for(var n=e.length-2;n&gt;r&amp;&amp;(isNaN(e[n])||isNaN(e[n+1]));)n-=2;t.positions=e.slice(r,n+2)}return t}),g.line2d.update(g.lineOptions)),g.error2d){var w=(g.errorXOptions||[]).concat(g.errorYOptions||[]);g.error2d.update(w)}g.scatter2d&amp;&amp;g.scatter2d.update(g.markerOptions),g.fillOrder=s.repeat(null,y),g.fill2d&amp;&amp;(g.fillOptions=g.fillOptions.map(function(t,e){var n=r[e];if(t&amp;&amp;n&amp;&amp;n[0]&amp;&amp;n[0].trace){var a,i,o=n[0],s=o.trace,l=o.t,c=g.lineOptions[e],u=[];s._ownfill&amp;&amp;u.push(e),s._nexttrace&amp;&amp;u.push(e+1),u.length&amp;&amp;(g.fillOrder[e]=u);var h,f,p=[],d=c&amp;&amp;c.positions||l.positions;if(\&quot;tozeroy\&quot;===s.fill){for(h=0;h&lt;d.length&amp;&amp;isNaN(d[h+1]);)h+=2;for(f=d.length-2;f&gt;h&amp;&amp;isNaN(d[f+1]);)f-=2;0!==d[h+1]&amp;&amp;(p=[d[h],0]),p=p.concat(d.slice(h,f+2)),0!==d[f+1]&amp;&amp;(p=p.concat([d[f],0]))}else if(\&quot;tozerox\&quot;===s.fill){for(h=0;h&lt;d.length&amp;&amp;isNaN(d[h]);)h+=2;for(f=d.length-2;f&gt;h&amp;&amp;isNaN(d[f]);)f-=2;0!==d[h]&amp;&amp;(p=[0,d[h+1]]),p=p.concat(d.slice(h,f+2)),0!==d[f]&amp;&amp;(p=p.concat([0,d[f+1]]))}else if(\&quot;toself\&quot;===s.fill||\&quot;tonext\&quot;===s.fill){for(p=[],a=0,i=0;i&lt;d.length;i+=2)(isNaN(d[i])||isNaN(d[i+1]))&amp;&amp;((p=p.concat(d.slice(a,i))).push(d[a],d[a+1]),a=i+2);p=p.concat(d.slice(a)),a&amp;&amp;p.push(d[a],d[a+1])}else{var v=s._nexttrace;if(v){var m=g.lineOptions[e+1];if(m){var y=m.positions;if(\&quot;tonexty\&quot;===s.fill){for(p=d.slice(),e=Math.floor(y.length/2);e--;){var x=y[2*e],b=y[2*e+1];isNaN(x)||isNaN(b)||p.push(x,b)}t.fill=v.fillcolor}}}}if(s._prevtrace&amp;&amp;\&quot;tonext\&quot;===s._prevtrace.fill){var _=g.lineOptions[e-1].positions,w=p.length/2,k=[a=w];for(i=0;i&lt;_.length;i+=2)(isNaN(_[i])||isNaN(_[i+1]))&amp;&amp;(k.push(i/2+w+1),a=i+2);p=p.concat(_),t.hole=k}return t.fillmode=s.fill,t.opacity=s.opacity,t.positions=p,t}}),g.fill2d.update(g.fillOptions))}var k=d.dragmode,T=\&quot;lasso\&quot;===k||\&quot;select\&quot;===k,A=d.clickmode.indexOf(\&quot;select\&quot;)&gt;-1;for(f=0;f&lt;y;f++){var M=r[f][0],S=M.trace,E=M.t,C=E.index,L=S._length,P=E.x,O=E.y;if(S.selectedpoints||T||A){if(T||(T=!0),S.selectedpoints){var z=g.selectBatch[C]=s.selIndices2selPoints(S),I={};for(p=0;p&lt;z.length;p++)I[z[p]]=1;var D=[];for(p=0;p&lt;L;p++)I[p]||D.push(p);g.unselectBatch[C]=D}var R=E.xpx=new Array(L),F=E.ypx=new Array(L);for(p=0;p&lt;L;p++)R[p]=v.c2p(P[p]),F[p]=m.c2p(O[p])}else E.xpx=E.ypx=null}if(T){if(g.select2d||(g.select2d=n(d._glcanvas.data()[1].regl)),g.scatter2d){var B=new Array(y);for(f=0;f&lt;y;f++)B[f]=g.selectBatch[f].length||g.unselectBatch[f].length?g.markerUnselectedOptions[f]:{};g.scatter2d.update(B)}g.select2d&amp;&amp;(g.select2d.update(g.markerOptions),g.select2d.update(g.markerSelectedOptions)),g.glText&amp;&amp;r.forEach(function(t){var e=((t||[])[0]||{}).trace||{};c.hasText(e)&amp;&amp;h(t)})}else g.scatter2d&amp;&amp;g.scatter2d.update(g.markerOptions);var N={viewport:function(t,e,r){var n=t._size,a=t.width,i=t.height;return[n.l+e.domain[0]*n.w,n.b+r.domain[0]*n.h,a-n.r-(1-e.domain[1])*n.w,i-n.t-(1-r.domain[1])*n.h]}(d,v,m),range:[(v._rl||v.range)[0],(m._rl||m.range)[0],(v._rl||v.range)[1],(m._rl||m.range)[1]]},j=s.repeat(N,g.count);g.fill2d&amp;&amp;g.fill2d.update(j),g.line2d&amp;&amp;g.line2d.update(j),g.error2d&amp;&amp;g.error2d.update(j.concat(j)),g.scatter2d&amp;&amp;g.scatter2d.update(j),g.select2d&amp;&amp;g.select2d.update(j),g.glText&amp;&amp;g.glText.forEach(function(t){t.update(N)})}else g.init()}}},{\&quot;../../lib\&quot;:716,\&quot;../../lib/prepare_regl\&quot;:729,\&quot;../scatter/link_traces\&quot;:1132,\&quot;../scatter/subtypes\&quot;:1140,\&quot;./edit_style\&quot;:1170,\&quot;gl-text\&quot;:318,\&quot;regl-error2d\&quot;:491,\&quot;regl-line2d\&quot;:492,\&quot;regl-scatter2d\&quot;:498}],1174:[function(t,e,r){\&quot;use strict\&quot;;var n=t(\&quot;../../lib\&quot;);e.exports=function(t,e){var r=e._scene,a={count:0,dirty:!0,lineOptions:[],fillOptions:[],markerOptions:[],markerSelectedOptions:[],markerUnselectedOptions:[],errorXOptions:[],errorYOptions:[],textOptions:[],textSelectedOptions:[],textUnselectedOptions:[],selectBatch:[],unselectBatch:[]},i={fill2d:!1,scatter2d:!1,error2d:!1,line2d:!1,glText:!1,select2d:!1};return e._scene||((r=e._scene={}).init=function(){n.extendFlat(r,i,a)},r.init(),r.update=function(t){var e=n.repeat(t,r.count);if(r.fill2d&amp;&amp;r.fill2d.update(e),r.scatter2d&amp;&amp;r.scatter2d.update(e),r.line2d&amp;&amp;r.line2d.update(e),r.error2d&amp;&amp;r.error2d.update(e.concat(e)),r.select2d&amp;&amp;r.select2d.update(e),r.glText)for(var a=0;a&lt;r.count;a++)r.glText[a].update(t)},r.draw=function(){for(var t=r.count,e=r.fill2d,a=r.error2d,i=r.line2d,o=r.scatter2d,s=r.glText,l=r.select2d,c=r.selectBatch,u=r.unselectBatch,h=0;h&lt;t;h++){if(e&amp;&amp;r.fillOrder[h]&amp;&amp;e.draw(r.fillOrder[h]),i&amp;&amp;r.lineOptions[h]&amp;&amp;i.draw(h),a&amp;&amp;(r.errorXOptions[h]&amp;&amp;a.draw(h),r.errorYOptions[h]&amp;&amp;a.draw(h+t)),o&amp;&amp;r.markerOptions[h])if(u[h].length){var f=n.repeat([],r.count);f[h]=u[h],o.draw(f)}else c[h].length||o.draw(h);s[h]&amp;&amp;r.textOptions[h]&amp;&amp;s[h].render()}l&amp;&amp;l.draw(c),r.dirty=!1},r.destroy=function(){r.fill2d&amp;&amp;r.fill2d.destroy&amp;&amp;r.fill2d.destroy(),r.scatter2d&amp;&amp;r.scatter2d.destroy&amp;&amp;r.scatter2d.destroy(),r.error2d&amp;&amp;r.error2d.destroy&amp;&amp;r.error2d.destroy(),r.line2d&amp;&amp;r.line2d.destroy&amp;&amp;r.line2d.destroy(),r.select2d&amp;&amp;r.select2d.destroy&amp;&amp;r.select2d.destroy(),r.glText&amp;&amp;r.glText.forEach(function(t){t.destroy&amp;&amp;t.destroy()}),r.lineOptions=null,r.fillOptions=null,r.markerOptions=null,r.markerSelectedOptions=null,r.markerUnselectedOptions=null,r.errorXOptions=null,r.errorYOptions=null,r.textOptions=null,r.textSelectedOptions=null,r.textUnselectedOptions=null,r.selectBatch=null,r.unselectBatch=null,e._scene=null}),r.dirty||n.extendFlat(r,a),r}},{\&quot;../../lib\&quot;:716}],1175:[function(t,e,r){\&quot;use strict\&quot;;var n=t(\&quot;../scatter/subtypes\&quot;),a=t(\&quot;./edit_style\&quot;).styleTextSelection;e.exports=function(t,e){var r=t.cd,i=[],o=r[0].trace,s=r[0].t,l=o._length,c=s.x,u=s.y,h=s._scene,f=s.index;if(!h)return i;var p=n.hasText(o),d=n.hasMarkers(o),g=!d&amp;&amp;!p;if(!0!==o.visible||g)return i;var v=[],m=[];if(!1!==e&amp;&amp;!e.degenerate)for(var y=0;y&lt;l;y++)e.contains([s.xpx[y],s.ypx[y]],!1,y,t)?(v.push(y),i.push({pointNumber:y,x:c[y],y:u[y]})):m.push(y);if(d){var x=h.scatter2d;if(v.length||m.length){if(!h.selectBatch[f].length&amp;&amp;!h.unselectBatch[f].length){var b=new Array(h.count);b[f]=h.markerUnselectedOptions[f],x.update.apply(x,b)}}else{var _=new Array(h.count);_[f]=h.markerOptions[f],x.update.apply(x,_)}}return h.selectBatch[f]=v,h.unselectBatch[f]=m,p&amp;&amp;a(r),i}},{\&quot;../scatter/subtypes\&quot;:1140,\&quot;./edit_style\&quot;:1170}],1176:[function(t,e,r){\&quot;use strict\&quot;;var n=t(\&quot;../../plots/template_attributes\&quot;).hovertemplateAttrs,a=t(\&quot;../../plots/template_attributes\&quot;).texttemplateAttrs,i=t(\&quot;../scattergeo/attributes\&quot;),o=t(\&quot;../scatter/attributes\&quot;),s=t(\&quot;../../plots/mapbox/layout_attributes\&quot;),l=t(\&quot;../../plots/attributes\&quot;),c=t(\&quot;../../components/colorscale/attributes\&quot;),u=t(\&quot;../../lib/extend\&quot;).extendFlat,h=t(\&quot;../../plot_api/edit_types\&quot;).overrideAll,f=i.line,p=i.marker;e.exports=h({lon:i.lon,lat:i.lat,mode:u({},o.mode,{dflt:\&quot;markers\&quot;}),text:u({},o.text,{}),texttemplate:a({editType:\&quot;plot\&quot;},{keys:[\&quot;lat\&quot;,\&quot;lon\&quot;,\&quot;text\&quot;]}),hovertext:u({},o.hovertext,{}),line:{color:f.color,width:f.width},connectgaps:o.connectgaps,marker:u({symbol:{valType:\&quot;string\&quot;,dflt:\&quot;circle\&quot;,arrayOk:!0},opacity:p.opacity,size:p.size,sizeref:p.sizeref,sizemin:p.sizemin,sizemode:p.sizemode},c(\&quot;marker\&quot;)),fill:i.fill,fillcolor:o.fillcolor,textfont:s.layers.symbol.textfont,textposition:s.layers.symbol.textposition,below:{valType:\&quot;string\&quot;},selected:{marker:o.selected.marker},unselected:{marker:o.unselected.marker},hoverinfo:u({},l.hoverinfo,{flags:[\&quot;lon\&quot;,\&quot;lat\&quot;,\&quot;text\&quot;,\&quot;name\&quot;]}),hovertemplate:n()},\&quot;calc\&quot;,\&quot;nested\&quot;)},{\&quot;../../components/colorscale/attributes\&quot;:598,\&quot;../../lib/extend\&quot;:707,\&quot;../../plot_api/edit_types\&quot;:747,\&quot;../../plots/attributes\&quot;:761,\&quot;../../plots/mapbox/layout_attributes\&quot;:821,\&quot;../../plots/template_attributes\&quot;:840,\&quot;../scatter/attributes\&quot;:1117,\&quot;../scattergeo/attributes\&quot;:1156}],1177:[function(t,e,r){\&quot;use strict\&quot;;var n=t(\&quot;fast-isnumeric\&quot;),a=t(\&quot;../../lib\&quot;),i=t(\&quot;../../constants/numerical\&quot;).BADNUM,o=t(\&quot;../../lib/geojson_utils\&quot;),s=t(\&quot;../../components/colorscale\&quot;),l=t(\&quot;../../components/drawing\&quot;),c=t(\&quot;../scatter/make_bubble_size_func\&quot;),u=t(\&quot;../scatter/subtypes\&quot;),h=t(\&quot;../../plots/mapbox/convert_text_opts\&quot;),f=t(\&quot;../../lib/svg_text_utils\&quot;).NEWLINES,p=t(\&quot;../../lib/svg_text_utils\&quot;).BR_TAG_ALL;function d(){return{geojson:o.makeBlank(),layout:{visibility:\&quot;none\&quot;},paint:{}}}function g(t){return a.isArrayOrTypedArray(t)?function(t){return t}:t?function(){return t}:v}function v(){return\&quot;\&quot;}function m(t){return t[0]===i}e.exports=function(t,e){var r,i=e[0].trace,y=!0===i.visible&amp;&amp;0!==i._length,x=\&quot;none\&quot;!==i.fill,b=u.hasLines(i),_=u.hasMarkers(i),w=u.hasText(i),k=_&amp;&amp;\&quot;circle\&quot;===i.marker.symbol,T=_&amp;&amp;\&quot;circle\&quot;!==i.marker.symbol,A=d(),M=d(),S=d(),E=d(),C={fill:A,line:M,circle:S,symbol:E};if(!y)return C;if((x||b)&amp;&amp;(r=o.calcTraceToLineCoords(e)),x&amp;&amp;(A.geojson=o.makePolygon(r),A.layout.visibility=\&quot;visible\&quot;,a.extendFlat(A.paint,{\&quot;fill-color\&quot;:i.fillcolor})),b&amp;&amp;(M.geojson=o.makeLine(r),M.layout.visibility=\&quot;visible\&quot;,a.extendFlat(M.paint,{\&quot;line-width\&quot;:i.line.width,\&quot;line-color\&quot;:i.line.color,\&quot;line-opacity\&quot;:i.opacity})),k){var L=function(t){var e,r,i,o,u=t[0].trace,h=u.marker,f=u.selectedpoints,p=a.isArrayOrTypedArray(h.color),d=a.isArrayOrTypedArray(h.size),g=a.isArrayOrTypedArray(h.opacity);function v(t){return u.opacity*t}p&amp;&amp;(r=s.hasColorscale(u,\&quot;marker\&quot;)?s.makeColorScaleFuncFromTrace(h):a.identity);d&amp;&amp;(i=c(u));g&amp;&amp;(o=function(t){var e=n(t)?+a.constrain(t,0,1):0;return v(e)});var y,x=[];for(e=0;e&lt;t.length;e++){var b=t[e],_=b.lonlat;if(!m(_)){var w={};r&amp;&amp;(w.mcc=b.mcc=r(b.mc)),i&amp;&amp;(w.mrc=b.mrc=i(b.ms)),o&amp;&amp;(w.mo=o(b.mo)),f&amp;&amp;(w.selected=b.selected||0),x.push({type:\&quot;Feature\&quot;,geometry:{type:\&quot;Point\&quot;,coordinates:_},properties:w})}}if(f)for(y=l.makeSelectedPointStyleFns(u),e=0;e&lt;x.length;e++){var k=x[e].properties;y.selectedOpacityFn&amp;&amp;(k.mo=v(y.selectedOpacityFn(k))),y.selectedColorFn&amp;&amp;(k.mcc=y.selectedColorFn(k)),y.selectedSizeFn&amp;&amp;(k.mrc=y.selectedSizeFn(k))}return{geojson:{type:\&quot;FeatureCollection\&quot;,features:x},mcc:p||y&amp;&amp;y.selectedColorFn?{type:\&quot;identity\&quot;,property:\&quot;mcc\&quot;}:h.color,mrc:d||y&amp;&amp;y.selectedSizeFn?{type:\&quot;identity\&quot;,property:\&quot;mrc\&quot;}:(T=h.size,T/2),mo:g||y&amp;&amp;y.selectedOpacityFn?{type:\&quot;identity\&quot;,property:\&quot;mo\&quot;}:v(h.opacity)};var T}(e);S.geojson=L.geojson,S.layout.visibility=\&quot;visible\&quot;,a.extendFlat(S.paint,{\&quot;circle-color\&quot;:L.mcc,\&quot;circle-radius\&quot;:L.mrc,\&quot;circle-opacity\&quot;:L.mo})}if((T||w)&amp;&amp;(E.geojson=function(t,e){for(var r=t[0].trace,n=(r.marker||{}).symbol,i=\&quot;circle\&quot;!==n?g(n):v,o=u.hasText(r)?g(r.text):v,s=[],l=0;l&lt;t.length;l++){var c=t[l];if(!m(c.lonlat)){var h=r.texttemplate;if(h){var d=Array.isArray(h)?h[l]||\&quot;\&quot;:h;c.text=c.tx,c.lon=c.lonlat[0],c.lat=c.lonlat[1],c.customdata=c.data,c.txt=a.texttemplateString(d,{},e._fullLayout._d3locale,c,r._meta||{})}var y=h?c.txt:o(c.tx);y&amp;&amp;(y=y.replace(f,\&quot;\&quot;).replace(p,\&quot;\\n\&quot;)),s.push({type:\&quot;Feature\&quot;,geometry:{type:\&quot;Point\&quot;,coordinates:c.lonlat},properties:{symbol:i(c.mx),text:y}})}}return{type:\&quot;FeatureCollection\&quot;,features:s}}(e,t),a.extendFlat(E.layout,{visibility:\&quot;visible\&quot;,\&quot;icon-image\&quot;:\&quot;{symbol}-15\&quot;,\&quot;text-field\&quot;:\&quot;{text}\&quot;}),T&amp;&amp;(a.extendFlat(E.layout,{\&quot;icon-size\&quot;:i.marker.size/10}),a.extendFlat(E.paint,{\&quot;icon-opacity\&quot;:i.opacity*i.marker.opacity,\&quot;icon-color\&quot;:i.marker.color})),w)){var P=(i.marker||{}).size,O=h(i.textposition,P);a.extendFlat(E.layout,{\&quot;text-size\&quot;:i.textfont.size,\&quot;text-anchor\&quot;:O.anchor,\&quot;text-offset\&quot;:O.offset}),a.extendFlat(E.paint,{\&quot;text-color\&quot;:i.textfont.color,\&quot;text-opacity\&quot;:i.opacity})}return C}},{\&quot;../../components/colorscale\&quot;:603,\&quot;../../components/drawing\&quot;:612,\&quot;../../constants/numerical\&quot;:692,\&quot;../../lib\&quot;:716,\&quot;../../lib/geojson_utils\&quot;:711,\&quot;../../lib/svg_text_utils\&quot;:740,\&quot;../../plots/mapbox/convert_text_opts\&quot;:818,\&quot;../scatter/make_bubble_size_func\&quot;:1133,\&quot;../scatter/subtypes\&quot;:1140,\&quot;fast-isnumeric\&quot;:227}],1178:[function(t,e,r){\&quot;use strict\&quot;;var n=t(\&quot;../../lib\&quot;),a=t(\&quot;../scatter/subtypes\&quot;),i=t(\&quot;../scatter/marker_defaults\&quot;),o=t(\&quot;../scatter/line_defaults\&quot;),s=t(\&quot;../scatter/text_defaults\&quot;),l=t(\&quot;../scatter/fillcolor_defaults\&quot;),c=t(\&quot;./attributes\&quot;);e.exports=function(t,e,r,u){function h(r,a){return n.coerce(t,e,c,r,a)}if(function(t,e,r){var n=r(\&quot;lon\&quot;)||[],a=r(\&quot;lat\&quot;)||[],i=Math.min(n.length,a.length);return e._length=i,i}(0,e,h)){if(h(\&quot;text\&quot;),h(\&quot;texttemplate\&quot;),h(\&quot;hovertext\&quot;),h(\&quot;hovertemplate\&quot;),h(\&quot;mode\&quot;),h(\&quot;below\&quot;),a.hasLines(e)&amp;&amp;(o(t,e,r,u,h,{noDash:!0}),h(\&quot;connectgaps\&quot;)),a.hasMarkers(e)){i(t,e,r,u,h,{noLine:!0});var f=e.marker;\&quot;circle\&quot;!==f.symbol&amp;&amp;(n.isArrayOrTypedArray(f.size)&amp;&amp;(f.size=f.size[0]),n.isArrayOrTypedArray(f.color)&amp;&amp;(f.color=f.color[0]))}a.hasText(e)&amp;&amp;s(t,e,u,h,{noSelect:!0}),h(\&quot;fill\&quot;),\&quot;none\&quot;!==e.fill&amp;&amp;l(t,e,r,h),n.coerceSelectionMarkerOpacity(e,h)}else e.visible=!1}},{\&quot;../../lib\&quot;:716,\&quot;../scatter/fillcolor_defaults\&quot;:1125,\&quot;../scatter/line_defaults\&quot;:1129,\&quot;../scatter/marker_defaults\&quot;:1135,\&quot;../scatter/subtypes\&quot;:1140,\&quot;../scatter/text_defaults\&quot;:1141,\&quot;./attributes\&quot;:1176}],1179:[function(t,e,r){\&quot;use strict\&quot;;e.exports=function(t,e){return t.lon=e.lon,t.lat=e.lat,t}},{}],1180:[function(t,e,r){\&quot;use strict\&quot;;var n=t(\&quot;../../components/fx\&quot;),a=t(\&quot;../../lib\&quot;),i=t(\&quot;../scatter/get_trace_color\&quot;),o=a.fillText,s=t(\&quot;../../constants/numerical\&quot;).BADNUM;e.exports=function(t,e,r){var l=t.cd,c=l[0].trace,u=t.xa,h=t.ya,f=t.subplot,p=360*(e&gt;=0?Math.floor((e+180)/360):Math.ceil((e-180)/360)),d=e-p;if(n.getClosest(l,function(t){var e=t.lonlat;if(e[0]===s)return 1/0;var n=a.modHalf(e[0],360),i=e[1],o=f.project([n,i]),l=o.x-u.c2p([d,i]),c=o.y-h.c2p([n,r]),p=Math.max(3,t.mrc||0);return Math.max(Math.sqrt(l*l+c*c)-p,1-3/p)},t),!1!==t.index){var g=l[t.index],v=g.lonlat,m=[a.modHalf(v[0],360)+p,v[1]],y=u.c2p(m),x=h.c2p(m),b=g.mrc||1;return t.x0=y-b,t.x1=y+b,t.y0=x-b,t.y1=x+b,t.color=i(c,g),t.extraText=function(t,e,r){if(t.hovertemplate)return;var n=(e.hi||t.hoverinfo).split(\&quot;+\&quot;),a=-1!==n.indexOf(\&quot;all\&quot;),i=-1!==n.indexOf(\&quot;lon\&quot;),s=-1!==n.indexOf(\&quot;lat\&quot;),l=e.lonlat,c=[];function u(t){return t+\&quot;\\xb0\&quot;}a||i&amp;&amp;s?c.push(\&quot;(\&quot;+u(l[0])+\&quot;, \&quot;+u(l[1])+\&quot;)\&quot;):i?c.push(r.lon+u(l[0])):s&amp;&amp;c.push(r.lat+u(l[1]));(a||-1!==n.indexOf(\&quot;text\&quot;))&amp;&amp;o(e,t,c);return c.join(\&quot;&lt;br&gt;\&quot;)}(c,g,l[0].t.labels),t.hovertemplate=c.hovertemplate,[t]}}},{\&quot;../../components/fx\&quot;:629,\&quot;../../constants/numerical\&quot;:692,\&quot;../../lib\&quot;:716,\&quot;../scatter/get_trace_color\&quot;:1126}],1181:[function(t,e,r){\&quot;use strict\&quot;;e.exports={attributes:t(\&quot;./attributes\&quot;),supplyDefaults:t(\&quot;./defaults\&quot;),colorbar:t(\&quot;../scatter/marker_colorbar\&quot;),calc:t(\&quot;../scattergeo/calc\&quot;),plot:t(\&quot;./plot\&quot;),hoverPoints:t(\&quot;./hover\&quot;),eventData:t(\&quot;./event_data\&quot;),selectPoints:t(\&quot;./select\&quot;),styleOnSelect:function(t,e){e&amp;&amp;e[0].trace._glTrace.update(e)},moduleType:\&quot;trace\&quot;,name:\&quot;scattermapbox\&quot;,basePlotModule:t(\&quot;../../plots/mapbox\&quot;),categories:[\&quot;mapbox\&quot;,\&quot;gl\&quot;,\&quot;symbols\&quot;,\&quot;showLegend\&quot;,\&quot;scatter-like\&quot;],meta:{}}},{\&quot;../../plots/mapbox\&quot;:819,\&quot;../scatter/marker_colorbar\&quot;:1134,\&quot;../scattergeo/calc\&quot;:1157,\&quot;./attributes\&quot;:1176,\&quot;./defaults\&quot;:1178,\&quot;./event_data\&quot;:1179,\&quot;./hover\&quot;:1180,\&quot;./plot\&quot;:1182,\&quot;./select\&quot;:1183}],1182:[function(t,e,r){\&quot;use strict\&quot;;var n=t(\&quot;./convert\&quot;),a=t(\&quot;../../plots/mapbox/constants\&quot;).traceLayerPrefix,i=[\&quot;fill\&quot;,\&quot;line\&quot;,\&quot;circle\&quot;,\&quot;symbol\&quot;];function o(t,e){this.type=\&quot;scattermapbox\&quot;,this.subplot=t,this.uid=e,this.sourceIds={fill:\&quot;source-\&quot;+e+\&quot;-fill\&quot;,line:\&quot;source-\&quot;+e+\&quot;-line\&quot;,circle:\&quot;source-\&quot;+e+\&quot;-circle\&quot;,symbol:\&quot;source-\&quot;+e+\&quot;-symbol\&quot;},this.layerIds={fill:a+e+\&quot;-fill\&quot;,line:a+e+\&quot;-line\&quot;,circle:a+e+\&quot;-circle\&quot;,symbol:a+e+\&quot;-symbol\&quot;},this.below=null}var s=o.prototype;s.addSource=function(t,e){this.subplot.map.addSource(this.sourceIds[t],{type:\&quot;geojson\&quot;,data:e.geojson})},s.setSourceData=function(t,e){this.subplot.map.getSource(this.sourceIds[t]).setData(e.geojson)},s.addLayer=function(t,e,r){this.subplot.addLayer({type:t,id:this.layerIds[t],source:this.sourceIds[t],layout:e.layout,paint:e.paint},r)},s.update=function(t){var e,r,a,o=this.subplot,s=o.map,l=n(o.gd,t),c=o.belowLookup[\&quot;trace-\&quot;+this.uid];if(c!==this.below){for(e=i.length-1;e&gt;=0;e--)r=i[e],s.removeLayer(this.layerIds[r]);for(e=0;e&lt;i.length;e++)a=l[r=i[e]],this.addLayer(r,a,c);this.below=c}for(e=0;e&lt;i.length;e++)a=l[r=i[e]],o.setOptions(this.layerIds[r],\&quot;setLayoutProperty\&quot;,a.layout),\&quot;visible\&quot;===a.layout.visibility&amp;&amp;(this.setSourceData(r,a),o.setOptions(this.layerIds[r],\&quot;setPaintProperty\&quot;,a.paint));t[0].trace._glTrace=this},s.dispose=function(){for(var t=this.subplot.map,e=i.length-1;e&gt;=0;e--){var r=i[e];t.removeLayer(this.layerIds[r]),t.removeSource(this.sourceIds[r])}},e.exports=function(t,e){for(var r=e[0].trace,a=new o(t,r.uid),s=n(t.gd,e),l=a.below=t.belowLookup[\&quot;trace-\&quot;+r.uid],c=0;c&lt;i.length;c++){var u=i[c],h=s[u];a.addSource(u,h),a.addLayer(u,h,l)}return e[0].trace._glTrace=a,a}},{\&quot;../../plots/mapbox/constants\&quot;:817,\&quot;./convert\&quot;:1177}],1183:[function(t,e,r){\&quot;use strict\&quot;;var n=t(\&quot;../../lib\&quot;),a=t(\&quot;../scatter/subtypes\&quot;),i=t(\&quot;../../constants/numerical\&quot;).BADNUM;e.exports=function(t,e){var r,o=t.cd,s=t.xaxis,l=t.yaxis,c=[],u=o[0].trace;if(!a.hasMarkers(u))return[];if(!1===e)for(r=0;r&lt;o.length;r++)o[r].selected=0;else for(r=0;r&lt;o.length;r++){var h=o[r],f=h.lonlat;if(f[0]!==i){var p=[n.modHalf(f[0],360),f[1]],d=[s.c2p(p),l.c2p(p)];e.contains(d,null,r,t)?(c.push({pointNumber:r,lon:f[0],lat:f[1]}),h.selected=1):h.selected=0}}return c}},{\&quot;../../constants/numerical\&quot;:692,\&quot;../../lib\&quot;:716,\&quot;../scatter/subtypes\&quot;:1140}],1184:[function(t,e,r){\&quot;use strict\&quot;;var n=t(\&quot;../../plots/template_attributes\&quot;).hovertemplateAttrs,a=t(\&quot;../../plots/template_attributes\&quot;).texttemplateAttrs,i=t(\&quot;../../lib/extend\&quot;).extendFlat,o=t(\&quot;../scatter/attributes\&quot;),s=t(\&quot;../../plots/attributes\&quot;),l=o.line;e.exports={mode:o.mode,r:{valType:\&quot;data_array\&quot;,editType:\&quot;calc+clearAxisTypes\&quot;},theta:{valType:\&quot;data_array\&quot;,editType:\&quot;calc+clearAxisTypes\&quot;},r0:{valType:\&quot;any\&quot;,dflt:0,editType:\&quot;calc+clearAxisTypes\&quot;},dr:{valType:\&quot;number\&quot;,dflt:1,editType:\&quot;calc\&quot;},theta0:{valType:\&quot;any\&quot;,dflt:0,editType:\&quot;calc+clearAxisTypes\&quot;},dtheta:{valType:\&quot;number\&quot;,editType:\&quot;calc\&quot;},thetaunit:{valType:\&quot;enumerated\&quot;,values:[\&quot;radians\&quot;,\&quot;degrees\&quot;,\&quot;gradians\&quot;],dflt:\&quot;degrees\&quot;,editType:\&quot;calc+clearAxisTypes\&quot;},text:o.text,texttemplate:a({editType:\&quot;plot\&quot;},{keys:[\&quot;r\&quot;,\&quot;theta\&quot;,\&quot;text\&quot;]}),hovertext:o.hovertext,line:{color:l.color,width:l.width,dash:l.dash,shape:i({},l.shape,{values:[\&quot;linear\&quot;,\&quot;spline\&quot;]}),smoothing:l.smoothing,editType:\&quot;calc\&quot;},connectgaps:o.connectgaps,marker:o.marker,cliponaxis:i({},o.cliponaxis,{dflt:!1}),textposition:o.textposition,textfont:o.textfont,fill:i({},o.fill,{values:[\&quot;none\&quot;,\&quot;toself\&quot;,\&quot;tonext\&quot;],dflt:\&quot;none\&quot;}),fillcolor:o.fillcolor,hoverinfo:i({},s.hoverinfo,{flags:[\&quot;r\&quot;,\&quot;theta\&quot;,\&quot;text\&quot;,\&quot;name\&quot;]}),hoveron:o.hoveron,hovertemplate:n(),selected:o.selected,unselected:o.unselected}},{\&quot;../../lib/extend\&quot;:707,\&quot;../../plots/attributes\&quot;:761,\&quot;../../plots/template_attributes\&quot;:840,\&quot;../scatter/attributes\&quot;:1117}],1185:[function(t,e,r){\&quot;use strict\&quot;;var n=t(\&quot;fast-isnumeric\&quot;),a=t(\&quot;../../constants/numerical\&quot;).BADNUM,i=t(\&quot;../../plots/cartesian/axes\&quot;),o=t(\&quot;../scatter/colorscale_calc\&quot;),s=t(\&quot;../scatter/arrays_to_calcdata\&quot;),l=t(\&quot;../scatter/calc_selection\&quot;),c=t(\&quot;../scatter/calc\&quot;).calcMarkerSize;e.exports=function(t,e){for(var r=t._fullLayout,u=e.subplot,h=r[u].radialaxis,f=r[u].angularaxis,p=h.makeCalcdata(e,\&quot;r\&quot;),d=f.makeCalcdata(e,\&quot;theta\&quot;),g=e._length,v=new Array(g),m=0;m&lt;g;m++){var y=p[m],x=d[m],b=v[m]={};n(y)&amp;&amp;n(x)?(b.r=y,b.theta=x):b.r=a}var _=c(e,g);return e._extremes.x=i.findExtremes(h,p,{ppad:_}),o(t,e),s(v,e),l(v,e),v}},{\&quot;../../constants/numerical\&quot;:692,\&quot;../../plots/cartesian/axes\&quot;:764,\&quot;../scatter/arrays_to_calcdata\&quot;:1116,\&quot;../scatter/calc\&quot;:1118,\&quot;../scatter/calc_selection\&quot;:1119,\&quot;../scatter/colorscale_calc\&quot;:1120,\&quot;fast-isnumeric\&quot;:227}],1186:[function(t,e,r){\&quot;use strict\&quot;;var n=t(\&quot;../../lib\&quot;),a=t(\&quot;../scatter/subtypes\&quot;),i=t(\&quot;../scatter/marker_defaults\&quot;),o=t(\&quot;../scatter/line_defaults\&quot;),s=t(\&quot;../scatter/line_shape_defaults\&quot;),l=t(\&quot;../scatter/text_defaults\&quot;),c=t(\&quot;../scatter/fillcolor_defaults\&quot;),u=t(\&quot;../scatter/constants\&quot;).PTS_LINESONLY,h=t(\&quot;./attributes\&quot;);function f(t,e,r,n){var a,i=n(\&quot;r\&quot;),o=n(\&quot;theta\&quot;);if(i)o?a=Math.min(i.length,o.length):(a=i.length,n(\&quot;theta0\&quot;),n(\&quot;dtheta\&quot;));else{if(!o)return 0;a=e.theta.length,n(\&quot;r0\&quot;),n(\&quot;dr\&quot;)}return e._length=a,a}e.exports={handleRThetaDefaults:f,supplyDefaults:function(t,e,r,p){function d(r,a){return n.coerce(t,e,h,r,a)}var g=f(0,e,0,d);if(g){d(\&quot;thetaunit\&quot;),d(\&quot;mode\&quot;,g&lt;u?\&quot;lines+markers\&quot;:\&quot;lines\&quot;),d(\&quot;text\&quot;),d(\&quot;hovertext\&quot;),\&quot;fills\&quot;!==e.hoveron&amp;&amp;d(\&quot;hovertemplate\&quot;),a.hasLines(e)&amp;&amp;(o(t,e,r,p,d),s(t,e,d),d(\&quot;connectgaps\&quot;)),a.hasMarkers(e)&amp;&amp;i(t,e,r,p,d,{gradient:!0}),a.hasText(e)&amp;&amp;(d(\&quot;texttemplate\&quot;),l(t,e,p,d));var v=[];(a.hasMarkers(e)||a.hasText(e))&amp;&amp;(d(\&quot;cliponaxis\&quot;),d(\&quot;marker.maxdisplayed\&quot;),v.push(\&quot;points\&quot;)),d(\&quot;fill\&quot;),\&quot;none\&quot;!==e.fill&amp;&amp;(c(t,e,r,d),a.hasLines(e)||s(t,e,d)),\&quot;tonext\&quot;!==e.fill&amp;&amp;\&quot;toself\&quot;!==e.fill||v.push(\&quot;fills\&quot;),d(\&quot;hoveron\&quot;,v.join(\&quot;+\&quot;)||\&quot;points\&quot;),n.coerceSelectionMarkerOpacity(e,d)}else e.visible=!1}}},{\&quot;../../lib\&quot;:716,\&quot;../scatter/constants\&quot;:1121,\&quot;../scatter/fillcolor_defaults\&quot;:1125,\&quot;../scatter/line_defaults\&quot;:1129,\&quot;../scatter/line_shape_defaults\&quot;:1131,\&quot;../scatter/marker_defaults\&quot;:1135,\&quot;../scatter/subtypes\&quot;:1140,\&quot;../scatter/text_defaults\&quot;:1141,\&quot;./attributes\&quot;:1184}],1187:[function(t,e,r){\&quot;use strict\&quot;;var n=t(\&quot;../scatter/hover\&quot;),a=t(\&quot;../../plots/cartesian/axes\&quot;),i=t(\&quot;../../lib\&quot;);function o(t,e,r,n){var o=r.radialAxis,s=r.angularAxis;o._hovertitle=\&quot;r\&quot;,s._hovertitle=\&quot;\\u03b8\&quot;;var l=o.c2l(t.r);n.rLabel=a.tickText(o,l,\&quot;hover\&quot;).text;var c=\&quot;degrees\&quot;===s.thetaunit?i.rad2deg(t.theta):t.theta;n.thetaLabel=a.tickText(s,c,\&quot;hover\&quot;).text;var u=t.hi||e.hoverinfo,h=[];function f(t,e){h.push(t._hovertitle+\&quot;: \&quot;+e)}if(!e.hovertemplate){var p=u.split(\&quot;+\&quot;);-1!==p.indexOf(\&quot;all\&quot;)&amp;&amp;(p=[\&quot;r\&quot;,\&quot;theta\&quot;,\&quot;text\&quot;]),-1!==p.indexOf(\&quot;r\&quot;)&amp;&amp;f(o,n.rLabel),-1!==p.indexOf(\&quot;theta\&quot;)&amp;&amp;f(s,n.thetaLabel),-1!==p.indexOf(\&quot;text\&quot;)&amp;&amp;n.text&amp;&amp;(h.push(n.text),delete n.text),n.extraText=h.join(\&quot;&lt;br&gt;\&quot;)}}e.exports={hoverPoints:function(t,e,r,a){var i=n(t,e,r,a);if(i&amp;&amp;!1!==i[0].index){var s=i[0];if(void 0===s.index)return i;var l=t.subplot,c=s.cd[s.index],u=s.trace;if(l.isPtInside(c))return s.xLabelVal=void 0,s.yLabelVal=void 0,o(c,u,l,s),s.hovertemplate=u.hovertemplate,i}},makeHoverPointText:o}},{\&quot;../../lib\&quot;:716,\&quot;../../plots/cartesian/axes\&quot;:764,\&quot;../scatter/hover\&quot;:1127}],1188:[function(t,e,r){\&quot;use strict\&quot;;e.exports={moduleType:\&quot;trace\&quot;,name:\&quot;scatterpolar\&quot;,basePlotModule:t(\&quot;../../plots/polar\&quot;),categories:[\&quot;polar\&quot;,\&quot;symbols\&quot;,\&quot;showLegend\&quot;,\&quot;scatter-like\&quot;],attributes:t(\&quot;./attributes\&quot;),supplyDefaults:t(\&quot;./defaults\&quot;).supplyDefaults,colorbar:t(\&quot;../scatter/marker_colorbar\&quot;),calc:t(\&quot;./calc\&quot;),plot:t(\&quot;./plot\&quot;),style:t(\&quot;../scatter/style\&quot;).style,styleOnSelect:t(\&quot;../scatter/style\&quot;).styleOnSelect,hoverPoints:t(\&quot;./hover\&quot;).hoverPoints,selectPoints:t(\&quot;../scatter/select\&quot;),meta:{}}},{\&quot;../../plots/polar\&quot;:828,\&quot;../scatter/marker_colorbar\&quot;:1134,\&quot;../scatter/select\&quot;:1137,\&quot;../scatter/style\&quot;:1139,\&quot;./attributes\&quot;:1184,\&quot;./calc\&quot;:1185,\&quot;./defaults\&quot;:1186,\&quot;./hover\&quot;:1187,\&quot;./plot\&quot;:1189}],1189:[function(t,e,r){\&quot;use strict\&quot;;var n=t(\&quot;../scatter/plot\&quot;),a=t(\&quot;../../constants/numerical\&quot;).BADNUM;e.exports=function(t,e,r){for(var i=e.layers.frontplot.select(\&quot;g.scatterlayer\&quot;),o={xaxis:e.xaxis,yaxis:e.yaxis,plot:e.framework,layerClipId:e._hasClipOnAxisFalse?e.clipIds.forTraces:null},s=e.radialAxis,l=e.angularAxis,c=0;c&lt;r.length;c++)for(var u=r[c],h=0;h&lt;u.length;h++){var f=u[h],p=f.r;if(p===a)f.x=f.y=a;else{var d=s.c2g(p),g=l.c2g(f.theta);f.x=d*Math.cos(g),f.y=d*Math.sin(g)}}n(t,o,r,i)}},{\&quot;../../constants/numerical\&quot;:692,\&quot;../scatter/plot\&quot;:1136}],1190:[function(t,e,r){\&quot;use strict\&quot;;var n=t(\&quot;../scatterpolar/attributes\&quot;),a=t(\&quot;../scattergl/attributes\&quot;),i=t(\&quot;../../plots/template_attributes\&quot;).texttemplateAttrs;e.exports={mode:n.mode,r:n.r,theta:n.theta,r0:n.r0,dr:n.dr,theta0:n.theta0,dtheta:n.dtheta,thetaunit:n.thetaunit,text:n.text,texttemplate:i({editType:\&quot;plot\&quot;},{keys:[\&quot;r\&quot;,\&quot;theta\&quot;,\&quot;text\&quot;]}),hovertext:n.hovertext,hovertemplate:n.hovertemplate,line:a.line,connectgaps:a.connectgaps,marker:a.marker,fill:a.fill,fillcolor:a.fillcolor,textposition:a.textposition,textfont:a.textfont,hoverinfo:n.hoverinfo,selected:n.selected,unselected:n.unselected}},{\&quot;../../plots/template_attributes\&quot;:840,\&quot;../scattergl/attributes\&quot;:1165,\&quot;../scatterpolar/attributes\&quot;:1184}],1191:[function(t,e,r){\&quot;use strict\&quot;;var n=t(\&quot;../scatter/colorscale_calc\&quot;),a=t(\&quot;../scatter/calc\&quot;).calcMarkerSize,i=t(\&quot;../scattergl/convert\&quot;),o=t(\&quot;../../plots/cartesian/axes\&quot;),s=t(\&quot;../scattergl/constants\&quot;).TOO_MANY_POINTS;e.exports=function(t,e){var r=t._fullLayout,l=e.subplot,c=r[l].radialaxis,u=r[l].angularaxis,h=c.makeCalcdata(e,\&quot;r\&quot;),f=u.makeCalcdata(e,\&quot;theta\&quot;),p=e._length,d={};p&lt;h.length&amp;&amp;(h=h.slice(0,p)),p&lt;f.length&amp;&amp;(f=f.slice(0,p)),d.r=h,d.theta=f,n(t,e);var g,v=d.opts=i.style(t,e);return p&lt;s?g=a(e,p):v.marker&amp;&amp;(g=2*(v.marker.sizeAvg||Math.max(v.marker.size,3))),e._extremes.x=o.findExtremes(c,h,{ppad:g}),[{x:!1,y:!1,t:d,trace:e}]}},{\&quot;../../plots/cartesian/axes\&quot;:764,\&quot;../scatter/calc\&quot;:1118,\&quot;../scatter/colorscale_calc\&quot;:1120,\&quot;../scattergl/constants\&quot;:1167,\&quot;../scattergl/convert\&quot;:1168}],1192:[function(t,e,r){\&quot;use strict\&quot;;var n=t(\&quot;../../lib\&quot;),a=t(\&quot;../scatter/subtypes\&quot;),i=t(\&quot;../scatterpolar/defaults\&quot;).handleRThetaDefaults,o=t(\&quot;../scatter/marker_defaults\&quot;),s=t(\&quot;../scatter/line_defaults\&quot;),l=t(\&quot;../scatter/text_defaults\&quot;),c=t(\&quot;../scatter/fillcolor_defaults\&quot;),u=t(\&quot;../scatter/constants\&quot;).PTS_LINESONLY,h=t(\&quot;./attributes\&quot;);e.exports=function(t,e,r,f){function p(r,a){return n.coerce(t,e,h,r,a)}var d=i(t,e,f,p);d?(p(\&quot;thetaunit\&quot;),p(\&quot;mode\&quot;,d&lt;u?\&quot;lines+markers\&quot;:\&quot;lines\&quot;),p(\&quot;text\&quot;),p(\&quot;hovertext\&quot;),\&quot;fills\&quot;!==e.hoveron&amp;&amp;p(\&quot;hovertemplate\&quot;),a.hasLines(e)&amp;&amp;(s(t,e,r,f,p),p(\&quot;connectgaps\&quot;)),a.hasMarkers(e)&amp;&amp;o(t,e,r,f,p),a.hasText(e)&amp;&amp;(p(\&quot;texttemplate\&quot;),l(t,e,f,p)),p(\&quot;fill\&quot;),\&quot;none\&quot;!==e.fill&amp;&amp;c(t,e,r,p),n.coerceSelectionMarkerOpacity(e,p)):e.visible=!1}},{\&quot;../../lib\&quot;:716,\&quot;../scatter/constants\&quot;:1121,\&quot;../scatter/fillcolor_defaults\&quot;:1125,\&quot;../scatter/line_defaults\&quot;:1129,\&quot;../scatter/marker_defaults\&quot;:1135,\&quot;../scatter/subtypes\&quot;:1140,\&quot;../scatter/text_defaults\&quot;:1141,\&quot;../scatterpolar/defaults\&quot;:1186,\&quot;./attributes\&quot;:1190}],1193:[function(t,e,r){\&quot;use strict\&quot;;var n=t(\&quot;../scattergl/hover\&quot;),a=t(\&quot;../scatterpolar/hover\&quot;).makeHoverPointText;e.exports={hoverPoints:function(t,e,r,i){var o=t.cd[0].t,s=o.r,l=o.theta,c=n.hoverPoints(t,e,r,i);if(c&amp;&amp;!1!==c[0].index){var u=c[0];if(void 0===u.index)return c;var h=t.subplot,f=u.cd[u.index],p=u.trace;if(f.r=s[u.index],f.theta=l[u.index],h.isPtInside(f))return u.xLabelVal=void 0,u.yLabelVal=void 0,a(f,p,h,u),c}}}},{\&quot;../scattergl/hover\&quot;:1171,\&quot;../scatterpolar/hover\&quot;:1187}],1194:[function(t,e,r){\&quot;use strict\&quot;;e.exports={moduleType:\&quot;trace\&quot;,name:\&quot;scatterpolargl\&quot;,basePlotModule:t(\&quot;../../plots/polar\&quot;),categories:[\&quot;gl\&quot;,\&quot;regl\&quot;,\&quot;polar\&quot;,\&quot;symbols\&quot;,\&quot;showLegend\&quot;,\&quot;scatter-like\&quot;],attributes:t(\&quot;./attributes\&quot;),supplyDefaults:t(\&quot;./defaults\&quot;),colorbar:t(\&quot;../scatter/marker_colorbar\&quot;),calc:t(\&quot;./calc\&quot;),plot:t(\&quot;./plot\&quot;),hoverPoints:t(\&quot;./hover\&quot;).hoverPoints,selectPoints:t(\&quot;../scattergl/select\&quot;),meta:{}}},{\&quot;../../plots/polar\&quot;:828,\&quot;../scatter/marker_colorbar\&quot;:1134,\&quot;../scattergl/select\&quot;:1175,\&quot;./attributes\&quot;:1190,\&quot;./calc\&quot;:1191,\&quot;./defaults\&quot;:1192,\&quot;./hover\&quot;:1193,\&quot;./plot\&quot;:1195}],1195:[function(t,e,r){\&quot;use strict\&quot;;var n=t(\&quot;point-cluster\&quot;),a=t(\&quot;fast-isnumeric\&quot;),i=t(\&quot;../scattergl/plot\&quot;),o=t(\&quot;../scattergl/scene_update\&quot;),s=t(\&quot;../scattergl/convert\&quot;),l=t(\&quot;../../lib\&quot;),c=t(\&quot;../scattergl/constants\&quot;).TOO_MANY_POINTS;e.exports=function(t,e,r){if(r.length){var u=e.radialAxis,h=e.angularAxis,f=o(t,e);return r.forEach(function(r){if(r&amp;&amp;r[0]&amp;&amp;r[0].trace){var i,o=r[0],p=o.trace,d=o.t,g=p._length,v=d.r,m=d.theta,y=d.opts,x=v.slice(),b=m.slice();for(i=0;i&lt;v.length;i++)e.isPtInside({r:v[i],theta:m[i]})||(x[i]=NaN,b[i]=NaN);var _=new Array(2*g),w=Array(g),k=Array(g);for(i=0;i&lt;g;i++){var T,A,M=x[i];if(a(M)){var S=u.c2g(M),E=h.c2g(b[i],p.thetaunit);T=S*Math.cos(E),A=S*Math.sin(E)}else T=A=NaN;w[i]=_[2*i]=T,k[i]=_[2*i+1]=A}d.tree=n(_),y.marker&amp;&amp;g&gt;=c&amp;&amp;(y.marker.cluster=d.tree),y.marker&amp;&amp;(y.markerSel.positions=y.markerUnsel.positions=y.marker.positions=_),y.line&amp;&amp;_.length&gt;1&amp;&amp;l.extendFlat(y.line,s.linePositions(t,p,_)),y.text&amp;&amp;(l.extendFlat(y.text,{positions:_},s.textPosition(t,p,y.text,y.marker)),l.extendFlat(y.textSel,{positions:_},s.textPosition(t,p,y.text,y.markerSel)),l.extendFlat(y.textUnsel,{positions:_},s.textPosition(t,p,y.text,y.markerUnsel))),y.fill&amp;&amp;!f.fill2d&amp;&amp;(f.fill2d=!0),y.marker&amp;&amp;!f.scatter2d&amp;&amp;(f.scatter2d=!0),y.line&amp;&amp;!f.line2d&amp;&amp;(f.line2d=!0),y.text&amp;&amp;!f.glText&amp;&amp;(f.glText=!0),f.lineOptions.push(y.line),f.fillOptions.push(y.fill),f.markerOptions.push(y.marker),f.markerSelectedOptions.push(y.markerSel),f.markerUnselectedOptions.push(y.markerUnsel),f.textOptions.push(y.text),f.textSelectedOptions.push(y.textSel),f.textUnselectedOptions.push(y.textUnsel),f.selectBatch.push([]),f.unselectBatch.push([]),d.x=w,d.y=k,d.rawx=w,d.rawy=k,d.r=v,d.theta=m,d.positions=_,d._scene=f,d.index=f.count,f.count++}}),i(t,e,r)}}},{\&quot;../../lib\&quot;:716,\&quot;../scattergl/constants\&quot;:1167,\&quot;../scattergl/convert\&quot;:1168,\&quot;../scattergl/plot\&quot;:1173,\&quot;../scattergl/scene_update\&quot;:1174,\&quot;fast-isnumeric\&quot;:227,\&quot;point-cluster\&quot;:470}],1196:[function(t,e,r){\&quot;use strict\&quot;;var n=t(\&quot;../../plots/template_attributes\&quot;).hovertemplateAttrs,a=t(\&quot;../../plots/template_attributes\&quot;).texttemplateAttrs,i=t(\&quot;../scatter/attributes\&quot;),o=t(\&quot;../../plots/attributes\&quot;),s=t(\&quot;../../components/colorscale/attributes\&quot;),l=t(\&quot;../../components/drawing/attributes\&quot;).dash,c=t(\&quot;../../lib/extend\&quot;).extendFlat,u=i.marker,h=i.line,f=u.line;e.exports={a:{valType:\&quot;data_array\&quot;,editType:\&quot;calc\&quot;},b:{valType:\&quot;data_array\&quot;,editType:\&quot;calc\&quot;},c:{valType:\&quot;data_array\&quot;,editType:\&quot;calc\&quot;},sum:{valType:\&quot;number\&quot;,dflt:0,min:0,editType:\&quot;calc\&quot;},mode:c({},i.mode,{dflt:\&quot;markers\&quot;}),text:c({},i.text,{}),texttemplate:a({editType:\&quot;plot\&quot;},{keys:[\&quot;a\&quot;,\&quot;b\&quot;,\&quot;c\&quot;,\&quot;text\&quot;]}),hovertext:c({},i.hovertext,{}),line:{color:h.color,width:h.width,dash:l,shape:c({},h.shape,{values:[\&quot;linear\&quot;,\&quot;spline\&quot;]}),smoothing:h.smoothing,editType:\&quot;calc\&quot;},connectgaps:i.connectgaps,cliponaxis:i.cliponaxis,fill:c({},i.fill,{values:[\&quot;none\&quot;,\&quot;toself\&quot;,\&quot;tonext\&quot;],dflt:\&quot;none\&quot;}),fillcolor:i.fillcolor,marker:c({symbol:u.symbol,opacity:u.opacity,maxdisplayed:u.maxdisplayed,size:u.size,sizeref:u.sizeref,sizemin:u.sizemin,sizemode:u.sizemode,line:c({width:f.width,editType:\&quot;calc\&quot;},s(\&quot;marker.line\&quot;)),gradient:u.gradient,editType:\&quot;calc\&quot;},s(\&quot;marker\&quot;)),textfont:i.textfont,textposition:i.textposition,selected:i.selected,unselected:i.unselected,hoverinfo:c({},o.hoverinfo,{flags:[\&quot;a\&quot;,\&quot;b\&quot;,\&quot;c\&quot;,\&quot;text\&quot;,\&quot;name\&quot;]}),hoveron:i.hoveron,hovertemplate:n()}},{\&quot;../../components/colorscale/attributes\&quot;:598,\&quot;../../components/drawing/attributes\&quot;:611,\&quot;../../lib/extend\&quot;:707,\&quot;../../plots/attributes\&quot;:761,\&quot;../../plots/template_attributes\&quot;:840,\&quot;../scatter/attributes\&quot;:1117}],1197:[function(t,e,r){\&quot;use strict\&quot;;var n=t(\&quot;fast-isnumeric\&quot;),a=t(\&quot;../scatter/colorscale_calc\&quot;),i=t(\&quot;../scatter/arrays_to_calcdata\&quot;),o=t(\&quot;../scatter/calc_selection\&quot;),s=t(\&quot;../scatter/calc\&quot;).calcMarkerSize,l=[\&quot;a\&quot;,\&quot;b\&quot;,\&quot;c\&quot;],c={a:[\&quot;b\&quot;,\&quot;c\&quot;],b:[\&quot;a\&quot;,\&quot;c\&quot;],c:[\&quot;a\&quot;,\&quot;b\&quot;]};e.exports=function(t,e){var r,u,h,f,p,d,g=t._fullLayout[e.subplot].sum,v=e.sum||g,m={a:e.a,b:e.b,c:e.c};for(r=0;r&lt;l.length;r++)if(!m[h=l[r]]){for(p=m[c[h][0]],d=m[c[h][1]],f=new Array(p.length),u=0;u&lt;p.length;u++)f[u]=v-p[u]-d[u];m[h]=f}var y,x,b,_,w,k,T=e._length,A=new Array(T);for(r=0;r&lt;T;r++)y=m.a[r],x=m.b[r],b=m.c[r],n(y)&amp;&amp;n(x)&amp;&amp;n(b)?(1!==(_=g/((y=+y)+(x=+x)+(b=+b)))&amp;&amp;(y*=_,x*=_,b*=_),k=y,w=b-x,A[r]={x:w,y:k,a:y,b:x,c:b}):A[r]={x:!1,y:!1};return s(e,T),a(t,e),i(A,e),o(A,e),A}},{\&quot;../scatter/arrays_to_calcdata\&quot;:1116,\&quot;../scatter/calc\&quot;:1118,\&quot;../scatter/calc_selection\&quot;:1119,\&quot;../scatter/colorscale_calc\&quot;:1120,\&quot;fast-isnumeric\&quot;:227}],1198:[function(t,e,r){\&quot;use strict\&quot;;var n=t(\&quot;../../lib\&quot;),a=t(\&quot;../scatter/constants\&quot;),i=t(\&quot;../scatter/subtypes\&quot;),o=t(\&quot;../scatter/marker_defaults\&quot;),s=t(\&quot;../scatter/line_defaults\&quot;),l=t(\&quot;../scatter/line_shape_defaults\&quot;),c=t(\&quot;../scatter/text_defaults\&quot;),u=t(\&quot;../scatter/fillcolor_defaults\&quot;),h=t(\&quot;./attributes\&quot;);e.exports=function(t,e,r,f){function p(r,a){return n.coerce(t,e,h,r,a)}var d,g=p(\&quot;a\&quot;),v=p(\&quot;b\&quot;),m=p(\&quot;c\&quot;);if(g?(d=g.length,v?(d=Math.min(d,v.length),m&amp;&amp;(d=Math.min(d,m.length))):d=m?Math.min(d,m.length):0):v&amp;&amp;m&amp;&amp;(d=Math.min(v.length,m.length)),d){e._length=d,p(\&quot;sum\&quot;),p(\&quot;text\&quot;),p(\&quot;hovertext\&quot;),\&quot;fills\&quot;!==e.hoveron&amp;&amp;p(\&quot;hovertemplate\&quot;),p(\&quot;mode\&quot;,d&lt;a.PTS_LINESONLY?\&quot;lines+markers\&quot;:\&quot;lines\&quot;),i.hasLines(e)&amp;&amp;(s(t,e,r,f,p),l(t,e,p),p(\&quot;connectgaps\&quot;)),i.hasMarkers(e)&amp;&amp;o(t,e,r,f,p,{gradient:!0}),i.hasText(e)&amp;&amp;(p(\&quot;texttemplate\&quot;),c(t,e,f,p));var y=[];(i.hasMarkers(e)||i.hasText(e))&amp;&amp;(p(\&quot;cliponaxis\&quot;),p(\&quot;marker.maxdisplayed\&quot;),y.push(\&quot;points\&quot;)),p(\&quot;fill\&quot;),\&quot;none\&quot;!==e.fill&amp;&amp;(u(t,e,r,p),i.hasLines(e)||l(t,e,p)),\&quot;tonext\&quot;!==e.fill&amp;&amp;\&quot;toself\&quot;!==e.fill||y.push(\&quot;fills\&quot;),p(\&quot;hoveron\&quot;,y.join(\&quot;+\&quot;)||\&quot;points\&quot;),n.coerceSelectionMarkerOpacity(e,p)}else e.visible=!1}},{\&quot;../../lib\&quot;:716,\&quot;../scatter/constants\&quot;:1121,\&quot;../scatter/fillcolor_defaults\&quot;:1125,\&quot;../scatter/line_defaults\&quot;:1129,\&quot;../scatter/line_shape_defaults\&quot;:1131,\&quot;../scatter/marker_defaults\&quot;:1135,\&quot;../scatter/subtypes\&quot;:1140,\&quot;../scatter/text_defaults\&quot;:1141,\&quot;./attributes\&quot;:1196}],1199:[function(t,e,r){\&quot;use strict\&quot;;e.exports=function(t,e,r,n,a){if(e.xa&amp;&amp;(t.xaxis=e.xa),e.ya&amp;&amp;(t.yaxis=e.ya),n[a]){var i=n[a];t.a=i.a,t.b=i.b,t.c=i.c}else t.a=e.a,t.b=e.b,t.c=e.c;return t}},{}],1200:[function(t,e,r){\&quot;use strict\&quot;;var n=t(\&quot;../scatter/hover\&quot;),a=t(\&quot;../../plots/cartesian/axes\&quot;);e.exports=function(t,e,r,i){var o=n(t,e,r,i);if(o&amp;&amp;!1!==o[0].index){var s=o[0];if(void 0===s.index){var l=1-s.y0/t.ya._length,c=t.xa._length,u=c*l/2,h=c-u;return s.x0=Math.max(Math.min(s.x0,h),u),s.x1=Math.max(Math.min(s.x1,h),u),o}var f=s.cd[s.index];s.a=f.a,s.b=f.b,s.c=f.c,s.xLabelVal=void 0,s.yLabelVal=void 0;var p=s.subplot;s.aLabel=a.tickText(p.aaxis,f.a,\&quot;hover\&quot;).text,s.bLabel=a.tickText(p.baxis,f.b,\&quot;hover\&quot;).text,s.cLabel=a.tickText(p.caxis,f.c,\&quot;hover\&quot;).text;var d=s.trace,g=f.hi||d.hoverinfo,v=[];if(!d.hovertemplate){var m=g.split(\&quot;+\&quot;);-1!==m.indexOf(\&quot;all\&quot;)&amp;&amp;(m=[\&quot;a\&quot;,\&quot;b\&quot;,\&quot;c\&quot;]),-1!==m.indexOf(\&quot;a\&quot;)&amp;&amp;y(p.aaxis,s.aLabel),-1!==m.indexOf(\&quot;b\&quot;)&amp;&amp;y(p.baxis,s.bLabel),-1!==m.indexOf(\&quot;c\&quot;)&amp;&amp;y(p.caxis,s.cLabel)}return s.extraText=v.join(\&quot;&lt;br&gt;\&quot;),s.hovertemplate=d.hovertemplate,o}function y(t,e){v.push(t._hovertitle+\&quot;: \&quot;+e)}}},{\&quot;../../plots/cartesian/axes\&quot;:764,\&quot;../scatter/hover\&quot;:1127}],1201:[function(t,e,r){\&quot;use strict\&quot;;e.exports={attributes:t(\&quot;./attributes\&quot;),supplyDefaults:t(\&quot;./defaults\&quot;),colorbar:t(\&quot;../scatter/marker_colorbar\&quot;),calc:t(\&quot;./calc\&quot;),plot:t(\&quot;./plot\&quot;),style:t(\&quot;../scatter/style\&quot;).style,styleOnSelect:t(\&quot;../scatter/style\&quot;).styleOnSelect,hoverPoints:t(\&quot;./hover\&quot;),selectPoints:t(\&quot;../scatter/select\&quot;),eventData:t(\&quot;./event_data\&quot;),moduleType:\&quot;trace\&quot;,name:\&quot;scatterternary\&quot;,basePlotModule:t(\&quot;../../plots/ternary\&quot;),categories:[\&quot;ternary\&quot;,\&quot;symbols\&quot;,\&quot;showLegend\&quot;,\&quot;scatter-like\&quot;],meta:{}}},{\&quot;../../plots/ternary\&quot;:841,\&quot;../scatter/marker_colorbar\&quot;:1134,\&quot;../scatter/select\&quot;:1137,\&quot;../scatter/style\&quot;:1139,\&quot;./attributes\&quot;:1196,\&quot;./calc\&quot;:1197,\&quot;./defaults\&quot;:1198,\&quot;./event_data\&quot;:1199,\&quot;./hover\&quot;:1200,\&quot;./plot\&quot;:1202}],1202:[function(t,e,r){\&quot;use strict\&quot;;var n=t(\&quot;../scatter/plot\&quot;);e.exports=function(t,e,r){var a=e.plotContainer;a.select(\&quot;.scatterlayer\&quot;).selectAll(\&quot;*\&quot;).remove();var i={xaxis:e.xaxis,yaxis:e.yaxis,plot:a,layerClipId:e._hasClipOnAxisFalse?e.clipIdRelative:null},o=e.layers.frontplot.select(\&quot;g.scatterlayer\&quot;);n(t,i,r,o)}},{\&quot;../scatter/plot\&quot;:1136}],1203:[function(t,e,r){\&quot;use strict\&quot;;var n=t(\&quot;../scatter/attributes\&quot;),a=t(\&quot;../../components/colorscale/attributes\&quot;),i=t(\&quot;../../plots/template_attributes\&quot;).hovertemplateAttrs,o=t(\&quot;../scattergl/attributes\&quot;),s=t(\&quot;../../plots/cartesian/constants\&quot;).idRegex,l=t(\&quot;../../plot_api/plot_template\&quot;).templatedArray,c=t(\&quot;../../lib/extend\&quot;).extendFlat,u=n.marker,h=u.line,f=c(a(\&quot;marker.line\&quot;,{editTypeOverride:\&quot;calc\&quot;}),{width:c({},h.width,{editType:\&quot;calc\&quot;}),editType:\&quot;calc\&quot;}),p=c(a(\&quot;marker\&quot;),{symbol:u.symbol,size:c({},u.size,{editType:\&quot;markerSize\&quot;}),sizeref:u.sizeref,sizemin:u.sizemin,sizemode:u.sizemode,opacity:u.opacity,colorbar:u.colorbar,line:f,editType:\&quot;calc\&quot;});function d(t){return{valType:\&quot;info_array\&quot;,freeLength:!0,editType:\&quot;calc\&quot;,items:{valType:\&quot;subplotid\&quot;,regex:s[t],editType:\&quot;plot\&quot;}}}p.color.editType=p.cmin.editType=p.cmax.editType=\&quot;style\&quot;,e.exports={dimensions:l(\&quot;dimension\&quot;,{visible:{valType:\&quot;boolean\&quot;,dflt:!0,editType:\&quot;calc\&quot;},label:{valType:\&quot;string\&quot;,editType:\&quot;calc\&quot;},values:{valType:\&quot;data_array\&quot;,editType:\&quot;calc+clearAxisTypes\&quot;},axis:{type:{valType:\&quot;enumerated\&quot;,values:[\&quot;linear\&quot;,\&quot;log\&quot;,\&quot;date\&quot;,\&quot;category\&quot;],editType:\&quot;calc+clearAxisTypes\&quot;},matches:{valType:\&quot;boolean\&quot;,dflt:!1,editType:\&quot;calc\&quot;},editType:\&quot;calc+clearAxisTypes\&quot;},editType:\&quot;calc+clearAxisTypes\&quot;}),text:c({},o.text,{}),hovertext:c({},o.hovertext,{}),hovertemplate:i(),marker:p,xaxes:d(\&quot;x\&quot;),yaxes:d(\&quot;y\&quot;),diagonal:{visible:{valType:\&quot;boolean\&quot;,dflt:!0,editType:\&quot;calc\&quot;},editType:\&quot;calc\&quot;},showupperhalf:{valType:\&quot;boolean\&quot;,dflt:!0,editType:\&quot;calc\&quot;},showlowerhalf:{valType:\&quot;boolean\&quot;,dflt:!0,editType:\&quot;calc\&quot;},selected:{marker:o.selected.marker,editType:\&quot;calc\&quot;},unselected:{marker:o.unselected.marker,editType:\&quot;calc\&quot;},opacity:o.opacity}},{\&quot;../../components/colorscale/attributes\&quot;:598,\&quot;../../lib/extend\&quot;:707,\&quot;../../plot_api/plot_template\&quot;:754,\&quot;../../plots/cartesian/constants\&quot;:770,\&quot;../../plots/template_attributes\&quot;:840,\&quot;../scatter/attributes\&quot;:1117,\&quot;../scattergl/attributes\&quot;:1165}],1204:[function(t,e,r){\&quot;use strict\&quot;;var n=t(\&quot;regl-line2d\&quot;),a=t(\&quot;../../registry\&quot;),i=t(\&quot;../../lib/prepare_regl\&quot;),o=t(\&quot;../../plots/get_data\&quot;).getModuleCalcData,s=t(\&quot;../../plots/cartesian\&quot;),l=t(\&quot;../../plots/cartesian/axis_ids\&quot;).getFromId,c=t(\&quot;../../plots/cartesian/axes\&quot;).shouldShowZeroLine,u=\&quot;splom\&quot;;function h(t,e,r){for(var n=r.matrixOptions.data.length,a=e._visibleDims,i=r.viewOpts.ranges=new Array(n),o=0;o&lt;a.length;o++){var s=a[o],c=i[o]=new Array(4),u=l(t,e._diag[s][0]);u&amp;&amp;(c[0]=u.r2l(u.range[0]),c[2]=u.r2l(u.range[1]));var h=l(t,e._diag[s][1]);h&amp;&amp;(c[1]=h.r2l(h.range[0]),c[3]=h.r2l(h.range[1]))}r.selectBatch.length||r.unselectBatch.length?r.matrix.update({ranges:i},{ranges:i}):r.matrix.update({ranges:i})}function f(t){var e=t._fullLayout,r=e._glcanvas.data()[0].regl,a=e._splomGrid;a||(a=e._splomGrid=n(r)),a.update(function(t){var e,r=t._fullLayout,n=r._size,a=[0,0,r.width,r.height],i={};function o(t,e,r,n,o,s){var l=e[t+\&quot;color\&quot;],c=e[t+\&quot;width\&quot;],u=String(l+c);u in i?i[u].data.push(NaN,NaN,r,n,o,s):i[u]={data:[r,n,o,s],join:\&quot;rect\&quot;,thickness:c,color:l,viewport:a,range:a,overlay:!1}}for(e in r._splomSubplots){var s,l,u=r._plots[e],h=u.xaxis,f=u.yaxis,p=h._gridVals,d=f._gridVals,g=n.b+f.domain[0]*n.h,v=-f._m,m=-v*f.r2l(f.range[0],f.calendar);if(h.showgrid)for(e=0;e&lt;p.length;e++)s=h._offset+h.l2p(p[e].x),o(\&quot;grid\&quot;,h,s,g,s,g+f._length);if(f.showgrid)for(e=0;e&lt;d.length;e++)l=g+m+v*d[e].x,o(\&quot;grid\&quot;,f,h._offset,l,h._offset+h._length,l);c(t,h,f)&amp;&amp;(s=h._offset+h.l2p(0),o(\&quot;zeroline\&quot;,h,s,g,s,g+f._length)),c(t,f,h)&amp;&amp;(l=g+m+0,o(\&quot;zeroline\&quot;,f,h._offset,l,h._offset+h._length,l))}var y=[];for(e in i)y.push(i[e]);return y}(t))}e.exports={name:u,attr:s.attr,attrRegex:s.attrRegex,layoutAttributes:s.layoutAttributes,supplyLayoutDefaults:s.supplyLayoutDefaults,drawFramework:s.drawFramework,plot:function(t){var e=t._fullLayout,r=a.getModule(u),n=o(t.calcdata,r)[0];i(t,[\&quot;ANGLE_instanced_arrays\&quot;,\&quot;OES_element_index_uint\&quot;])&amp;&amp;(e._hasOnlyLargeSploms&amp;&amp;f(t),r.plot(t,{},n))},drag:function(t){var e=t.calcdata,r=t._fullLayout;r._hasOnlyLargeSploms&amp;&amp;f(t);for(var n=0;n&lt;e.length;n++){var a=e[n][0].trace,i=r._splomScenes[a.uid];\&quot;splom\&quot;===a.type&amp;&amp;i&amp;&amp;i.matrix&amp;&amp;h(t,a,i)}},updateGrid:f,clean:function(t,e,r,n){var a,i={};if(n._splomScenes){for(a=0;a&lt;t.length;a++){var o=t[a];\&quot;splom\&quot;===o.type&amp;&amp;(i[o.uid]=1)}for(a=0;a&lt;r.length;a++){var l=r[a];if(!i[l.uid]){var c=n._splomScenes[l.uid];c&amp;&amp;c.destroy&amp;&amp;c.destroy(),n._splomScenes[l.uid]=null,delete n._splomScenes[l.uid]}}}0===Object.keys(n._splomScenes||{}).length&amp;&amp;delete n._splomScenes,n._splomGrid&amp;&amp;!e._hasOnlyLargeSploms&amp;&amp;n._hasOnlyLargeSploms&amp;&amp;(n._splomGrid.destroy(),n._splomGrid=null,delete n._splomGrid),s.clean(t,e,r,n)},updateFx:s.updateFx,toSVG:s.toSVG}},{\&quot;../../lib/prepare_regl\&quot;:729,\&quot;../../plots/cartesian\&quot;:775,\&quot;../../plots/cartesian/axes\&quot;:764,\&quot;../../plots/cartesian/axis_ids\&quot;:767,\&quot;../../plots/get_data\&quot;:799,\&quot;../../registry\&quot;:845,\&quot;regl-line2d\&quot;:492}],1205:[function(t,e,r){\&quot;use strict\&quot;;var n=t(\&quot;../../lib\&quot;),a=t(\&quot;../../plots/cartesian/axis_ids\&quot;),i=t(\&quot;../scatter/calc\&quot;).calcMarkerSize,o=t(\&quot;../scatter/calc\&quot;).calcAxisExpansion,s=t(\&quot;../scatter/colorscale_calc\&quot;),l=t(\&quot;../scattergl/convert\&quot;).markerSelection,c=t(\&quot;../scattergl/convert\&quot;).markerStyle,u=t(\&quot;./scene_update\&quot;),h=t(\&quot;../../constants/numerical\&quot;).BADNUM,f=t(\&quot;../scattergl/constants\&quot;).TOO_MANY_POINTS;e.exports=function(t,e){var r,p,d,g,v,m,y=e.dimensions,x=e._length,b={},_=b.cdata=[],w=b.data=[],k=e._visibleDims=[];function T(t,r){for(var a=t.makeCalcdata({v:r.values,vcalendar:e.calendar},\&quot;v\&quot;),i=0;i&lt;a.length;i++)a[i]=a[i]===h?NaN:a[i];_.push(a),w.push(\&quot;log\&quot;===t.type?n.simpleMap(a,t.c2l):a)}for(r=0;r&lt;y.length;r++)if((d=y[r]).visible){if(g=a.getFromId(t,e._diag[r][0]),v=a.getFromId(t,e._diag[r][1]),g&amp;&amp;v&amp;&amp;g.type!==v.type){n.log(\&quot;Skipping splom dimension \&quot;+r+\&quot; with conflicting axis types\&quot;);continue}g?(T(g,d),v&amp;&amp;\&quot;category\&quot;===v.type&amp;&amp;(v._categories=g._categories.slice())):T(v,d),k.push(r)}for(s(t,e),n.extendFlat(b,c(e)),m=_.length*x&gt;f?2*(b.sizeAvg||Math.max(b.size,3)):i(e,x),p=0;p&lt;k.length;p++)d=y[r=k[p]],g=a.getFromId(t,e._diag[r][0])||{},v=a.getFromId(t,e._diag[r][1])||{},o(t,e,g,v,_[p],_[p],m);var A=u(t,e);return A.matrix||(A.matrix=!0),A.matrixOptions=b,A.selectedOptions=l(e,e.selected),A.unselectedOptions=l(e,e.unselected),[{x:!1,y:!1,t:{},trace:e}]}},{\&quot;../../constants/numerical\&quot;:692,\&quot;../../lib\&quot;:716,\&quot;../../plots/cartesian/axis_ids\&quot;:767,\&quot;../scatter/calc\&quot;:1118,\&quot;../scatter/colorscale_calc\&quot;:1120,\&quot;../scattergl/constants\&quot;:1167,\&quot;../scattergl/convert\&quot;:1168,\&quot;./scene_update\&quot;:1212}],1206:[function(t,e,r){\&quot;use strict\&quot;;var n=t(\&quot;../../lib\&quot;),a=t(\&quot;../../plots/array_container_defaults\&quot;),i=t(\&quot;./attributes\&quot;),o=t(\&quot;../scatter/subtypes\&quot;),s=t(\&quot;../scatter/marker_defaults\&quot;),l=t(\&quot;../parcoords/merge_length\&quot;),c=/-open/;function u(t,e){function r(r,a){return n.coerce(t,e,i.dimensions,r,a)}r(\&quot;label\&quot;);var a=r(\&quot;values\&quot;);a&amp;&amp;a.length?r(\&quot;visible\&quot;):e.visible=!1,r(\&quot;axis.type\&quot;),r(\&quot;axis.matches\&quot;)}e.exports=function(t,e,r,h){function f(r,a){return n.coerce(t,e,i,r,a)}var p=a(t,e,{name:\&quot;dimensions\&quot;,handleItemDefaults:u}),d=f(\&quot;diagonal.visible\&quot;),g=f(\&quot;showupperhalf\&quot;),v=f(\&quot;showlowerhalf\&quot;);if(l(e,p,\&quot;values\&quot;)&amp;&amp;(d||g||v)){f(\&quot;text\&quot;),f(\&quot;hovertext\&quot;),f(\&quot;hovertemplate\&quot;),s(t,e,r,h,f);var m=c.test(e.marker.symbol),y=o.isBubble(e);f(\&quot;marker.line.width\&quot;,m||y?1:0),function(t,e,r,n){var a,i,o=e.dimensions,s=o.length,l=e.showupperhalf,c=e.showlowerhalf,u=e.diagonal.visible,h=new Array(s),f=new Array(s);for(a=0;a&lt;s;a++){var p=a?a+1:\&quot;\&quot;;h[a]=\&quot;x\&quot;+p,f[a]=\&quot;y\&quot;+p}var d=n(\&quot;xaxes\&quot;,h),g=n(\&quot;yaxes\&quot;,f),v=e._diag=new Array(s);e._xaxes={},e._yaxes={};var m=[],y=[];function x(t,n,a,i){if(t){var o=t.charAt(0),s=r._splomAxes[o];if(e[\&quot;_\&quot;+o+\&quot;axes\&quot;][t]=1,i.push(t),!(t in s)){var l=s[t]={};a&amp;&amp;(l.label=a.label||\&quot;\&quot;,a.visible&amp;&amp;a.axis&amp;&amp;(a.axis.type&amp;&amp;(l.type=a.axis.type),a.axis.matches&amp;&amp;(l.matches=n)))}}}var b=!u&amp;&amp;!c,_=!u&amp;&amp;!l;for(e._axesDim={},a=0;a&lt;s;a++){var w=o[a],k=0===a,T=a===s-1,A=k&amp;&amp;b||T&amp;&amp;_?void 0:d[a],M=k&amp;&amp;_||T&amp;&amp;b?void 0:g[a];x(A,M,w,m),x(M,A,w,y),v[a]=[A,M],e._axesDim[A]=a,e._axesDim[M]=a}for(a=0;a&lt;m.length;a++)for(i=0;i&lt;y.length;i++){var S=m[a]+y[i];a&gt;i&amp;&amp;l?r._splomSubplots[S]=1:a&lt;i&amp;&amp;c?r._splomSubplots[S]=1:a!==i||!u&amp;&amp;c&amp;&amp;l||(r._splomSubplots[S]=1)}(!c||!u&amp;&amp;l&amp;&amp;c)&amp;&amp;(r._splomGridDflt.xside=\&quot;bottom\&quot;,r._splomGridDflt.yside=\&quot;left\&quot;)}(0,e,h,f),n.coerceSelectionMarkerOpacity(e,f)}else e.visible=!1}},{\&quot;../../lib\&quot;:716,\&quot;../../plots/array_container_defaults\&quot;:760,\&quot;../parcoords/merge_length\&quot;:1088,\&quot;../scatter/marker_defaults\&quot;:1135,\&quot;../scatter/subtypes\&quot;:1140,\&quot;./attributes\&quot;:1203}],1207:[function(t,e,r){\&quot;use strict\&quot;;var n=t(\&quot;../../lib\&quot;),a=t(\&quot;../scatter/colorscale_calc\&quot;),i=t(\&quot;../scattergl/convert\&quot;).markerStyle;e.exports=function(t,e){var r=e.trace,o=t._fullLayout._splomScenes[r.uid];if(o){a(t,r),n.extendFlat(o.matrixOptions,i(r));var s=n.extendFlat({},o.matrixOptions,o.viewOpts);o.matrix.update(s,null)}}},{\&quot;../../lib\&quot;:716,\&quot;../scatter/colorscale_calc\&quot;:1120,\&quot;../scattergl/convert\&quot;:1168}],1208:[function(t,e,r){\&quot;use strict\&quot;;r.getDimIndex=function(t,e){for(var r=e._id,n={x:0,y:1}[r.charAt(0)],a=t._visibleDims,i=0;i&lt;a.length;i++){var o=a[i];if(t._diag[o][n]===r)return i}return!1}},{}],1209:[function(t,e,r){\&quot;use strict\&quot;;var n=t(\&quot;./helpers\&quot;),a=t(\&quot;../scattergl/hover\&quot;).calcHover;e.exports={hoverPoints:function(t,e,r){var i=t.cd[0].trace,o=t.scene.matrixOptions.cdata,s=t.xa,l=t.ya,c=s.c2p(e),u=l.c2p(r),h=t.distance,f=n.getDimIndex(i,s),p=n.getDimIndex(i,l);if(!1===f||!1===p)return[t];for(var d,g,v=o[f],m=o[p],y=h,x=0;x&lt;v.length;x++){var b=v[x],_=m[x],w=s.c2p(b)-c,k=l.c2p(_)-u,T=Math.sqrt(w*w+k*k);T&lt;y&amp;&amp;(y=g=T,d=x)}return t.index=d,t.distance=y,t.dxy=g,void 0===d?[t]:[a(t,v,m,i)]}}},{\&quot;../scattergl/hover\&quot;:1171,\&quot;./helpers\&quot;:1208}],1210:[function(t,e,r){\&quot;use strict\&quot;;var n=t(\&quot;../../registry\&quot;),a=t(\&quot;../../components/grid\&quot;);e.exports={moduleType:\&quot;trace\&quot;,name:\&quot;splom\&quot;,basePlotModule:t(\&quot;./base_plot\&quot;),categories:[\&quot;gl\&quot;,\&quot;regl\&quot;,\&quot;cartesian\&quot;,\&quot;symbols\&quot;,\&quot;showLegend\&quot;,\&quot;scatter-like\&quot;],attributes:t(\&quot;./attributes\&quot;),supplyDefaults:t(\&quot;./defaults\&quot;),colorbar:t(\&quot;../scatter/marker_colorbar\&quot;),calc:t(\&quot;./calc\&quot;),plot:t(\&quot;./plot\&quot;),hoverPoints:t(\&quot;./hover\&quot;).hoverPoints,selectPoints:t(\&quot;./select\&quot;),editStyle:t(\&quot;./edit_style\&quot;),meta:{}},n.register(a)},{\&quot;../../components/grid\&quot;:633,\&quot;../../registry\&quot;:845,\&quot;../scatter/marker_colorbar\&quot;:1134,\&quot;./attributes\&quot;:1203,\&quot;./base_plot\&quot;:1204,\&quot;./calc\&quot;:1205,\&quot;./defaults\&quot;:1206,\&quot;./edit_style\&quot;:1207,\&quot;./hover\&quot;:1209,\&quot;./plot\&quot;:1211,\&quot;./select\&quot;:1213}],1211:[function(t,e,r){\&quot;use strict\&quot;;var n=t(\&quot;regl-splom\&quot;),a=t(\&quot;../../lib\&quot;),i=t(\&quot;../../plots/cartesian/axis_ids\&quot;);function o(t,e){var r,o,s,l,c,u=t._fullLayout,h=u._size,f=e.trace,p=e.t,d=u._splomScenes[f.uid],g=d.matrixOptions,v=g.cdata,m=u._glcanvas.data()[0].regl,y=u.dragmode;if(0!==v.length){g.lower=f.showupperhalf,g.upper=f.showlowerhalf,g.diagonal=f.diagonal.visible;var x=f._visibleDims,b=v.length,_=d.viewOpts={};for(_.ranges=new Array(b),_.domains=new Array(b),c=0;c&lt;x.length;c++){s=x[c];var w=_.ranges[c]=new Array(4),k=_.domains[c]=new Array(4);(r=i.getFromId(t,f._diag[s][0]))&amp;&amp;(w[0]=r._rl[0],w[2]=r._rl[1],k[0]=r.domain[0],k[2]=r.domain[1]),(o=i.getFromId(t,f._diag[s][1]))&amp;&amp;(w[1]=o._rl[0],w[3]=o._rl[1],k[1]=o.domain[0],k[3]=o.domain[1])}_.viewport=[h.l,h.b,h.w+h.l,h.h+h.b],!0===d.matrix&amp;&amp;(d.matrix=n(m));var T=u.clickmode.indexOf(\&quot;select\&quot;)&gt;-1,A=!0;if(\&quot;lasso\&quot;===y||\&quot;select\&quot;===y||!!f.selectedpoints||T){var M=f._length;if(f.selectedpoints){d.selectBatch=f.selectedpoints;var S=f.selectedpoints,E={};for(s=0;s&lt;S.length;s++)E[S[s]]=!0;var C=[];for(s=0;s&lt;M;s++)E[s]||C.push(s);d.unselectBatch=C}var L=p.xpx=new Array(b),P=p.ypx=new Array(b);for(c=0;c&lt;x.length;c++){if(s=x[c],r=i.getFromId(t,f._diag[s][0]))for(L[c]=new Array(M),l=0;l&lt;M;l++)L[c][l]=r.c2p(v[c][l]);if(o=i.getFromId(t,f._diag[s][1]))for(P[c]=new Array(M),l=0;l&lt;M;l++)P[c][l]=o.c2p(v[c][l])}if(d.selectBatch.length||d.unselectBatch.length){var O=a.extendFlat({},g,d.unselectedOptions,_),z=a.extendFlat({},g,d.selectedOptions,_);d.matrix.update(O,z),A=!1}}else p.xpx=p.ypx=null;if(A){var I=a.extendFlat({},g,_);d.matrix.update(I,null)}}}e.exports=function(t,e,r){if(r.length)for(var n=0;n&lt;r.length;n++)o(t,r[n][0])}},{\&quot;../../lib\&quot;:716,\&quot;../../plots/cartesian/axis_ids\&quot;:767,\&quot;regl-splom\&quot;:499}],1212:[function(t,e,r){\&quot;use strict\&quot;;var n=t(\&quot;../../lib\&quot;);e.exports=function(t,e){var r=t._fullLayout,a=e.uid,i=r._splomScenes;i||(i=r._splomScenes={});var o={dirty:!0},s=i[e.uid];return s||((s=i[a]=n.extendFlat({},o,{matrix:!1,selectBatch:[],unselectBatch:[]})).draw=function(){s.matrix&amp;&amp;s.matrix.draw&amp;&amp;(s.selectBatch.length||s.unselectBatch.length?s.matrix.draw(s.unselectBatch,s.selectBatch):s.matrix.draw()),s.dirty=!1},s.destroy=function(){s.matrix&amp;&amp;s.matrix.destroy&amp;&amp;s.matrix.destroy(),s.matrixOptions=null,s.selectBatch=null,s.unselectBatch=null,s=null}),s.dirty||n.extendFlat(s,o),s}},{\&quot;../../lib\&quot;:716}],1213:[function(t,e,r){\&quot;use strict\&quot;;var n=t(\&quot;../../lib\&quot;),a=t(\&quot;../scatter/subtypes\&quot;),i=t(\&quot;./helpers\&quot;);e.exports=function(t,e){var r=t.cd,o=r[0].trace,s=r[0].t,l=t.scene,c=l.matrixOptions.cdata,u=t.xaxis,h=t.yaxis,f=[];if(!l)return f;var p=!a.hasMarkers(o)&amp;&amp;!a.hasText(o);if(!0!==o.visible||p)return f;var d=i.getDimIndex(o,u),g=i.getDimIndex(o,h);if(!1===d||!1===g)return f;var v=s.xpx[d],m=s.ypx[g],y=c[d],x=c[g],b=[],_=[];if(!1!==e&amp;&amp;!e.degenerate)for(var w=0;w&lt;y.length;w++)e.contains([v[w],m[w]],null,w,t)?(b.push(w),f.push({pointNumber:w,x:y[w],y:x[w]})):_.push(w);var k=l.matrixOptions;return b.length||_.length?l.selectBatch.length||l.unselectBatch.length||l.matrix.update(l.unselectedOptions,n.extendFlat({},k,l.selectedOptions,l.viewOpts)):l.matrix.update(k,null),l.selectBatch=b,l.unselectBatch=_,f}},{\&quot;../../lib\&quot;:716,\&quot;../scatter/subtypes\&quot;:1140,\&quot;./helpers\&quot;:1208}],1214:[function(t,e,r){\&quot;use strict\&quot;;var n=t(\&quot;../../components/colorscale/attributes\&quot;),a=t(\&quot;../../plots/template_attributes\&quot;).hovertemplateAttrs,i=t(\&quot;../mesh3d/attributes\&quot;),o=t(\&quot;../../plots/attributes\&quot;),s=t(\&quot;../../lib/extend\&quot;).extendFlat,l={x:{valType:\&quot;data_array\&quot;,editType:\&quot;calc+clearAxisTypes\&quot;},y:{valType:\&quot;data_array\&quot;,editType:\&quot;calc+clearAxisTypes\&quot;},z:{valType:\&quot;data_array\&quot;,editType:\&quot;calc+clearAxisTypes\&quot;},u:{valType:\&quot;data_array\&quot;,editType:\&quot;calc\&quot;},v:{valType:\&quot;data_array\&quot;,editType:\&quot;calc\&quot;},w:{valType:\&quot;data_array\&quot;,editType:\&quot;calc\&quot;},starts:{x:{valType:\&quot;data_array\&quot;,editType:\&quot;calc\&quot;},y:{valType:\&quot;data_array\&quot;,editType:\&quot;calc\&quot;},z:{valType:\&quot;data_array\&quot;,editType:\&quot;calc\&quot;},editType:\&quot;calc\&quot;},maxdisplayed:{valType:\&quot;integer\&quot;,min:0,dflt:1e3,editType:\&quot;calc\&quot;},sizeref:{valType:\&quot;number\&quot;,editType:\&quot;calc\&quot;,min:0,dflt:1},text:{valType:\&quot;string\&quot;,dflt:\&quot;\&quot;,editType:\&quot;calc\&quot;},hovertext:{valType:\&quot;string\&quot;,dflt:\&quot;\&quot;,editType:\&quot;calc\&quot;},hovertemplate:a({editType:\&quot;calc\&quot;},{keys:[\&quot;tubex\&quot;,\&quot;tubey\&quot;,\&quot;tubez\&quot;,\&quot;tubeu\&quot;,\&quot;tubev\&quot;,\&quot;tubew\&quot;,\&quot;norm\&quot;,\&quot;divergence\&quot;]})};s(l,n(\&quot;\&quot;,{colorAttr:\&quot;u/v/w norm\&quot;,showScaleDflt:!0,editTypeOverride:\&quot;calc\&quot;}));[\&quot;opacity\&quot;,\&quot;lightposition\&quot;,\&quot;lighting\&quot;].forEach(function(t){l[t]=i[t]}),l.hoverinfo=s({},o.hoverinfo,{editType:\&quot;calc\&quot;,flags:[\&quot;x\&quot;,\&quot;y\&quot;,\&quot;z\&quot;,\&quot;u\&quot;,\&quot;v\&quot;,\&quot;w\&quot;,\&quot;norm\&quot;,\&quot;divergence\&quot;,\&quot;text\&quot;,\&quot;name\&quot;],dflt:\&quot;x+y+z+norm+text+name\&quot;}),l.transforms=void 0,e.exports=l},{\&quot;../../components/colorscale/attributes\&quot;:598,\&quot;../../lib/extend\&quot;:707,\&quot;../../plots/attributes\&quot;:761,\&quot;../../plots/template_attributes\&quot;:840,\&quot;../mesh3d/attributes\&quot;:1058}],1215:[function(t,e,r){\&quot;use strict\&quot;;var n=t(\&quot;../../lib\&quot;),a=t(\&quot;../../components/colorscale/calc\&quot;);function i(t){return n.distinctVals(t).vals}e.exports=function(t,e){var r,o,s,l,c,u,h=e.u,f=e.v,p=e.w,d=e.x,g=e.y,v=e.z,m=Math.min(d.length,g.length,v.length,h.length,f.length,p.length),y=0;e.starts&amp;&amp;(l=e.starts.x||[],c=e.starts.y||[],u=e.starts.z||[],y=Math.min(l.length,c.length,u.length));var x=0,b=1/0;for(r=0;r&lt;m;r++){var _=h[r],w=f[r],k=p[r],T=Math.sqrt(_*_+w*w+k*k);x=Math.max(x,T),b=Math.min(b,T)}a(t,e,{vals:[b,x],containerStr:\&quot;\&quot;,cLetter:\&quot;c\&quot;});var A,M,S,E,C,L,P=-1/0,O=1/0,z=-1/0,I=1/0,D=-1/0,R=1/0,F=\&quot;\&quot;;for(m&amp;&amp;(E=d[0],C=g[0],L=v[0]),r=0;r&lt;m;r++)P=Math.max(P,d[r]),O=Math.min(O,d[r]),z=Math.max(z,g[r]),I=Math.min(I,g[r]),D=Math.max(D,v[r]),R=Math.min(R,v[r]),A||d[r]===E||(A=!0,F+=\&quot;x\&quot;),M||g[r]===C||(M=!0,F+=\&quot;y\&quot;),S||v[r]===L||(S=!0,F+=\&quot;z\&quot;);A||(F+=\&quot;x\&quot;),M||(F+=\&quot;y\&quot;),S||(F+=\&quot;z\&quot;);var B=i(e.x.slice(0,m)),N=i(e.y.slice(0,m)),j=i(e.z.slice(0,m));F=(F=(F=F.replace(\&quot;x\&quot;,(d[0]&gt;d[m-1]?\&quot;-\&quot;:\&quot;+\&quot;)+\&quot;x\&quot;)).replace(\&quot;y\&quot;,(g[0]&gt;g[m-1]?\&quot;-\&quot;:\&quot;+\&quot;)+\&quot;y\&quot;)).replace(\&quot;z\&quot;,(v[0]&gt;v[m-1]?\&quot;-\&quot;:\&quot;+\&quot;)+\&quot;z\&quot;);var V=function(){m=0,B=[],N=[],j=[]};(!m||m&lt;B.length*N.length*j.length)&amp;&amp;V();var U=function(t){return\&quot;x\&quot;===t?d:\&quot;y\&quot;===t?g:v},q=function(t){return\&quot;x\&quot;===t?B:\&quot;y\&quot;===t?N:j},H=function(t){return t[m-1]&lt;t[0]?-1:1},G=U(F[1]),Y=U(F[3]),W=U(F[5]),X=q(F[1]).length,Z=q(F[3]).length,J=q(F[5]).length,K=!1,Q=function(t,e,r){return X*(Z*t+e)+r},$=H(U(F[1])),tt=H(U(F[3])),et=H(U(F[5]));for(r=0;r&lt;J-1;r++){for(o=0;o&lt;Z-1;o++){for(s=0;s&lt;X-1;s++){var rt=Q(r,o,s),nt=Q(r,o,s+1),at=Q(r,o+1,s),it=Q(r+1,o,s);if(G[rt]*$&lt;G[nt]*$&amp;&amp;Y[rt]*tt&lt;Y[at]*tt&amp;&amp;W[rt]*et&lt;W[it]*et||(K=!0),K)break}if(K)break}if(K)break}for(K&amp;&amp;(n.warn(\&quot;Encountered arbitrary coordinates! Unable to input data grid.\&quot;),V()),r=0;r&lt;y;r++){var ot=l[r];P=Math.max(P,ot),O=Math.min(O,ot);var st=c[r];z=Math.max(z,st),I=Math.min(I,st);var lt=u[r];D=Math.max(D,lt),R=Math.min(R,lt)}e._len=m,e._slen=y,e._normMax=x,e._xbnds=[O,P],e._ybnds=[I,z],e._zbnds=[R,D],e._Xs=B,e._Ys=N,e._Zs=j,e._gridFill=F}},{\&quot;../../components/colorscale/calc\&quot;:599,\&quot;../../lib\&quot;:716}],1216:[function(t,e,r){\&quot;use strict\&quot;;var n=t(\&quot;gl-streamtube3d\&quot;),a=n.createTubeMesh,i=t(\&quot;../../lib\&quot;),o=t(\&quot;../../lib/gl_format_color\&quot;).parseColorScale,s=t(\&quot;../../components/colorscale\&quot;).extractOpts,l=t(\&quot;../../plots/gl3d/zip3\&quot;),c={xaxis:0,yaxis:1,zaxis:2};function u(t,e){this.scene=t,this.uid=e,this.mesh=null,this.data=null}var h=u.prototype;function f(t){var e=t.length;return e&gt;2?t.slice(1,e-1):2===e?[(t[0]+t[1])/2]:t}function p(t){var e=t.length;return 1===e?[.5,.5]:[t[1]-t[0],t[e-1]-t[e-2]]}function d(t,e){var r=t.fullSceneLayout,a=t.dataScale,u=e._len,h={};function d(t,e){var n=r[e],o=a[c[e]];return i.simpleMap(t,function(t){return n.d2l(t)*o})}if(h.vectors=l(d(e.u,\&quot;xaxis\&quot;),d(e.v,\&quot;yaxis\&quot;),d(e.w,\&quot;zaxis\&quot;),u),!u)return{positions:[],cells:[]};var g=d(e._Xs,\&quot;xaxis\&quot;),v=d(e._Ys,\&quot;yaxis\&quot;),m=d(e._Zs,\&quot;zaxis\&quot;);h.meshgrid=[g,v,m],h.gridFill=e._gridFill;var y=e._slen;if(y)h.startingPositions=l(d(e.starts.x.slice(0,y),\&quot;xaxis\&quot;),d(e.starts.y.slice(0,y),\&quot;yaxis\&quot;),d(e.starts.z.slice(0,y),\&quot;zaxis\&quot;));else{for(var x=v[0],b=f(g),_=f(m),w=new Array(b.length*_.length),k=0,T=0;T&lt;b.length;T++)for(var A=0;A&lt;_.length;A++)w[k++]=[b[T],x,_[A]];h.startingPositions=w}h.colormap=o(e),h.tubeSize=e.sizeref,h.maxLength=e.maxdisplayed;var M=d(e._xbnds,\&quot;xaxis\&quot;),S=d(e._ybnds,\&quot;yaxis\&quot;),E=d(e._zbnds,\&quot;zaxis\&quot;),C=p(g),L=p(v),P=p(m),O=[[M[0]-C[0],S[0]-L[0],E[0]-P[0]],[M[1]+C[1],S[1]+L[1],E[1]+P[1]]],z=n(h,O),I=s(e);z.vertexIntensityBounds=[I.min/e._normMax,I.max/e._normMax];var D=e.lightposition;return z.lightPosition=[D.x,D.y,D.z],z.ambient=e.lighting.ambient,z.diffuse=e.lighting.diffuse,z.specular=e.lighting.specular,z.roughness=e.lighting.roughness,z.fresnel=e.lighting.fresnel,z.opacity=e.opacity,e._pad=z.tubeScale*e.sizeref*2,z}h.handlePick=function(t){var e=this.scene.fullSceneLayout,r=this.scene.dataScale;function n(t,n){var a=e[n],i=r[c[n]];return a.l2c(t)/i}if(t.object===this.mesh){var a=t.data.position,i=t.data.velocity;return t.traceCoordinate=[n(a[0],\&quot;xaxis\&quot;),n(a[1],\&quot;yaxis\&quot;),n(a[2],\&quot;zaxis\&quot;),n(i[0],\&quot;xaxis\&quot;),n(i[1],\&quot;yaxis\&quot;),n(i[2],\&quot;zaxis\&quot;),t.data.intensity*this.data._normMax,t.data.divergence],t.textLabel=this.data.hovertext||this.data.text,!0}},h.update=function(t){this.data=t;var e=d(this.scene,t);this.mesh.update(e)},h.dispose=function(){this.scene.glplot.remove(this.mesh),this.mesh.dispose()},e.exports=function(t,e){var r=t.glplot.gl,n=d(t,e),i=a(r,n),o=new u(t,e.uid);return o.mesh=i,o.data=e,i._trace=o,t.glplot.add(i),o}},{\&quot;../../components/colorscale\&quot;:603,\&quot;../../lib\&quot;:716,\&quot;../../lib/gl_format_color\&quot;:713,\&quot;../../plots/gl3d/zip3\&quot;:815,\&quot;gl-streamtube3d\&quot;:314}],1217:[function(t,e,r){\&quot;use strict\&quot;;var n=t(\&quot;../../lib\&quot;),a=t(\&quot;../../components/colorscale/defaults\&quot;),i=t(\&quot;./attributes\&quot;);e.exports=function(t,e,r,o){function s(r,a){return n.coerce(t,e,i,r,a)}var l=s(\&quot;u\&quot;),c=s(\&quot;v\&quot;),u=s(\&quot;w\&quot;),h=s(\&quot;x\&quot;),f=s(\&quot;y\&quot;),p=s(\&quot;z\&quot;);l&amp;&amp;l.length&amp;&amp;c&amp;&amp;c.length&amp;&amp;u&amp;&amp;u.length&amp;&amp;h&amp;&amp;h.length&amp;&amp;f&amp;&amp;f.length&amp;&amp;p&amp;&amp;p.length?(s(\&quot;starts.x\&quot;),s(\&quot;starts.y\&quot;),s(\&quot;starts.z\&quot;),s(\&quot;maxdisplayed\&quot;),s(\&quot;sizeref\&quot;),s(\&quot;lighting.ambient\&quot;),s(\&quot;lighting.diffuse\&quot;),s(\&quot;lighting.specular\&quot;),s(\&quot;lighting.roughness\&quot;),s(\&quot;lighting.fresnel\&quot;),s(\&quot;lightposition.x\&quot;),s(\&quot;lightposition.y\&quot;),s(\&quot;lightposition.z\&quot;),a(t,e,o,s,{prefix:\&quot;\&quot;,cLetter:\&quot;c\&quot;}),s(\&quot;text\&quot;),s(\&quot;hovertext\&quot;),s(\&quot;hovertemplate\&quot;),e._length=null):e.visible=!1}},{\&quot;../../components/colorscale/defaults\&quot;:601,\&quot;../../lib\&quot;:716,\&quot;./attributes\&quot;:1214}],1218:[function(t,e,r){\&quot;use strict\&quot;;e.exports={moduleType:\&quot;trace\&quot;,name:\&quot;streamtube\&quot;,basePlotModule:t(\&quot;../../plots/gl3d\&quot;),categories:[\&quot;gl3d\&quot;],attributes:t(\&quot;./attributes\&quot;),supplyDefaults:t(\&quot;./defaults\&quot;),colorbar:{min:\&quot;cmin\&quot;,max:\&quot;cmax\&quot;},calc:t(\&quot;./calc\&quot;),plot:t(\&quot;./convert\&quot;),eventData:function(t,e){return t.tubex=t.x,t.tubey=t.y,t.tubez=t.z,t.tubeu=e.traceCoordinate[3],t.tubev=e.traceCoordinate[4],t.tubew=e.traceCoordinate[5],t.norm=e.traceCoordinate[6],t.divergence=e.traceCoordinate[7],delete t.x,delete t.y,delete t.z,t},meta:{}}},{\&quot;../../plots/gl3d\&quot;:804,\&quot;./attributes\&quot;:1214,\&quot;./calc\&quot;:1215,\&quot;./convert\&quot;:1216,\&quot;./defaults\&quot;:1217}],1219:[function(t,e,r){\&quot;use strict\&quot;;var n=t(\&quot;../../plots/attributes\&quot;),a=t(\&quot;../../plots/template_attributes\&quot;).hovertemplateAttrs,i=t(\&quot;../../plots/template_attributes\&quot;).texttemplateAttrs,o=t(\&quot;../../components/colorscale/attributes\&quot;),s=t(\&quot;../../plots/domain\&quot;).attributes,l=t(\&quot;../pie/attributes\&quot;),c=t(\&quot;./constants\&quot;),u=t(\&quot;../../lib/extend\&quot;).extendFlat;e.exports={labels:{valType:\&quot;data_array\&quot;,editType:\&quot;calc\&quot;},parents:{valType:\&quot;data_array\&quot;,editType:\&quot;calc\&quot;},values:{valType:\&quot;data_array\&quot;,editType:\&quot;calc\&quot;},branchvalues:{valType:\&quot;enumerated\&quot;,values:[\&quot;remainder\&quot;,\&quot;total\&quot;],dflt:\&quot;remainder\&quot;,editType:\&quot;calc\&quot;},count:{valType:\&quot;flaglist\&quot;,flags:[\&quot;branches\&quot;,\&quot;leaves\&quot;],dflt:\&quot;leaves\&quot;,editType:\&quot;calc\&quot;},level:{valType:\&quot;any\&quot;,editType:\&quot;plot\&quot;,anim:!0},maxdepth:{valType:\&quot;integer\&quot;,editType:\&quot;plot\&quot;,dflt:-1},marker:u({colors:{valType:\&quot;data_array\&quot;,editType:\&quot;calc\&quot;},line:{color:u({},l.marker.line.color,{dflt:null}),width:u({},l.marker.line.width,{dflt:1}),editType:\&quot;calc\&quot;},editType:\&quot;calc\&quot;},o(\&quot;marker\&quot;,{colorAttr:\&quot;colors\&quot;,anim:!1})),leaf:{opacity:{valType:\&quot;number\&quot;,editType:\&quot;style\&quot;,min:0,max:1},editType:\&quot;plot\&quot;},text:l.text,textinfo:{valType:\&quot;flaglist\&quot;,flags:[\&quot;label\&quot;,\&quot;text\&quot;,\&quot;value\&quot;,\&quot;current path\&quot;,\&quot;percent root\&quot;,\&quot;percent entry\&quot;,\&quot;percent parent\&quot;],extras:[\&quot;none\&quot;],editType:\&quot;plot\&quot;},texttemplate:i({editType:\&quot;plot\&quot;},{keys:c.eventDataKeys.concat([\&quot;label\&quot;,\&quot;value\&quot;])}),hovertext:l.hovertext,hoverinfo:u({},n.hoverinfo,{flags:[\&quot;label\&quot;,\&quot;text\&quot;,\&quot;value\&quot;,\&quot;name\&quot;,\&quot;current path\&quot;,\&quot;percent root\&quot;,\&quot;percent entry\&quot;,\&quot;percent parent\&quot;],dflt:\&quot;label+text+value+name\&quot;}),hovertemplate:a({},{keys:c.eventDataKeys}),textfont:l.textfont,insidetextfont:l.insidetextfont,outsidetextfont:l.outsidetextfont,domain:s({name:\&quot;sunburst\&quot;,trace:!0,editType:\&quot;calc\&quot;})}},{\&quot;../../components/colorscale/attributes\&quot;:598,\&quot;../../lib/extend\&quot;:707,\&quot;../../plots/attributes\&quot;:761,\&quot;../../plots/domain\&quot;:789,\&quot;../../plots/template_attributes\&quot;:840,\&quot;../pie/attributes\&quot;:1091,\&quot;./constants\&quot;:1222}],1220:[function(t,e,r){\&quot;use strict\&quot;;var n=t(\&quot;../../plots/plots\&quot;);r.name=\&quot;sunburst\&quot;,r.plot=function(t,e,a,i){n.plotBasePlot(r.name,t,e,a,i)},r.clean=function(t,e,a,i){n.cleanBasePlot(r.name,t,e,a,i)}},{\&quot;../../plots/plots\&quot;:825}],1221:[function(t,e,r){\&quot;use strict\&quot;;var n=t(\&quot;d3-hierarchy\&quot;),a=t(\&quot;fast-isnumeric\&quot;),i=t(\&quot;../../lib\&quot;),o=t(\&quot;../../components/colorscale\&quot;).makeColorScaleFuncFromTrace,s=t(\&quot;../pie/calc\&quot;).makePullColorFn,l=t(\&quot;../pie/calc\&quot;).generateExtendedColors,c=t(\&quot;../../components/colorscale\&quot;).calc,u={},h={};r.calc=function(t,e){var r,l,u,h,f,p,d=t._fullLayout,g=e.ids,v=i.isArrayOrTypedArray(g),m=e.labels,y=e.parents,x=e.values,b=i.isArrayOrTypedArray(x),_=[],w={},k={},T=function(t){return t||\&quot;number\&quot;==typeof t},A=function(t){return!b||a(x[t])&amp;&amp;x[t]&gt;=0};v?(r=Math.min(g.length,y.length),l=function(t){return T(g[t])&amp;&amp;A(t)},u=function(t){return String(g[t])}):(r=Math.min(m.length,y.length),l=function(t){return T(m[t])&amp;&amp;A(t)},u=function(t){return String(m[t])}),b&amp;&amp;(r=Math.min(r,x.length));for(var M=0;M&lt;r;M++)if(l(M)){var S=u(M),E=T(y[M])?String(y[M]):\&quot;\&quot;,C={i:M,id:S,pid:E,label:T(m[M])?String(m[M]):\&quot;\&quot;};b&amp;&amp;(C.v=+x[M]),_.push(C),f=S,w[h=E]?w[h].push(f):w[h]=[f],k[f]=1}if(w[\&quot;\&quot;]){if(w[\&quot;\&quot;].length&gt;1){for(var L=i.randstr(),P=0;P&lt;_.length;P++)\&quot;\&quot;===_[P].pid&amp;&amp;(_[P].pid=L);_.unshift({hasMultipleRoots:!0,id:L,pid:\&quot;\&quot;,label:\&quot;\&quot;})}}else{var O,z=[];for(O in w)k[O]||z.push(O);if(1!==z.length)return i.warn(\&quot;Multiple implied roots, cannot build \&quot;+e.type+\&quot; hierarchy.\&quot;);O=z[0],_.unshift({hasImpliedRoot:!0,id:O,pid:\&quot;\&quot;,label:O})}try{p=n.stratify().id(function(t){return t.id}).parentId(function(t){return t.pid})(_)}catch(t){return i.warn(\&quot;Failed to build \&quot;+e.type+\&quot; hierarchy. Error: \&quot;+t.message)}var I=n.hierarchy(p),D=!1;if(b)switch(e.branchvalues){case\&quot;remainder\&quot;:I.sum(function(t){return t.data.v});break;case\&quot;total\&quot;:I.each(function(t){var e=t.data.data,r=e.v;if(t.children){var n=t.children.reduce(function(t,e){return t+e.data.data.v},0);if((e.hasImpliedRoot||e.hasMultipleRoots)&amp;&amp;(r=n),r&lt;n)return D=!0,i.warn([\&quot;Total value for node\&quot;,t.data.data.id,\&quot;is smaller than the sum of its children.\&quot;,\&quot;\\nparent value =\&quot;,r,\&quot;\\nchildren sum =\&quot;,n].join(\&quot; \&quot;))}t.value=r})}else!function t(e,r,n){var a=0;var i=e.children;if(i){for(var o=i.length,s=0;s&lt;o;s++)a+=t(i[s],r,n);n.branches&amp;&amp;a++}else n.leaves&amp;&amp;a++;e.value=e.data.data.value=a;r._values||(r._values=[]);r._values[e.data.data.i]=a;return a}(I,e,{branches:-1!==e.count.indexOf(\&quot;branches\&quot;),leaves:-1!==e.count.indexOf(\&quot;leaves\&quot;)});if(!D){var R,F;I.sort(function(t,e){return e.value-t.value});var B=e.marker.colors||[],N=!!B.length;return e._hasColorscale?(N||(B=b?e.values:e._values),c(t,e,{vals:B,containerStr:\&quot;marker\&quot;,cLetter:\&quot;c\&quot;}),F=o(e.marker)):R=s(d[\&quot;_\&quot;+e.type+\&quot;colormap\&quot;]),I.each(function(t){var r=t.data.data;r.color=e._hasColorscale?F(B[r.i]):R(B[r.i],r.id)}),_[0].hierarchy=I,_}},r._runCrossTraceCalc=function(t,e){var r=e._fullLayout,n=e.calcdata,a=r[t+\&quot;colorway\&quot;],i=r[\&quot;_\&quot;+t+\&quot;colormap\&quot;];r[\&quot;extend\&quot;+t+\&quot;colors\&quot;]&amp;&amp;(a=l(a,\&quot;treemap\&quot;===t?h:u));var o=0;function s(t){var e=t.data.data,r=e.id;!1===e.color&amp;&amp;(i[r]?e.color=i[r]:t.parent?t.parent.parent?e.color=t.parent.data.data.color:(i[r]=e.color=a[o%a.length],o++):e.color=\&quot;rgba(0,0,0,0)\&quot;)}for(var c=0;c&lt;n.length;c++){var f=n[c][0];f.trace.type===t&amp;&amp;f.hierarchy&amp;&amp;f.hierarchy.each(s)}},r.crossTraceCalc=function(t){return r._runCrossTraceCalc(\&quot;sunburst\&quot;,t)}},{\&quot;../../components/colorscale\&quot;:603,\&quot;../../lib\&quot;:716,\&quot;../pie/calc\&quot;:1093,\&quot;d3-hierarchy\&quot;:158,\&quot;fast-isnumeric\&quot;:227}],1222:[function(t,e,r){\&quot;use strict\&quot;;e.exports={CLICK_TRANSITION_TIME:750,CLICK_TRANSITION_EASING:\&quot;linear\&quot;,eventDataKeys:[\&quot;currentPath\&quot;,\&quot;root\&quot;,\&quot;entry\&quot;,\&quot;percentRoot\&quot;,\&quot;percentEntry\&quot;,\&quot;percentParent\&quot;]}},{}],1223:[function(t,e,r){\&quot;use strict\&quot;;var n=t(\&quot;../../lib\&quot;),a=t(\&quot;./attributes\&quot;),i=t(\&quot;../../plots/domain\&quot;).defaults,o=t(\&quot;../bar/defaults\&quot;).handleText,s=t(\&quot;../../components/colorscale\&quot;),l=s.hasColorscale,c=s.handleDefaults;e.exports=function(t,e,r,s){function u(r,i){return n.coerce(t,e,a,r,i)}var h=u(\&quot;labels\&quot;),f=u(\&quot;parents\&quot;);if(h&amp;&amp;h.length&amp;&amp;f&amp;&amp;f.length){var p=u(\&quot;values\&quot;);p&amp;&amp;p.length?u(\&quot;branchvalues\&quot;):u(\&quot;count\&quot;),u(\&quot;level\&quot;),u(\&quot;maxdepth\&quot;),u(\&quot;marker.line.width\&quot;)&amp;&amp;u(\&quot;marker.line.color\&quot;,s.paper_bgcolor),u(\&quot;marker.colors\&quot;);var d=e._hasColorscale=l(t,\&quot;marker\&quot;,\&quot;colors\&quot;);d&amp;&amp;c(t,e,s,u,{prefix:\&quot;marker.\&quot;,cLetter:\&quot;c\&quot;}),u(\&quot;leaf.opacity\&quot;,d?1:.7);var g=u(\&quot;text\&quot;);u(\&quot;texttemplate\&quot;),e.texttemplate||u(\&quot;textinfo\&quot;,Array.isArray(g)?\&quot;text+label\&quot;:\&quot;label\&quot;),u(\&quot;hovertext\&quot;),u(\&quot;hovertemplate\&quot;);o(t,e,s,u,\&quot;auto\&quot;,{moduleHasSelected:!1,moduleHasUnselected:!1,moduleHasConstrain:!1,moduleHasCliponaxis:!1,moduleHasTextangle:!1,moduleHasInsideanchor:!1}),i(e,s,u),e._length=null}else e.visible=!1}},{\&quot;../../components/colorscale\&quot;:603,\&quot;../../lib\&quot;:716,\&quot;../../plots/domain\&quot;:789,\&quot;../bar/defaults\&quot;:859,\&quot;./attributes\&quot;:1219}],1224:[function(t,e,r){\&quot;use strict\&quot;;var n=t(\&quot;d3\&quot;),a=t(\&quot;../../registry\&quot;),i=t(\&quot;../../components/fx/helpers\&quot;).appendArrayPointValue,o=t(\&quot;../../components/fx\&quot;),s=t(\&quot;../../lib\&quot;),l=t(\&quot;../../lib/events\&quot;),c=t(\&quot;./helpers\&quot;),u=t(\&quot;../pie/helpers\&quot;).formatPieValue;function h(t,e,r){for(var n=t.data.data,a={curveNumber:e.index,pointNumber:n.i,data:e._input,fullData:e},o=0;o&lt;r.length;o++){var s=r[o];s in t&amp;&amp;(a[s]=t[s])}return\&quot;parentString\&quot;in t&amp;&amp;!c.isHierarchyRoot(t)&amp;&amp;(a.parent=t.parentString),i(a,e,n.i),a}e.exports=function(t,e,r,i,f){var p=i[0],d=p.trace,g=p.hierarchy,v=\&quot;sunburst\&quot;===d.type,m=\&quot;treemap\&quot;===d.type;\&quot;_hasHoverLabel\&quot;in d||(d._hasHoverLabel=!1),\&quot;_hasHoverEvent\&quot;in d||(d._hasHoverEvent=!1);t.on(\&quot;mouseover\&quot;,function(a){var i=r._fullLayout;if(!r._dragging&amp;&amp;!1!==i.hovermode){var l=r._fullData[d.index],y=a.data.data,x=y.i,b=c.isHierarchyRoot(a),_=c.getParent(g,a),w=c.getValue(a),k=function(t){return s.castOption(l,x,t)},T=k(\&quot;hovertemplate\&quot;),A=o.castHoverinfo(l,i,x),M=i.separators;if(T||A&amp;&amp;\&quot;none\&quot;!==A&amp;&amp;\&quot;skip\&quot;!==A){var S,E;v&amp;&amp;(S=p.cx+a.pxmid[0]*(1-a.rInscribed),E=p.cy+a.pxmid[1]*(1-a.rInscribed)),m&amp;&amp;(S=a._hoverX,E=a._hoverY);var C,L={},P=[],O=[],z=function(t){return-1!==P.indexOf(t)};A&amp;&amp;(P=\&quot;all\&quot;===A?l._module.attributes.hoverinfo.flags:A.split(\&quot;+\&quot;)),L.label=y.label,z(\&quot;label\&quot;)&amp;&amp;L.label&amp;&amp;O.push(L.label),y.hasOwnProperty(\&quot;v\&quot;)&amp;&amp;(L.value=y.v,L.valueLabel=u(L.value,M),z(\&quot;value\&quot;)&amp;&amp;O.push(L.valueLabel)),L.currentPath=a.currentPath=c.getPath(a.data),z(\&quot;current path\&quot;)&amp;&amp;!b&amp;&amp;O.push(L.currentPath);var I=[],D=function(){-1===I.indexOf(C)&amp;&amp;(O.push(C),I.push(C))};L.percentParent=a.percentParent=w/c.getValue(_),L.parent=a.parentString=c.getPtLabel(_),z(\&quot;percent parent\&quot;)&amp;&amp;(C=c.formatPercent(L.percentParent,M)+\&quot; of \&quot;+L.parent,D()),L.percentEntry=a.percentEntry=w/c.getValue(e),L.entry=a.entry=c.getPtLabel(e),!z(\&quot;percent entry\&quot;)||b||a.onPathbar||(C=c.formatPercent(L.percentEntry,M)+\&quot; of \&quot;+L.entry,D()),L.percentRoot=a.percentRoot=w/c.getValue(g),L.root=a.root=c.getPtLabel(g),z(\&quot;percent root\&quot;)&amp;&amp;!b&amp;&amp;(C=c.formatPercent(L.percentRoot,M)+\&quot; of \&quot;+L.root,D()),L.text=k(\&quot;hovertext\&quot;)||k(\&quot;text\&quot;),z(\&quot;text\&quot;)&amp;&amp;(C=L.text,s.isValidTextValue(C)&amp;&amp;O.push(C));var R={trace:l,y:E,text:O.join(\&quot;&lt;br&gt;\&quot;),name:T||z(\&quot;name\&quot;)?l.name:void 0,color:k(\&quot;hoverlabel.bgcolor\&quot;)||y.color,borderColor:k(\&quot;hoverlabel.bordercolor\&quot;),fontFamily:k(\&quot;hoverlabel.font.family\&quot;),fontSize:k(\&quot;hoverlabel.font.size\&quot;),fontColor:k(\&quot;hoverlabel.font.color\&quot;),nameLength:k(\&quot;hoverlabel.namelength\&quot;),textAlign:k(\&quot;hoverlabel.align\&quot;),hovertemplate:T,hovertemplateLabels:L,eventData:[h(a,l,f.eventDataKeys)]};v&amp;&amp;(R.x0=S-a.rInscribed*a.rpx1,R.x1=S+a.rInscribed*a.rpx1,R.idealAlign=a.pxmid[0]&lt;0?\&quot;left\&quot;:\&quot;right\&quot;),m&amp;&amp;(R.x=S,R.idealAlign=S&lt;0?\&quot;left\&quot;:\&quot;right\&quot;),o.loneHover(R,{container:i._hoverlayer.node(),outerContainer:i._paper.node(),gd:r}),d._hasHoverLabel=!0}if(m){var F=t.select(\&quot;path.surface\&quot;);f.styleOne(F,a,l,{hovered:!0})}d._hasHoverEvent=!0,r.emit(\&quot;plotly_hover\&quot;,{points:[h(a,l,f.eventDataKeys)],event:n.event})}}),t.on(\&quot;mouseout\&quot;,function(e){var a=r._fullLayout,i=r._fullData[d.index],s=n.select(this).datum();if(d._hasHoverEvent&amp;&amp;(e.originalEvent=n.event,r.emit(\&quot;plotly_unhover\&quot;,{points:[h(s,i,f.eventDataKeys)],event:n.event}),d._hasHoverEvent=!1),d._hasHoverLabel&amp;&amp;(o.loneUnhover(a._hoverlayer.node()),d._hasHoverLabel=!1),m){var l=t.select(\&quot;path.surface\&quot;);f.styleOne(l,s,i,{hovered:!1})}}),t.on(\&quot;click\&quot;,function(t){var e=r._fullLayout,i=r._fullData[d.index];if(!1===l.triggerHandler(r,\&quot;plotly_\&quot;+d.type+\&quot;click\&quot;,{points:[h(t,i,f.eventDataKeys)],event:n.event})||v&amp;&amp;(c.isHierarchyRoot(t)||c.isLeaf(t)))e.hovermode&amp;&amp;(r._hoverdata=[h(t,i,f.eventDataKeys)],o.click(r,n.event));else if(!r._dragging&amp;&amp;!r._transitioning){a.call(\&quot;_storeDirectGUIEdit\&quot;,i,e._tracePreGUI[i.uid],{level:i.level});var s=c.getPtId(t),u=c.isEntry(t)?c.findEntryWithChild(g,s):c.findEntryWithLevel(g,s),p={data:[{level:c.getPtId(u)}],traces:[d.index]},m={frame:{redraw:!1,duration:f.transitionTime},transition:{duration:f.transitionTime,easing:f.transitionEasing},mode:\&quot;immediate\&quot;,fromcurrent:!0};o.loneUnhover(e._hoverlayer.node()),a.call(\&quot;animate\&quot;,r,p,m)}})}},{\&quot;../../components/fx\&quot;:629,\&quot;../../components/fx/helpers\&quot;:626,\&quot;../../lib\&quot;:716,\&quot;../../lib/events\&quot;:706,\&quot;../../registry\&quot;:845,\&quot;../pie/helpers\&quot;:1096,\&quot;./helpers\&quot;:1225,d3:164}],1225:[function(t,e,r){\&quot;use strict\&quot;;var n=t(\&quot;../../lib\&quot;),a=t(\&quot;../../components/color\&quot;),i=t(\&quot;../../lib/setcursor\&quot;),o=t(\&quot;../pie/helpers\&quot;);function s(t){return t.data.data.pid}r.findEntryWithLevel=function(t,e){var n;return e&amp;&amp;t.eachAfter(function(t){if(r.getPtId(t)===e)return n=t.copy()}),n||t},r.findEntryWithChild=function(t,e){var n;return t.eachAfter(function(t){for(var a=t.children||[],i=0;i&lt;a.length;i++){var o=a[i];if(r.getPtId(o)===e)return n=t.copy()}}),n||t},r.isEntry=function(t){return!t.parent},r.isLeaf=function(t){return!t.children},r.getPtId=function(t){return t.data.data.id},r.getPtLabel=function(t){return t.data.data.label},r.getValue=function(t){return t.value},r.isHierarchyRoot=function(t){return\&quot;\&quot;===s(t)},r.setSliceCursor=function(t,e,n){var a=n.isTransitioning;if(!a){var o=t.datum();a=n.hideOnRoot&amp;&amp;r.isHierarchyRoot(o)||n.hideOnLeaves&amp;&amp;r.isLeaf(o)}i(t,a?null:\&quot;pointer\&quot;)},r.getInsideTextFontKey=function(t,e,r,a){var i=r.data.data.i;return n.castOption(e,i,\&quot;insidetextfont.\&quot;+t)||n.castOption(e,i,\&quot;textfont.\&quot;+t)||a.size},r.getOutsideTextFontKey=function(t,e,r,a){var i=r.data.data.i;return n.castOption(e,i,\&quot;outsidetextfont.\&quot;+t)||n.castOption(e,i,\&quot;textfont.\&quot;+t)||a.size},r.isOutsideText=function(t,e){return!t._hasColorscale&amp;&amp;r.isHierarchyRoot(e)},r.determineTextFont=function(t,e,i,o){return r.isOutsideText(t,e)?function(t,e,n){return{color:r.getOutsideTextFontKey(\&quot;color\&quot;,t,e,n),family:r.getOutsideTextFontKey(\&quot;family\&quot;,t,e,n),size:r.getOutsideTextFontKey(\&quot;size\&quot;,t,e,n)}}(t,e,i):function(t,e,i,o){var s=e.data.data,l=s.i,c=n.castOption(t,l,\&quot;insidetextfont.color\&quot;);return!c&amp;&amp;t._input.textfont&amp;&amp;(c=n.castOption(t._input,l,\&quot;textfont.color\&quot;)),{color:c||a.contrast(s.color),family:r.getInsideTextFontKey(\&quot;family\&quot;,o||t,e,i),size:r.getInsideTextFontKey(\&quot;size\&quot;,o||t,e,i)}}(t,e,i,o)},r.hasTransition=function(t){return!!(t&amp;&amp;t.duration&gt;0)},r.getMaxDepth=function(t){return t.maxdepth&gt;=0?t.maxdepth:1/0},r.isHeader=function(t,e){return!(r.isLeaf(t)||t.depth===e._maxDepth-1)},r.getParent=function(t,e){return r.findEntryWithLevel(t,s(e))},r.listPath=function(t,e){var n=t.parent;if(!n)return[];var a=e?[n.data[e]]:[n];return r.listPath(n,e).concat(a)},r.getPath=function(t){return r.listPath(t,\&quot;label\&quot;).join(\&quot;/\&quot;)+\&quot;/\&quot;},r.formatValue=o.formatPieValue,r.formatPercent=function(t,e){var r=n.formatPercent(t,0);return\&quot;0%\&quot;===r&amp;&amp;(r=o.formatPiePercent(t,e)),r}},{\&quot;../../components/color\&quot;:591,\&quot;../../lib\&quot;:716,\&quot;../../lib/setcursor\&quot;:736,\&quot;../pie/helpers\&quot;:1096}],1226:[function(t,e,r){\&quot;use strict\&quot;;e.exports={moduleType:\&quot;trace\&quot;,name:\&quot;sunburst\&quot;,basePlotModule:t(\&quot;./base_plot\&quot;),categories:[],animatable:!0,attributes:t(\&quot;./attributes\&quot;),layoutAttributes:t(\&quot;./layout_attributes\&quot;),supplyDefaults:t(\&quot;./defaults\&quot;),supplyLayoutDefaults:t(\&quot;./layout_defaults\&quot;),calc:t(\&quot;./calc\&quot;).calc,crossTraceCalc:t(\&quot;./calc\&quot;).crossTraceCalc,plot:t(\&quot;./plot\&quot;).plot,style:t(\&quot;./style\&quot;).style,colorbar:t(\&quot;../scatter/marker_colorbar\&quot;),meta:{}}},{\&quot;../scatter/marker_colorbar\&quot;:1134,\&quot;./attributes\&quot;:1219,\&quot;./base_plot\&quot;:1220,\&quot;./calc\&quot;:1221,\&quot;./defaults\&quot;:1223,\&quot;./layout_attributes\&quot;:1227,\&quot;./layout_defaults\&quot;:1228,\&quot;./plot\&quot;:1229,\&quot;./style\&quot;:1230}],1227:[function(t,e,r){\&quot;use strict\&quot;;e.exports={sunburstcolorway:{valType:\&quot;colorlist\&quot;,editType:\&quot;calc\&quot;},extendsunburstcolors:{valType:\&quot;boolean\&quot;,dflt:!0,editType:\&quot;calc\&quot;}}},{}],1228:[function(t,e,r){\&quot;use strict\&quot;;var n=t(\&quot;../../lib\&quot;),a=t(\&quot;./layout_attributes\&quot;);e.exports=function(t,e){function r(r,i){return n.coerce(t,e,a,r,i)}r(\&quot;sunburstcolorway\&quot;,e.colorway),r(\&quot;extendsunburstcolors\&quot;)}},{\&quot;../../lib\&quot;:716,\&quot;./layout_attributes\&quot;:1227}],1229:[function(t,e,r){\&quot;use strict\&quot;;var n=t(\&quot;d3\&quot;),a=t(\&quot;d3-hierarchy\&quot;),i=t(\&quot;../../components/drawing\&quot;),o=t(\&quot;../../lib\&quot;),s=t(\&quot;../../lib/svg_text_utils\&quot;),l=t(\&quot;../pie/plot\&quot;).transformInsideText,c=t(\&quot;./style\&quot;).styleOne,u=t(\&quot;./fx\&quot;),h=t(\&quot;./constants\&quot;),f=t(\&quot;./helpers\&quot;);function p(t,e,p,d){var g=t._fullLayout,v=f.hasTransition(d),m=n.select(p).selectAll(\&quot;g.slice\&quot;),y=e[0],x=y.trace,b=y.hierarchy,_=f.findEntryWithLevel(b,x.level),w=f.getMaxDepth(x),k=g._size,T=x.domain,A=k.w*(T.x[1]-T.x[0]),M=k.h*(T.y[1]-T.y[0]),S=.5*Math.min(A,M),E=y.cx=k.l+k.w*(T.x[1]+T.x[0])/2,C=y.cy=k.t+k.h*(1-T.y[0])-M/2;if(!_)return m.remove();var L=null,P={};v&amp;&amp;m.each(function(t){P[f.getPtId(t)]={rpx0:t.rpx0,rpx1:t.rpx1,x0:t.x0,x1:t.x1,transform:t.transform},!L&amp;&amp;f.isEntry(t)&amp;&amp;(L=t)});var O=function(t){return a.partition().size([2*Math.PI,t.height+1])(t)}(_).descendants(),z=_.height+1,I=0,D=w;y.hasMultipleRoots&amp;&amp;f.isHierarchyRoot(_)&amp;&amp;(O=O.slice(1),z-=1,I=1,D+=1),O=O.filter(function(t){return t.y1&lt;=D});var R=Math.min(z,w),F=function(t){return(t-I)/R*S},B=function(t,e){return[t*Math.cos(e),-t*Math.sin(e)]},N=function(t){return o.pathAnnulus(t.rpx0,t.rpx1,t.x0,t.x1,E,C)},j=function(t){return E+t.pxmid[0]*t.transform.rCenter+(t.transform.x||0)},V=function(t){return C+t.pxmid[1]*t.transform.rCenter+(t.transform.y||0)};(m=m.data(O,f.getPtId)).enter().append(\&quot;g\&quot;).classed(\&quot;slice\&quot;,!0),v?m.exit().transition().each(function(){var t=n.select(this);t.select(\&quot;path.surface\&quot;).transition().attrTween(\&quot;d\&quot;,function(t){var e=function(t){var e,r=f.getPtId(t),a=P[r],i=P[f.getPtId(_)];if(i){var o=t.x1&gt;i.x1?2*Math.PI:0;e=t.rpx1&lt;i.rpx1?{rpx0:0,rpx1:0}:{x0:o,x1:o}}else{var s,l=f.getPtId(t.parent);m.each(function(t){if(f.getPtId(t)===l)return s=t});var c,u=s.children;u.forEach(function(t,e){if(f.getPtId(t)===r)return c=e});var h=u.length,p=n.interpolate(s.x0,s.x1);e={rpx0:S,rpx1:S,x0:p(c/h),x1:p((c+1)/h)}}return n.interpolate(a,e)}(t);return function(t){return N(e(t))}}),t.select(\&quot;g.slicetext\&quot;).attr(\&quot;opacity\&quot;,0)}).remove():m.exit().remove(),m.order();var U=null;if(v&amp;&amp;L){var q=f.getPtId(L);m.each(function(t){null===U&amp;&amp;f.getPtId(t)===q&amp;&amp;(U=t.x1)})}var H=m;function G(t){var e=t.parent,r=P[f.getPtId(e)],a={};if(r){var i=e.children,o=i.indexOf(t),s=i.length,l=n.interpolate(r.x0,r.x1);a.x0=l(o/s),a.x1=l(o/s)}else a.x0=a.x1=0;return a}v&amp;&amp;(H=H.transition().each(\&quot;end\&quot;,function(){var e=n.select(this);f.setSliceCursor(e,t,{hideOnRoot:!0,hideOnLeaves:!0,isTransitioning:!1})})),H.each(function(a){var p=n.select(this),d=o.ensureSingle(p,\&quot;path\&quot;,\&quot;surface\&quot;,function(t){t.style(\&quot;pointer-events\&quot;,\&quot;all\&quot;)});a.rpx0=F(a.y0),a.rpx1=F(a.y1),a.xmid=(a.x0+a.x1)/2,a.pxmid=B(a.rpx1,a.xmid),a.midangle=-(a.xmid-Math.PI/2),a.halfangle=.5*Math.min(o.angleDelta(a.x0,a.x1)||Math.PI,Math.PI),a.ring=1-a.rpx0/a.rpx1,a.rInscribed=function(t){return 0===t.rpx0&amp;&amp;o.isFullCircle([t.x0,t.x1])?1:Math.max(0,Math.min(1/(1+1/Math.sin(t.halfangle)),t.ring/2))}(a),v?d.transition().attrTween(\&quot;d\&quot;,function(t){var e=function(t){var e,r=P[f.getPtId(t)],a={x0:t.x0,x1:t.x1,rpx0:t.rpx0,rpx1:t.rpx1};if(r)e=r;else if(L)if(t.parent)if(U){var i=t.x1&gt;U?2*Math.PI:0;e={x0:i,x1:i}}else e={rpx0:S,rpx1:S},o.extendFlat(e,G(t));else e={rpx0:0,rpx1:0};else e={x0:0,x1:0};return n.interpolate(e,a)}(t);return function(t){return N(e(t))}}):d.attr(\&quot;d\&quot;,N),p.call(u,_,t,e,{eventDataKeys:h.eventDataKeys,transitionTime:h.CLICK_TRANSITION_TIME,transitionEasing:h.CLICK_TRANSITION_EASING}).call(f.setSliceCursor,t,{hideOnRoot:!0,hideOnLeaves:!0,isTransitioning:t._transitioning}),d.call(c,a,x);var m=o.ensureSingle(p,\&quot;g\&quot;,\&quot;slicetext\&quot;),b=o.ensureSingle(m,\&quot;text\&quot;,\&quot;\&quot;,function(t){t.attr(\&quot;data-notex\&quot;,1)});b.text(r.formatSliceLabel(a,_,x,e,g)).classed(\&quot;slicetext\&quot;,!0).attr(\&quot;text-anchor\&quot;,\&quot;middle\&quot;).call(i.font,f.determineTextFont(x,a,g.font)).call(s.convertToTspans,t);var w=i.bBox(b.node());a.transform=l(w,a,y),a.translateX=j(a),a.translateY=V(a);var k=function(t,e){return\&quot;translate(\&quot;+t.translateX+\&quot;,\&quot;+t.translateY+\&quot;)\&quot;+(t.transform.scale&lt;1?\&quot;scale(\&quot;+t.transform.scale+\&quot;)\&quot;:\&quot;\&quot;)+(t.transform.rotate?\&quot;rotate(\&quot;+t.transform.rotate+\&quot;)\&quot;:\&quot;\&quot;)+\&quot;translate(\&quot;+-(e.left+e.right)/2+\&quot;,\&quot;+-(e.top+e.bottom)/2+\&quot;)\&quot;};v?b.transition().attrTween(\&quot;transform\&quot;,function(t){var e=function(t){var e,r=P[f.getPtId(t)],a=t.transform;if(r)e=r;else if(e={rpx1:t.rpx1,transform:{scale:0,rotate:a.rotate,rCenter:a.rCenter,x:a.x,y:a.y}},L)if(t.parent)if(U){var i=t.x1&gt;U?2*Math.PI:0;e.x0=e.x1=i}else o.extendFlat(e,G(t));else e.x0=e.x1=0;else e.x0=e.x1=0;var s=n.interpolate(e.rpx1,t.rpx1),l=n.interpolate(e.x0,t.x0),c=n.interpolate(e.x1,t.x1),u=n.interpolate(e.transform.scale,a.scale),h=n.interpolate(e.transform.rotate,a.rotate),p=0===a.rCenter?3:0===e.transform.rCenter?1/3:1,d=n.interpolate(e.transform.rCenter,a.rCenter);return function(t){var e=s(t),r=l(t),n=c(t),i=function(t){return d(Math.pow(t,p))}(t),o={pxmid:B(e,(r+n)/2),transform:{rCenter:i,x:a.x,y:a.y}},f={rpx1:s(t),translateX:j(o),translateY:V(o),transform:{scale:u(t),rotate:h(t),rCenter:i}};return f}}(t);return function(t){return k(e(t),w)}}):b.attr(\&quot;transform\&quot;,k(a,w))})}r.plot=function(t,e,r,a){var i,o,s=t._fullLayout._sunburstlayer,l=!r,c=f.hasTransition(r);((i=s.selectAll(\&quot;g.trace.sunburst\&quot;).data(e,function(t){return t[0].trace.uid})).enter().append(\&quot;g\&quot;).classed(\&quot;trace\&quot;,!0).classed(\&quot;sunburst\&quot;,!0).attr(\&quot;stroke-linejoin\&quot;,\&quot;round\&quot;),i.order(),c)?(a&amp;&amp;(o=a()),n.transition().duration(r.duration).ease(r.easing).each(\&quot;end\&quot;,function(){o&amp;&amp;o()}).each(\&quot;interrupt\&quot;,function(){o&amp;&amp;o()}).each(function(){s.selectAll(\&quot;g.trace\&quot;).each(function(e){p(t,e,this,r)})})):i.each(function(e){p(t,e,this,r)});l&amp;&amp;i.exit().remove()},r.formatSliceLabel=function(t,e,r,n,a){var i=r.texttemplate,s=r.textinfo;if(!(i||s&amp;&amp;\&quot;none\&quot;!==s))return\&quot;\&quot;;var l=a.separators,c=n[0],u=t.data.data,h=c.hierarchy,p=f.isHierarchyRoot(t),d=f.getParent(h,t),g=f.getValue(t);if(!i){var v,m=s.split(\&quot;+\&quot;),y=function(t){return-1!==m.indexOf(t)},x=[];if(y(\&quot;label\&quot;)&amp;&amp;u.label&amp;&amp;x.push(u.label),u.hasOwnProperty(\&quot;v\&quot;)&amp;&amp;y(\&quot;value\&quot;)&amp;&amp;x.push(f.formatValue(u.v,l)),!p){y(\&quot;current path\&quot;)&amp;&amp;x.push(f.getPath(t.data));var b=0;y(\&quot;percent parent\&quot;)&amp;&amp;b++,y(\&quot;percent entry\&quot;)&amp;&amp;b++,y(\&quot;percent root\&quot;)&amp;&amp;b++;var _=b&gt;1;if(b){var w,k=function(t){v=f.formatPercent(w,l),_&amp;&amp;(v+=\&quot; of \&quot;+t),x.push(v)};y(\&quot;percent parent\&quot;)&amp;&amp;!p&amp;&amp;(w=g/f.getValue(d),k(\&quot;parent\&quot;)),y(\&quot;percent entry\&quot;)&amp;&amp;(w=g/f.getValue(e),k(\&quot;entry\&quot;)),y(\&quot;percent root\&quot;)&amp;&amp;(w=g/f.getValue(h),k(\&quot;root\&quot;))}}return y(\&quot;text\&quot;)&amp;&amp;(v=o.castOption(r,u.i,\&quot;text\&quot;),o.isValidTextValue(v)&amp;&amp;x.push(v)),x.join(\&quot;&lt;br&gt;\&quot;)}var T=o.castOption(r,u.i,\&quot;texttemplate\&quot;);if(!T)return\&quot;\&quot;;var A={};u.label&amp;&amp;(A.label=u.label),u.hasOwnProperty(\&quot;v\&quot;)&amp;&amp;(A.value=u.v,A.valueLabel=f.formatValue(u.v,l)),A.currentPath=f.getPath(t.data),p||(A.percentParent=g/f.getValue(d),A.percentParentLabel=f.formatPercent(A.percentParent,l),A.parent=f.getPtLabel(d)),A.percentEntry=g/f.getValue(e),A.percentEntryLabel=f.formatPercent(A.percentEntry,l),A.entry=f.getPtLabel(e),A.percentRoot=g/f.getValue(h),A.percentRootLabel=f.formatPercent(A.percentRoot,l),A.root=f.getPtLabel(h),u.hasOwnProperty(\&quot;color\&quot;)&amp;&amp;(A.color=u.color);var M=o.castOption(r,u.i,\&quot;text\&quot;);return(o.isValidTextValue(M)||\&quot;\&quot;===M)&amp;&amp;(A.text=M),A.customdata=o.castOption(r,u.i,\&quot;customdata\&quot;),o.texttemplateString(T,A,a._d3locale,A,r._meta||{})}},{\&quot;../../components/drawing\&quot;:612,\&quot;../../lib\&quot;:716,\&quot;../../lib/svg_text_utils\&quot;:740,\&quot;../pie/plot\&quot;:1100,\&quot;./constants\&quot;:1222,\&quot;./fx\&quot;:1224,\&quot;./helpers\&quot;:1225,\&quot;./style\&quot;:1230,d3:164,\&quot;d3-hierarchy\&quot;:158}],1230:[function(t,e,r){\&quot;use strict\&quot;;var n=t(\&quot;d3\&quot;),a=t(\&quot;../../components/color\&quot;),i=t(\&quot;../../lib\&quot;);function o(t,e,r){var n=e.data.data,o=!e.children,s=n.i,l=i.castOption(r,s,\&quot;marker.line.color\&quot;)||a.defaultLine,c=i.castOption(r,s,\&quot;marker.line.width\&quot;)||0;t.style(\&quot;stroke-width\&quot;,c).call(a.fill,n.color).call(a.stroke,l).style(\&quot;opacity\&quot;,o?r.leaf.opacity:null)}e.exports={style:function(t){t._fullLayout._sunburstlayer.selectAll(\&quot;.trace\&quot;).each(function(t){var e=n.select(this),r=t[0].trace;e.style(\&quot;opacity\&quot;,r.opacity),e.selectAll(\&quot;path.surface\&quot;).each(function(t){n.select(this).call(o,t,r)})})},styleOne:o}},{\&quot;../../components/color\&quot;:591,\&quot;../../lib\&quot;:716,d3:164}],1231:[function(t,e,r){\&quot;use strict\&quot;;var n=t(\&quot;../../components/color\&quot;),a=t(\&quot;../../components/colorscale/attributes\&quot;),i=t(\&quot;../../plots/template_attributes\&quot;).hovertemplateAttrs,o=t(\&quot;../../plots/attributes\&quot;),s=t(\&quot;../../lib/extend\&quot;).extendFlat,l=t(\&quot;../../plot_api/edit_types\&quot;).overrideAll;function c(t){return{show:{valType:\&quot;boolean\&quot;,dflt:!1},start:{valType:\&quot;number\&quot;,dflt:null,editType:\&quot;plot\&quot;},end:{valType:\&quot;number\&quot;,dflt:null,editType:\&quot;plot\&quot;},size:{valType:\&quot;number\&quot;,dflt:null,min:0,editType:\&quot;plot\&quot;},project:{x:{valType:\&quot;boolean\&quot;,dflt:!1},y:{valType:\&quot;boolean\&quot;,dflt:!1},z:{valType:\&quot;boolean\&quot;,dflt:!1}},color:{valType:\&quot;color\&quot;,dflt:n.defaultLine},usecolormap:{valType:\&quot;boolean\&quot;,dflt:!1},width:{valType:\&quot;number\&quot;,min:1,max:16,dflt:2},highlight:{valType:\&quot;boolean\&quot;,dflt:!0},highlightcolor:{valType:\&quot;color\&quot;,dflt:n.defaultLine},highlightwidth:{valType:\&quot;number\&quot;,min:1,max:16,dflt:2}}}var u=e.exports=l(s({z:{valType:\&quot;data_array\&quot;},x:{valType:\&quot;data_array\&quot;},y:{valType:\&quot;data_array\&quot;},text:{valType:\&quot;string\&quot;,dflt:\&quot;\&quot;,arrayOk:!0},hovertext:{valType:\&quot;string\&quot;,dflt:\&quot;\&quot;,arrayOk:!0},hovertemplate:i(),connectgaps:{valType:\&quot;boolean\&quot;,dflt:!1,editType:\&quot;calc\&quot;},surfacecolor:{valType:\&quot;data_array\&quot;}},a(\&quot;\&quot;,{colorAttr:\&quot;z or surfacecolor\&quot;,showScaleDflt:!0,autoColorDflt:!1,editTypeOverride:\&quot;calc\&quot;}),{contours:{x:c(),y:c(),z:c()},hidesurface:{valType:\&quot;boolean\&quot;,dflt:!1},lightposition:{x:{valType:\&quot;number\&quot;,min:-1e5,max:1e5,dflt:10},y:{valType:\&quot;number\&quot;,min:-1e5,max:1e5,dflt:1e4},z:{valType:\&quot;number\&quot;,min:-1e5,max:1e5,dflt:0}},lighting:{ambient:{valType:\&quot;number\&quot;,min:0,max:1,dflt:.8},diffuse:{valType:\&quot;number\&quot;,min:0,max:1,dflt:.8},specular:{valType:\&quot;number\&quot;,min:0,max:2,dflt:.05},roughness:{valType:\&quot;number\&quot;,min:0,max:1,dflt:.5},fresnel:{valType:\&quot;number\&quot;,min:0,max:5,dflt:.2}},opacity:{valType:\&quot;number\&quot;,min:0,max:1,dflt:1},_deprecated:{zauto:s({},a.zauto,{}),zmin:s({},a.zmin,{}),zmax:s({},a.zmax,{})},hoverinfo:s({},o.hoverinfo)}),\&quot;calc\&quot;,\&quot;nested\&quot;);u.x.editType=u.y.editType=u.z.editType=\&quot;calc+clearAxisTypes\&quot;,u.transforms=void 0},{\&quot;../../components/color\&quot;:591,\&quot;../../components/colorscale/attributes\&quot;:598,\&quot;../../lib/extend\&quot;:707,\&quot;../../plot_api/edit_types\&quot;:747,\&quot;../../plots/attributes\&quot;:761,\&quot;../../plots/template_attributes\&quot;:840}],1232:[function(t,e,r){\&quot;use strict\&quot;;var n=t(\&quot;../../components/colorscale/calc\&quot;);e.exports=function(t,e){e.surfacecolor?n(t,e,{vals:e.surfacecolor,containerStr:\&quot;\&quot;,cLetter:\&quot;c\&quot;}):n(t,e,{vals:e.z,containerStr:\&quot;\&quot;,cLetter:\&quot;c\&quot;})}},{\&quot;../../components/colorscale/calc\&quot;:599}],1233:[function(t,e,r){\&quot;use strict\&quot;;var n=t(\&quot;gl-surface3d\&quot;),a=t(\&quot;ndarray\&quot;),i=t(\&quot;ndarray-homography\&quot;),o=t(\&quot;ndarray-fill\&quot;),s=t(\&quot;../../lib\&quot;).isArrayOrTypedArray,l=t(\&quot;../../lib/gl_format_color\&quot;).parseColorScale,c=t(\&quot;../../lib/str2rgbarray\&quot;),u=t(\&quot;../../components/colorscale\&quot;).extractOpts,h=t(\&quot;../heatmap/interp2d\&quot;),f=t(\&quot;../heatmap/find_empties\&quot;);function p(t,e,r){this.scene=t,this.uid=r,this.surface=e,this.data=null,this.showContour=[!1,!1,!1],this.contourStart=[null,null,null],this.contourEnd=[null,null,null],this.contourSize=[0,0,0],this.minValues=[1/0,1/0,1/0],this.maxValues=[-1/0,-1/0,-1/0],this.dataScaleX=1,this.dataScaleY=1,this.refineData=!0,this.objectOffset=[0,0,0]}var d=p.prototype;d.getXat=function(t,e,r,n){var a=s(this.data.x)?s(this.data.x[0])?this.data.x[e][t]:this.data.x[t]:t;return void 0===r?a:n.d2l(a,0,r)},d.getYat=function(t,e,r,n){var a=s(this.data.y)?s(this.data.y[0])?this.data.y[e][t]:this.data.y[e]:e;return void 0===r?a:n.d2l(a,0,r)},d.getZat=function(t,e,r,n){var a=this.data.z[e][t];return null===a&amp;&amp;this.data.connectgaps&amp;&amp;this.data._interpolatedZ&amp;&amp;(a=this.data._interpolatedZ[e][t]),void 0===r?a:n.d2l(a,0,r)},d.handlePick=function(t){if(t.object===this.surface){var e=(t.data.index[0]-1)/this.dataScaleX-1,r=(t.data.index[1]-1)/this.dataScaleY-1,n=Math.max(Math.min(Math.round(e),this.data.z[0].length-1),0),a=Math.max(Math.min(Math.round(r),this.data._ylength-1),0);t.index=[n,a],t.traceCoordinate=[this.getXat(n,a),this.getYat(n,a),this.getZat(n,a)],t.dataCoordinate=[this.getXat(n,a,this.data.xcalendar,this.scene.fullSceneLayout.xaxis),this.getYat(n,a,this.data.ycalendar,this.scene.fullSceneLayout.yaxis),this.getZat(n,a,this.data.zcalendar,this.scene.fullSceneLayout.zaxis)];for(var i=0;i&lt;3;i++){var o=t.dataCoordinate[i];null!=o&amp;&amp;(t.dataCoordinate[i]*=this.scene.dataScale[i])}var s=this.data.hovertext||this.data.text;return Array.isArray(s)&amp;&amp;s[a]&amp;&amp;void 0!==s[a][n]?t.textLabel=s[a][n]:t.textLabel=s||\&quot;\&quot;,t.data.dataCoordinate=t.dataCoordinate.slice(),this.surface.highlight(t.data),this.scene.glplot.spikes.position=t.dataCoordinate,!0}};var g=[2,3,5,7,11,13,17,19,23,29,31,37,41,43,47,53,59,61,67,71,73,79,83,89,97,101,103,107,109,113,127,131,137,139,149,151,157,163,167,173,179,181,191,193,197,199,211,223,227,229,233,239,241,251,257,263,269,271,277,281,283,293,307,311,313,317,331,337,347,349,353,359,367,373,379,383,389,397,401,409,419,421,431,433,439,443,449,457,461,463,467,479,487,491,499,503,509,521,523,541,547,557,563,569,571,577,587,593,599,601,607,613,617,619,631,641,643,647,653,659,661,673,677,683,691,701,709,719,727,733,739,743,751,757,761,769,773,787,797,809,811,821,823,827,829,839,853,857,859,863,877,881,883,887,907,911,919,929,937,941,947,953,967,971,977,983,991,997,1009,1013,1019,1021,1031,1033,1039,1049,1051,1061,1063,1069,1087,1091,1093,1097,1103,1109,1117,1123,1129,1151,1153,1163,1171,1181,1187,1193,1201,1213,1217,1223,1229,1231,1237,1249,1259,1277,1279,1283,1289,1291,1297,1301,1303,1307,1319,1321,1327,1361,1367,1373,1381,1399,1409,1423,1427,1429,1433,1439,1447,1451,1453,1459,1471,1481,1483,1487,1489,1493,1499,1511,1523,1531,1543,1549,1553,1559,1567,1571,1579,1583,1597,1601,1607,1609,1613,1619,1621,1627,1637,1657,1663,1667,1669,1693,1697,1699,1709,1721,1723,1733,1741,1747,1753,1759,1777,1783,1787,1789,1801,1811,1823,1831,1847,1861,1867,1871,1873,1877,1879,1889,1901,1907,1913,1931,1933,1949,1951,1973,1979,1987,1993,1997,1999,2003,2011,2017,2027,2029,2039,2053,2063,2069,2081,2083,2087,2089,2099,2111,2113,2129,2131,2137,2141,2143,2153,2161,2179,2203,2207,2213,2221,2237,2239,2243,2251,2267,2269,2273,2281,2287,2293,2297,2309,2311,2333,2339,2341,2347,2351,2357,2371,2377,2381,2383,2389,2393,2399,2411,2417,2423,2437,2441,2447,2459,2467,2473,2477,2503,2521,2531,2539,2543,2549,2551,2557,2579,2591,2593,2609,2617,2621,2633,2647,2657,2659,2663,2671,2677,2683,2687,2689,2693,2699,2707,2711,2713,2719,2729,2731,2741,2749,2753,2767,2777,2789,2791,2797,2801,2803,2819,2833,2837,2843,2851,2857,2861,2879,2887,2897,2903,2909,2917,2927,2939,2953,2957,2963,2969,2971,2999];function v(t,e){if(t&lt;e)return 0;for(var r=0;0===Math.floor(t%e);)t/=e,r++;return r}function m(t){for(var e=[],r=0;r&lt;g.length;r++){var n=g[r];e.push(v(t,n))}return e}function y(t){for(var e=m(t),r=t,n=0;n&lt;g.length;n++)if(e[n]&gt;0){r=g[n];break}return r}function x(t,e){if(!(t&lt;1||e&lt;1)){for(var r=m(t),n=m(e),a=1,i=0;i&lt;g.length;i++)a*=Math.pow(g[i],Math.max(r[i],n[i]));return a}}d.calcXnums=function(t){var e,r=[];for(e=1;e&lt;t;e++){var n=this.getXat(e-1,0),a=this.getXat(e,0);r[e-1]=a!==n&amp;&amp;null!=n&amp;&amp;null!=a?Math.abs(a-n):0}var i=0;for(e=1;e&lt;t;e++)i+=r[e-1];for(e=1;e&lt;t;e++)0===r[e-1]?r[e-1]=1:r[e-1]=Math.round(i/r[e-1]);return r},d.calcYnums=function(t){var e,r=[];for(e=1;e&lt;t;e++){var n=this.getYat(0,e-1),a=this.getYat(0,e);r[e-1]=a!==n&amp;&amp;null!=n&amp;&amp;null!=a?Math.abs(a-n):0}var i=0;for(e=1;e&lt;t;e++)i+=r[e-1];for(e=1;e&lt;t;e++)0===r[e-1]?r[e-1]=1:r[e-1]=Math.round(i/r[e-1]);return r};var b=[1,2,4,6,12,24,36,48,60,120,180,240,360,720,840,1260],_=b[9],w=b[13];function k(t,e){for(var r=!1,n=0;n&lt;t.length;n++)if(e===t[n]){r=!0;break}!1===r&amp;&amp;t.push(e)}d.estimateScale=function(t,e){for(var r=1+function(t){if(0!==t.length){for(var e=1,r=0;r&lt;t.length;r++)e=x(e,t[r]);return e}}(0===e?this.calcXnums(t):this.calcYnums(t));r&lt;_;)r*=2;for(;r&gt;w;)r--,r/=y(r),++r&lt;_&amp;&amp;(r=w);var n=Math.round(r/t);return n&gt;1?n:1},d.refineCoords=function(t){for(var e=this.dataScaleX,r=this.dataScaleY,n=t[0].shape[0],o=t[0].shape[1],s=0|Math.floor(t[0].shape[0]*e+1),l=0|Math.floor(t[0].shape[1]*r+1),c=1+n+1,u=1+o+1,h=a(new Float32Array(c*u),[c,u]),f=0;f&lt;t.length;++f){this.surface.padField(h,t[f]);var p=a(new Float32Array(s*l),[s,l]);i(p,h,[e,0,0,0,r,0,0,0,1]),t[f]=p}},d.setContourLevels=function(){var t,e,r,n=[[],[],[]],a=[!1,!1,!1],i=!1;for(t=0;t&lt;3;++t)if(this.showContour[t]&amp;&amp;(i=!0,this.contourSize[t]&gt;0&amp;&amp;null!==this.contourStart[t]&amp;&amp;null!==this.contourEnd[t]&amp;&amp;this.contourEnd[t]&gt;this.contourStart[t]))for(a[t]=!0,e=this.contourStart[t];e&lt;this.contourEnd[t];e+=this.contourSize[t])r=e*this.scene.dataScale[t],k(n[t],r);if(i){var o=[[],[],[]];for(t=0;t&lt;3;++t)this.showContour[t]&amp;&amp;(o[t]=a[t]?n[t]:this.scene.contourLevels[t]);this.surface.update({levels:o})}},d.update=function(t){var e,r,n,i,s=this.scene,p=s.fullSceneLayout,d=this.surface,g=t.opacity,v=l(t,g),m=s.dataScale,y=t.z[0].length,x=t._ylength,b=s.contourLevels;this.data=t;var _=[];for(e=0;e&lt;3;e++)for(_[e]=[],r=0;r&lt;y;r++)_[e][r]=[];for(r=0;r&lt;y;r++)for(n=0;n&lt;x;n++)_[0][r][n]=this.getXat(r,n,t.xcalendar,p.xaxis),_[1][r][n]=this.getYat(r,n,t.ycalendar,p.yaxis),_[2][r][n]=this.getZat(r,n,t.zcalendar,p.zaxis);if(t.connectgaps)for(t._emptypoints=f(_[2]),h(_[2],t._emptypoints),t._interpolatedZ=[],r=0;r&lt;y;r++)for(t._interpolatedZ[r]=[],n=0;n&lt;x;n++)t._interpolatedZ[r][n]=_[2][r][n];for(e=0;e&lt;3;e++)for(r=0;r&lt;y;r++)for(n=0;n&lt;x;n++)null==(i=_[e][r][n])?_[e][r][n]=NaN:i=_[e][r][n]*=m[e];for(e=0;e&lt;3;e++)for(r=0;r&lt;y;r++)for(n=0;n&lt;x;n++)null!=(i=_[e][r][n])&amp;&amp;(this.minValues[e]&gt;i&amp;&amp;(this.minValues[e]=i),this.maxValues[e]&lt;i&amp;&amp;(this.maxValues[e]=i));for(e=0;e&lt;3;e++)this.objectOffset[e]=.5*(this.minValues[e]+this.maxValues[e]);for(e=0;e&lt;3;e++)for(r=0;r&lt;y;r++)for(n=0;n&lt;x;n++)null!=(i=_[e][r][n])&amp;&amp;(_[e][r][n]-=this.objectOffset[e]);var k=[a(new Float32Array(y*x),[y,x]),a(new Float32Array(y*x),[y,x]),a(new Float32Array(y*x),[y,x])];o(k[0],function(t,e){return _[0][t][e]}),o(k[1],function(t,e){return _[1][t][e]}),o(k[2],function(t,e){return _[2][t][e]}),_=[];var T={colormap:v,levels:[[],[],[]],showContour:[!0,!0,!0],showSurface:!t.hidesurface,contourProject:[[!1,!1,!1],[!1,!1,!1],[!1,!1,!1]],contourWidth:[1,1,1],contourColor:[[1,1,1,1],[1,1,1,1],[1,1,1,1]],contourTint:[1,1,1],dynamicColor:[[1,1,1,1],[1,1,1,1],[1,1,1,1]],dynamicWidth:[1,1,1],dynamicTint:[1,1,1],opacity:t.opacity},A=u(t);if(T.intensityBounds=[A.min,A.max],t.surfacecolor){var M=a(new Float32Array(y*x),[y,x]);o(M,function(e,r){return t.surfacecolor[r][e]}),k.push(M)}else T.intensityBounds[0]*=m[2],T.intensityBounds[1]*=m[2];(w&lt;k[0].shape[0]||w&lt;k[0].shape[1])&amp;&amp;(this.refineData=!1),!0===this.refineData&amp;&amp;(this.dataScaleX=this.estimateScale(k[0].shape[0],0),this.dataScaleY=this.estimateScale(k[0].shape[1],1),1===this.dataScaleX&amp;&amp;1===this.dataScaleY||this.refineCoords(k)),t.surfacecolor&amp;&amp;(T.intensity=k.pop());var S=[!0,!0,!0],E=[\&quot;x\&quot;,\&quot;y\&quot;,\&quot;z\&quot;];for(e=0;e&lt;3;++e){var C=t.contours[E[e]];S[e]=C.highlight,T.showContour[e]=C.show||C.highlight,T.showContour[e]&amp;&amp;(T.contourProject[e]=[C.project.x,C.project.y,C.project.z],C.show?(this.showContour[e]=!0,T.levels[e]=b[e],d.highlightColor[e]=T.contourColor[e]=c(C.color),C.usecolormap?d.highlightTint[e]=T.contourTint[e]=0:d.highlightTint[e]=T.contourTint[e]=1,T.contourWidth[e]=C.width,this.contourStart[e]=C.start,this.contourEnd[e]=C.end,this.contourSize[e]=C.size):(this.showContour[e]=!1,this.contourStart[e]=null,this.contourEnd[e]=null,this.contourSize[e]=0),C.highlight&amp;&amp;(T.dynamicColor[e]=c(C.highlightcolor),T.dynamicWidth[e]=C.highlightwidth))}(function(t){var e=t[0].rgb,r=t[t.length-1].rgb;return e[0]===r[0]&amp;&amp;e[1]===r[1]&amp;&amp;e[2]===r[2]&amp;&amp;e[3]===r[3]})(v)&amp;&amp;(T.vertexColor=!0),T.objectOffset=this.objectOffset,T.coords=k,d.update(T),d.visible=t.visible,d.enableDynamic=S,d.enableHighlight=S,d.snapToData=!0,\&quot;lighting\&quot;in t&amp;&amp;(d.ambientLight=t.lighting.ambient,d.diffuseLight=t.lighting.diffuse,d.specularLight=t.lighting.specular,d.roughness=t.lighting.roughness,d.fresnel=t.lighting.fresnel),\&quot;lightposition\&quot;in t&amp;&amp;(d.lightPosition=[t.lightposition.x,t.lightposition.y,t.lightposition.z]),g&amp;&amp;g&lt;1&amp;&amp;(d.supportsTransparency=!0)},d.dispose=function(){this.scene.glplot.remove(this.surface),this.surface.dispose()},e.exports=function(t,e){var r=t.glplot.gl,a=n({gl:r}),i=new p(t,a,e.uid);return a._trace=i,i.update(e),t.glplot.add(a),i}},{\&quot;../../components/colorscale\&quot;:603,\&quot;../../lib\&quot;:716,\&quot;../../lib/gl_format_color\&quot;:713,\&quot;../../lib/str2rgbarray\&quot;:739,\&quot;../heatmap/find_empties\&quot;:1003,\&quot;../heatmap/interp2d\&quot;:1006,\&quot;gl-surface3d\&quot;:317,ndarray:451,\&quot;ndarray-fill\&quot;:441,\&quot;ndarray-homography\&quot;:443}],1234:[function(t,e,r){\&quot;use strict\&quot;;var n=t(\&quot;../../registry\&quot;),a=t(\&quot;../../lib\&quot;),i=t(\&quot;../../components/colorscale/defaults\&quot;),o=t(\&quot;./attributes\&quot;);function s(t,e,r){e in t&amp;&amp;!(r in t)&amp;&amp;(t[r]=t[e])}e.exports=function(t,e,r,l){var c,u;function h(r,n){return a.coerce(t,e,o,r,n)}var f=h(\&quot;x\&quot;),p=h(\&quot;y\&quot;),d=h(\&quot;z\&quot;);if(!d||!d.length||f&amp;&amp;f.length&lt;1||p&amp;&amp;p.length&lt;1)e.visible=!1;else{e._xlength=Array.isArray(f)&amp;&amp;a.isArrayOrTypedArray(f[0])?d.length:d[0].length,e._ylength=d.length,n.getComponentMethod(\&quot;calendars\&quot;,\&quot;handleTraceDefaults\&quot;)(t,e,[\&quot;x\&quot;,\&quot;y\&quot;,\&quot;z\&quot;],l),h(\&quot;text\&quot;),h(\&quot;hovertext\&quot;),h(\&quot;hovertemplate\&quot;),[\&quot;lighting.ambient\&quot;,\&quot;lighting.diffuse\&quot;,\&quot;lighting.specular\&quot;,\&quot;lighting.roughness\&quot;,\&quot;lighting.fresnel\&quot;,\&quot;lightposition.x\&quot;,\&quot;lightposition.y\&quot;,\&quot;lightposition.z\&quot;,\&quot;hidesurface\&quot;,\&quot;connectgaps\&quot;,\&quot;opacity\&quot;].forEach(function(t){h(t)});var g=h(\&quot;surfacecolor\&quot;),v=[\&quot;x\&quot;,\&quot;y\&quot;,\&quot;z\&quot;];for(c=0;c&lt;3;++c){var m=\&quot;contours.\&quot;+v[c],y=h(m+\&quot;.show\&quot;),x=h(m+\&quot;.highlight\&quot;);if(y||x)for(u=0;u&lt;3;++u)h(m+\&quot;.project.\&quot;+v[u]);y&amp;&amp;(h(m+\&quot;.color\&quot;),h(m+\&quot;.width\&quot;),h(m+\&quot;.usecolormap\&quot;)),x&amp;&amp;(h(m+\&quot;.highlightcolor\&quot;),h(m+\&quot;.highlightwidth\&quot;)),h(m+\&quot;.start\&quot;),h(m+\&quot;.end\&quot;),h(m+\&quot;.size\&quot;)}g||(s(t,\&quot;zmin\&quot;,\&quot;cmin\&quot;),s(t,\&quot;zmax\&quot;,\&quot;cmax\&quot;),s(t,\&quot;zauto\&quot;,\&quot;cauto\&quot;)),i(t,e,l,h,{prefix:\&quot;\&quot;,cLetter:\&quot;c\&quot;}),e._length=null}}},{\&quot;../../components/colorscale/defaults\&quot;:601,\&quot;../../lib\&quot;:716,\&quot;../../registry\&quot;:845,\&quot;./attributes\&quot;:1231}],1235:[function(t,e,r){\&quot;use strict\&quot;;e.exports={attributes:t(\&quot;./attributes\&quot;),supplyDefaults:t(\&quot;./defaults\&quot;),colorbar:{min:\&quot;cmin\&quot;,max:\&quot;cmax\&quot;},calc:t(\&quot;./calc\&quot;),plot:t(\&quot;./convert\&quot;),moduleType:\&quot;trace\&quot;,name:\&quot;surface\&quot;,basePlotModule:t(\&quot;../../plots/gl3d\&quot;),categories:[\&quot;gl3d\&quot;,\&quot;2dMap\&quot;,\&quot;noOpacity\&quot;],meta:{}}},{\&quot;../../plots/gl3d\&quot;:804,\&quot;./attributes\&quot;:1231,\&quot;./calc\&quot;:1232,\&quot;./convert\&quot;:1233,\&quot;./defaults\&quot;:1234}],1236:[function(t,e,r){\&quot;use strict\&quot;;var n=t(\&quot;../../components/annotations/attributes\&quot;),a=t(\&quot;../../lib/extend\&quot;).extendFlat,i=t(\&quot;../../plot_api/edit_types\&quot;).overrideAll,o=t(\&quot;../../plots/font_attributes\&quot;),s=t(\&quot;../../plots/domain\&quot;).attributes;t(\&quot;../../constants/docs\&quot;).FORMAT_LINK;(e.exports=i({domain:s({name:\&quot;table\&quot;,trace:!0}),columnwidth:{valType:\&quot;number\&quot;,arrayOk:!0,dflt:null},columnorder:{valType:\&quot;data_array\&quot;},header:{values:{valType:\&quot;data_array\&quot;,dflt:[]},format:{valType:\&quot;data_array\&quot;,dflt:[]},prefix:{valType:\&quot;string\&quot;,arrayOk:!0,dflt:null},suffix:{valType:\&quot;string\&quot;,arrayOk:!0,dflt:null},height:{valType:\&quot;number\&quot;,dflt:28},align:a({},n.align,{arrayOk:!0}),line:{width:{valType:\&quot;number\&quot;,arrayOk:!0,dflt:1},color:{valType:\&quot;color\&quot;,arrayOk:!0,dflt:\&quot;grey\&quot;}},fill:{color:{valType:\&quot;color\&quot;,arrayOk:!0,dflt:\&quot;white\&quot;}},font:a({},o({arrayOk:!0}))},cells:{values:{valType:\&quot;data_array\&quot;,dflt:[]},format:{valType:\&quot;data_array\&quot;,dflt:[]},prefix:{valType:\&quot;string\&quot;,arrayOk:!0,dflt:null},suffix:{valType:\&quot;string\&quot;,arrayOk:!0,dflt:null},height:{valType:\&quot;number\&quot;,dflt:20},align:a({},n.align,{arrayOk:!0}),line:{width:{valType:\&quot;number\&quot;,arrayOk:!0,dflt:1},color:{valType:\&quot;color\&quot;,arrayOk:!0,dflt:\&quot;grey\&quot;}},fill:{color:{valType:\&quot;color\&quot;,arrayOk:!0,dflt:\&quot;white\&quot;}},font:a({},o({arrayOk:!0}))}},\&quot;calc\&quot;,\&quot;from-root\&quot;)).transforms=void 0},{\&quot;../../components/annotations/attributes\&quot;:574,\&quot;../../constants/docs\&quot;:687,\&quot;../../lib/extend\&quot;:707,\&quot;../../plot_api/edit_types\&quot;:747,\&quot;../../plots/domain\&quot;:789,\&quot;../../plots/font_attributes\&quot;:790}],1237:[function(t,e,r){\&quot;use strict\&quot;;var n=t(\&quot;../../plots/get_data\&quot;).getModuleCalcData,a=t(\&quot;./plot\&quot;);r.name=\&quot;table\&quot;,r.plot=function(t){var e=n(t.calcdata,\&quot;table\&quot;)[0];e.length&amp;&amp;a(t,e)},r.clean=function(t,e,r,n){var a=n._has&amp;&amp;n._has(\&quot;table\&quot;),i=e._has&amp;&amp;e._has(\&quot;table\&quot;);a&amp;&amp;!i&amp;&amp;n._paperdiv.selectAll(\&quot;.table\&quot;).remove()}},{\&quot;../../plots/get_data\&quot;:799,\&quot;./plot\&quot;:1244}],1238:[function(t,e,r){\&quot;use strict\&quot;;var n=t(\&quot;../../lib/gup\&quot;).wrap;e.exports=function(){return n({})}},{\&quot;../../lib/gup\&quot;:714}],1239:[function(t,e,r){\&quot;use strict\&quot;;e.exports={cellPad:8,columnExtentOffset:10,columnTitleOffset:28,emptyHeaderHeight:16,latexCheck:/^\\$.*\\$$/,goldenRatio:1.618,lineBreaker:\&quot;&lt;br&gt;\&quot;,maxDimensionCount:60,overdrag:45,releaseTransitionDuration:120,releaseTransitionEase:\&quot;cubic-out\&quot;,scrollbarCaptureWidth:18,scrollbarHideDelay:1e3,scrollbarHideDuration:1e3,scrollbarOffset:5,scrollbarWidth:8,transitionDuration:100,transitionEase:\&quot;cubic-out\&quot;,uplift:5,wrapSpacer:\&quot; \&quot;,wrapSplitCharacter:\&quot; \&quot;,cn:{table:\&quot;table\&quot;,tableControlView:\&quot;table-control-view\&quot;,scrollBackground:\&quot;scroll-background\&quot;,yColumn:\&quot;y-column\&quot;,columnBlock:\&quot;column-block\&quot;,scrollAreaClip:\&quot;scroll-area-clip\&quot;,scrollAreaClipRect:\&quot;scroll-area-clip-rect\&quot;,columnBoundary:\&quot;column-boundary\&quot;,columnBoundaryClippath:\&quot;column-boundary-clippath\&quot;,columnBoundaryRect:\&quot;column-boundary-rect\&quot;,columnCells:\&quot;column-cells\&quot;,columnCell:\&quot;column-cell\&quot;,cellRect:\&quot;cell-rect\&quot;,cellText:\&quot;cell-text\&quot;,cellTextHolder:\&quot;cell-text-holder\&quot;,scrollbarKit:\&quot;scrollbar-kit\&quot;,scrollbar:\&quot;scrollbar\&quot;,scrollbarSlider:\&quot;scrollbar-slider\&quot;,scrollbarGlyph:\&quot;scrollbar-glyph\&quot;,scrollbarCaptureZone:\&quot;scrollbar-capture-zone\&quot;}}},{}],1240:[function(t,e,r){\&quot;use strict\&quot;;var n=t(\&quot;./constants\&quot;),a=t(\&quot;../../lib/extend\&quot;).extendFlat,i=t(\&quot;fast-isnumeric\&quot;);function o(t){if(Array.isArray(t)){for(var e=0,r=0;r&lt;t.length;r++)e=Math.max(e,o(t[r]));return e}return t}function s(t,e){return t+e}function l(t){var e,r=t.slice(),n=1/0,a=0;for(e=0;e&lt;r.length;e++)Array.isArray(r[e])||(r[e]=[r[e]]),n=Math.min(n,r[e].length),a=Math.max(a,r[e].length);if(n!==a)for(e=0;e&lt;r.length;e++){var i=a-r[e].length;i&amp;&amp;(r[e]=r[e].concat(c(i)))}return r}function c(t){for(var e=new Array(t),r=0;r&lt;t;r++)e[r]=\&quot;\&quot;;return e}function u(t){return t.calcdata.columns.reduce(function(e,r){return r.xIndex&lt;t.xIndex?e+r.columnWidth:e},0)}function h(t,e){return Object.keys(t).map(function(r){return a({},t[r],{auxiliaryBlocks:e})})}function f(t,e){for(var r,n={},a=0,i=0,o={firstRowIndex:null,lastRowIndex:null,rows:[]},s=0,l=0,c=0;c&lt;t.length;c++)r=t[c],o.rows.push({rowIndex:c,rowHeight:r}),((i+=r)&gt;=e||c===t.length-1)&amp;&amp;(n[a]=o,o.key=l++,o.firstRowIndex=s,o.lastRowIndex=c,o={firstRowIndex:null,lastRowIndex:null,rows:[]},a+=i,s=c+1,i=0);return n}e.exports=function(t,e){var r=l(e.cells.values),p=function(t){return t.slice(e.header.values.length,t.length)},d=l(e.header.values);d.length&amp;&amp;!d[0].length&amp;&amp;(d[0]=[\&quot;\&quot;],d=l(d));var g=d.concat(p(r).map(function(){return c((d[0]||[\&quot;\&quot;]).length)})),v=e.domain,m=Math.floor(t._fullLayout._size.w*(v.x[1]-v.x[0])),y=Math.floor(t._fullLayout._size.h*(v.y[1]-v.y[0])),x=e.header.values.length?g[0].map(function(){return e.header.height}):[n.emptyHeaderHeight],b=r.length?r[0].map(function(){return e.cells.height}):[],_=x.reduce(s,0),w=f(b,y-_+n.uplift),k=h(f(x,_),[]),T=h(w,k),A={},M=e._fullInput.columnorder.concat(p(r.map(function(t,e){return e}))),S=g.map(function(t,r){var n=Array.isArray(e.columnwidth)?e.columnwidth[Math.min(r,e.columnwidth.length-1)]:e.columnwidth;return i(n)?Number(n):1}),E=S.reduce(s,0);S=S.map(function(t){return t/E*m});var C=Math.max(o(e.header.line.width),o(e.cells.line.width)),L={key:e.uid+t._context.staticPlot,translateX:v.x[0]*t._fullLayout._size.w,translateY:t._fullLayout._size.h*(1-v.y[1]),size:t._fullLayout._size,width:m,maxLineWidth:C,height:y,columnOrder:M,groupHeight:y,rowBlocks:T,headerRowBlocks:k,scrollY:0,cells:a({},e.cells,{values:r}),headerCells:a({},e.header,{values:g}),gdColumns:g.map(function(t){return t[0]}),gdColumnsOriginalOrder:g.map(function(t){return t[0]}),prevPages:[0,0],scrollbarState:{scrollbarScrollInProgress:!1},columns:g.map(function(t,e){var r=A[t];return A[t]=(r||0)+1,{key:t+\&quot;__\&quot;+A[t],label:t,specIndex:e,xIndex:M[e],xScale:u,x:void 0,calcdata:void 0,columnWidth:S[e]}})};return L.columns.forEach(function(t){t.calcdata=L,t.x=u(t)}),L}},{\&quot;../../lib/extend\&quot;:707,\&quot;./constants\&quot;:1239,\&quot;fast-isnumeric\&quot;:227}],1241:[function(t,e,r){\&quot;use strict\&quot;;var n=t(\&quot;../../lib/extend\&quot;).extendFlat;r.splitToPanels=function(t){var e=[0,0],r=n({},t,{key:\&quot;header\&quot;,type:\&quot;header\&quot;,page:0,prevPages:e,currentRepaint:[null,null],dragHandle:!0,values:t.calcdata.headerCells.values[t.specIndex],rowBlocks:t.calcdata.headerRowBlocks,calcdata:n({},t.calcdata,{cells:t.calcdata.headerCells})});return[n({},t,{key:\&quot;cells1\&quot;,type:\&quot;cells\&quot;,page:0,prevPages:e,currentRepaint:[null,null],dragHandle:!1,values:t.calcdata.cells.values[t.specIndex],rowBlocks:t.calcdata.rowBlocks}),n({},t,{key:\&quot;cells2\&quot;,type:\&quot;cells\&quot;,page:1,prevPages:e,currentRepaint:[null,null],dragHandle:!1,values:t.calcdata.cells.values[t.specIndex],rowBlocks:t.calcdata.rowBlocks}),r]},r.splitToCells=function(t){var e=function(t){var e=t.rowBlocks[t.page],r=e?e.rows[0].rowIndex:0,n=e?r+e.rows.length:0;return[r,n]}(t);return(t.values||[]).slice(e[0],e[1]).map(function(r,n){return{keyWithinBlock:n+(\&quot;string\&quot;==typeof r&amp;&amp;r.match(/[&lt;$&amp;&gt; ]/)?\&quot;_keybuster_\&quot;+Math.random():\&quot;\&quot;),key:e[0]+n,column:t,calcdata:t.calcdata,page:t.page,rowBlocks:t.rowBlocks,value:r}})}},{\&quot;../../lib/extend\&quot;:707}],1242:[function(t,e,r){\&quot;use strict\&quot;;var n=t(\&quot;../../lib\&quot;),a=t(\&quot;./attributes\&quot;),i=t(\&quot;../../plots/domain\&quot;).defaults;e.exports=function(t,e,r,o){function s(r,i){return n.coerce(t,e,a,r,i)}i(e,o,s),s(\&quot;columnwidth\&quot;),s(\&quot;header.values\&quot;),s(\&quot;header.format\&quot;),s(\&quot;header.align\&quot;),s(\&quot;header.prefix\&quot;),s(\&quot;header.suffix\&quot;),s(\&quot;header.height\&quot;),s(\&quot;header.line.width\&quot;),s(\&quot;header.line.color\&quot;),s(\&quot;header.fill.color\&quot;),n.coerceFont(s,\&quot;header.font\&quot;,n.extendFlat({},o.font)),function(t,e){for(var r=t.columnorder||[],n=t.header.values.length,a=r.slice(0,n),i=a.slice().sort(function(t,e){return t-e}),o=a.map(function(t){return i.indexOf(t)}),s=o.length;s&lt;n;s++)o.push(s);e(\&quot;columnorder\&quot;,o)}(e,s),s(\&quot;cells.values\&quot;),s(\&quot;cells.format\&quot;),s(\&quot;cells.align\&quot;),s(\&quot;cells.prefix\&quot;),s(\&quot;cells.suffix\&quot;),s(\&quot;cells.height\&quot;),s(\&quot;cells.line.width\&quot;),s(\&quot;cells.line.color\&quot;),s(\&quot;cells.fill.color\&quot;),n.coerceFont(s,\&quot;cells.font\&quot;,n.extendFlat({},o.font)),e._length=null}},{\&quot;../../lib\&quot;:716,\&quot;../../plots/domain\&quot;:789,\&quot;./attributes\&quot;:1236}],1243:[function(t,e,r){\&quot;use strict\&quot;;e.exports={attributes:t(\&quot;./attributes\&quot;),supplyDefaults:t(\&quot;./defaults\&quot;),calc:t(\&quot;./calc\&quot;),plot:t(\&quot;./plot\&quot;),moduleType:\&quot;trace\&quot;,name:\&quot;table\&quot;,basePlotModule:t(\&quot;./base_plot\&quot;),categories:[\&quot;noOpacity\&quot;],meta:{}}},{\&quot;./attributes\&quot;:1236,\&quot;./base_plot\&quot;:1237,\&quot;./calc\&quot;:1238,\&quot;./defaults\&quot;:1242,\&quot;./plot\&quot;:1244}],1244:[function(t,e,r){\&quot;use strict\&quot;;var n=t(\&quot;./constants\&quot;),a=t(\&quot;d3\&quot;),i=t(\&quot;../../lib/gup\&quot;),o=t(\&quot;../../components/drawing\&quot;),s=t(\&quot;../../lib/svg_text_utils\&quot;),l=t(\&quot;../../lib\&quot;).raiseToTop,c=t(\&quot;../../lib\&quot;).cancelTransition,u=t(\&quot;./data_preparation_helper\&quot;),h=t(\&quot;./data_split_helpers\&quot;),f=t(\&quot;../../components/color\&quot;);function p(t){return Math.ceil(t.calcdata.maxLineWidth/2)}function d(t,e){return\&quot;clip\&quot;+t._fullLayout._uid+\&quot;_scrollAreaBottomClip_\&quot;+e.key}function g(t,e){return\&quot;clip\&quot;+t._fullLayout._uid+\&quot;_columnBoundaryClippath_\&quot;+e.calcdata.key+\&quot;_\&quot;+e.specIndex}function v(t){return[].concat.apply([],t.map(function(t){return t})).map(function(t){return t.__data__})}function m(t,e,r){var o=t.selectAll(\&quot;.\&quot;+n.cn.scrollbarKit).data(i.repeat,i.keyFun);o.enter().append(\&quot;g\&quot;).classed(n.cn.scrollbarKit,!0).style(\&quot;shape-rendering\&quot;,\&quot;geometricPrecision\&quot;),o.each(function(t){var e=t.scrollbarState;e.totalHeight=function(t){var e=t.rowBlocks;return z(e,e.length-1)+(e.length?I(e[e.length-1],1/0):1)}(t),e.scrollableAreaHeight=t.groupHeight-A(t),e.currentlyVisibleHeight=Math.min(e.totalHeight,e.scrollableAreaHeight),e.ratio=e.currentlyVisibleHeight/e.totalHeight,e.barLength=Math.max(e.ratio*e.currentlyVisibleHeight,n.goldenRatio*n.scrollbarWidth),e.barWiggleRoom=e.currentlyVisibleHeight-e.barLength,e.wiggleRoom=Math.max(0,e.totalHeight-e.scrollableAreaHeight),e.topY=0===e.barWiggleRoom?0:t.scrollY/e.wiggleRoom*e.barWiggleRoom,e.bottomY=e.topY+e.barLength,e.dragMultiplier=e.wiggleRoom/e.barWiggleRoom}).attr(\&quot;transform\&quot;,function(t){return\&quot;translate(\&quot;+(t.width+n.scrollbarWidth/2+n.scrollbarOffset)+\&quot; \&quot;+A(t)+\&quot;)\&quot;});var s=o.selectAll(\&quot;.\&quot;+n.cn.scrollbar).data(i.repeat,i.keyFun);s.enter().append(\&quot;g\&quot;).classed(n.cn.scrollbar,!0);var l=s.selectAll(\&quot;.\&quot;+n.cn.scrollbarSlider).data(i.repeat,i.keyFun);l.enter().append(\&quot;g\&quot;).classed(n.cn.scrollbarSlider,!0),l.attr(\&quot;transform\&quot;,function(t){return\&quot;translate(0 \&quot;+(t.scrollbarState.topY||0)+\&quot;)\&quot;});var c=l.selectAll(\&quot;.\&quot;+n.cn.scrollbarGlyph).data(i.repeat,i.keyFun);c.enter().append(\&quot;line\&quot;).classed(n.cn.scrollbarGlyph,!0).attr(\&quot;stroke\&quot;,\&quot;black\&quot;).attr(\&quot;stroke-width\&quot;,n.scrollbarWidth).attr(\&quot;stroke-linecap\&quot;,\&quot;round\&quot;).attr(\&quot;y1\&quot;,n.scrollbarWidth/2),c.attr(\&quot;y2\&quot;,function(t){return t.scrollbarState.barLength-n.scrollbarWidth/2}).attr(\&quot;stroke-opacity\&quot;,function(t){return t.columnDragInProgress||!t.scrollbarState.barWiggleRoom||r?0:.4}),c.transition().delay(0).duration(0),c.transition().delay(n.scrollbarHideDelay).duration(n.scrollbarHideDuration).attr(\&quot;stroke-opacity\&quot;,0);var u=s.selectAll(\&quot;.\&quot;+n.cn.scrollbarCaptureZone).data(i.repeat,i.keyFun);u.enter().append(\&quot;line\&quot;).classed(n.cn.scrollbarCaptureZone,!0).attr(\&quot;stroke\&quot;,\&quot;white\&quot;).attr(\&quot;stroke-opacity\&quot;,.01).attr(\&quot;stroke-width\&quot;,n.scrollbarCaptureWidth).attr(\&quot;stroke-linecap\&quot;,\&quot;butt\&quot;).attr(\&quot;y1\&quot;,0).on(\&quot;mousedown\&quot;,function(r){var n=a.event.y,i=this.getBoundingClientRect(),o=r.scrollbarState,s=n-i.top,l=a.scale.linear().domain([0,o.scrollableAreaHeight]).range([0,o.totalHeight]).clamp(!0);o.topY&lt;=s&amp;&amp;s&lt;=o.bottomY||S(e,t,null,l(s-o.barLength/2))(r)}).call(a.behavior.drag().origin(function(t){return a.event.stopPropagation(),t.scrollbarState.scrollbarScrollInProgress=!0,t}).on(\&quot;drag\&quot;,S(e,t)).on(\&quot;dragend\&quot;,function(){})),u.attr(\&quot;y2\&quot;,function(t){return t.scrollbarState.scrollableAreaHeight}),e._context.staticPlot&amp;&amp;(c.remove(),u.remove())}function y(t,e,r,s){var l=function(t){var e=t.selectAll(\&quot;.\&quot;+n.cn.columnCell).data(h.splitToCells,function(t){return t.keyWithinBlock});return e.enter().append(\&quot;g\&quot;).classed(n.cn.columnCell,!0),e.exit().remove(),e}(function(t){var e=t.selectAll(\&quot;.\&quot;+n.cn.columnCells).data(i.repeat,i.keyFun);return e.enter().append(\&quot;g\&quot;).classed(n.cn.columnCells,!0),e.exit().remove(),e}(r));!function(t){t.each(function(t,e){var r=t.calcdata.cells.font,n=t.column.specIndex,a={size:_(r.size,n,e),color:_(r.color,n,e),family:_(r.family,n,e)};t.rowNumber=t.key,t.align=_(t.calcdata.cells.align,n,e),t.cellBorderWidth=_(t.calcdata.cells.line.width,n,e),t.font=a})}(l),function(t){t.attr(\&quot;width\&quot;,function(t){return t.column.columnWidth}).attr(\&quot;stroke-width\&quot;,function(t){return t.cellBorderWidth}).each(function(t){var e=a.select(this);f.stroke(e,_(t.calcdata.cells.line.color,t.column.specIndex,t.rowNumber)),f.fill(e,_(t.calcdata.cells.fill.color,t.column.specIndex,t.rowNumber))})}(function(t){var e=t.selectAll(\&quot;.\&quot;+n.cn.cellRect).data(i.repeat,function(t){return t.keyWithinBlock});return e.enter().append(\&quot;rect\&quot;).classed(n.cn.cellRect,!0),e}(l));var c=function(t){var e=t.selectAll(\&quot;.\&quot;+n.cn.cellText).data(i.repeat,function(t){return t.keyWithinBlock});return e.enter().append(\&quot;text\&quot;).classed(n.cn.cellText,!0).style(\&quot;cursor\&quot;,function(){return\&quot;auto\&quot;}).on(\&quot;mousedown\&quot;,function(){a.event.stopPropagation()}),e}(function(t){var e=t.selectAll(\&quot;.\&quot;+n.cn.cellTextHolder).data(i.repeat,function(t){return t.keyWithinBlock});return e.enter().append(\&quot;g\&quot;).classed(n.cn.cellTextHolder,!0).style(\&quot;shape-rendering\&quot;,\&quot;geometricPrecision\&quot;),e}(l));!function(t){t.each(function(t){o.font(a.select(this),t.font)})}(c),x(c,e,s,t),O(l)}function x(t,e,r,i){t.text(function(t){var e=t.column.specIndex,r=t.rowNumber,i=t.value,o=\&quot;string\&quot;==typeof i,s=o&amp;&amp;i.match(/&lt;br&gt;/i),l=!o||s;t.mayHaveMarkup=o&amp;&amp;i.match(/[&lt;&amp;&gt;]/);var c,u=\&quot;string\&quot;==typeof(c=i)&amp;&amp;c.match(n.latexCheck);t.latex=u;var h,f,p=u?\&quot;\&quot;:_(t.calcdata.cells.prefix,e,r)||\&quot;\&quot;,d=u?\&quot;\&quot;:_(t.calcdata.cells.suffix,e,r)||\&quot;\&quot;,g=u?null:_(t.calcdata.cells.format,e,r)||null,v=p+(g?a.format(g)(t.value):t.value)+d;if(t.wrappingNeeded=!t.wrapped&amp;&amp;!l&amp;&amp;!u&amp;&amp;(h=b(v)),t.cellHeightMayIncrease=s||u||t.mayHaveMarkup||(void 0===h?b(v):h),t.needsConvertToTspans=t.mayHaveMarkup||t.wrappingNeeded||t.latex,t.wrappingNeeded){var m=(\&quot; \&quot;===n.wrapSplitCharacter?v.replace(/&lt;a href=/gi,\&quot;&lt;a_href=\&quot;):v).split(n.wrapSplitCharacter),y=\&quot; \&quot;===n.wrapSplitCharacter?m.map(function(t){return t.replace(/&lt;a_href=/gi,\&quot;&lt;a href=\&quot;)}):m;t.fragments=y.map(function(t){return{text:t,width:null}}),t.fragments.push({fragment:n.wrapSpacer,width:null}),f=y.join(n.lineBreaker)+n.lineBreaker+n.wrapSpacer}else delete t.fragments,f=v;return f}).attr(\&quot;dy\&quot;,function(t){return t.needsConvertToTspans?0:\&quot;0.75em\&quot;}).each(function(t){var o=a.select(this),l=t.wrappingNeeded?C:L;t.needsConvertToTspans?s.convertToTspans(o,i,l(r,this,e,i,t)):a.select(this.parentNode).attr(\&quot;transform\&quot;,function(t){return\&quot;translate(\&quot;+P(t)+\&quot; \&quot;+n.cellPad+\&quot;)\&quot;}).attr(\&quot;text-anchor\&quot;,function(t){return{left:\&quot;start\&quot;,center:\&quot;middle\&quot;,right:\&quot;end\&quot;}[t.align]})})}function b(t){return-1!==t.indexOf(n.wrapSplitCharacter)}function _(t,e,r){if(Array.isArray(t)){var n=t[Math.min(e,t.length-1)];return Array.isArray(n)?n[Math.min(r,n.length-1)]:n}return t}function w(t,e,r){t.transition().ease(n.releaseTransitionEase).duration(n.releaseTransitionDuration).attr(\&quot;transform\&quot;,\&quot;translate(\&quot;+e.x+\&quot; \&quot;+r+\&quot;)\&quot;)}function k(t){return\&quot;cells\&quot;===t.type}function T(t){return\&quot;header\&quot;===t.type}function A(t){return(t.rowBlocks.length?t.rowBlocks[0].auxiliaryBlocks:[]).reduce(function(t,e){return t+I(e,1/0)},0)}function M(t,e,r){var n=v(e)[0];if(void 0!==n){var a=n.rowBlocks,i=n.calcdata,o=z(a,a.length),s=n.calcdata.groupHeight-A(n),l=i.scrollY=Math.max(0,Math.min(o-s,i.scrollY)),c=function(t,e,r){for(var n=[],a=0,i=0;i&lt;t.length;i++){for(var o=t[i],s=o.rows,l=0,c=0;c&lt;s.length;c++)l+=s[c].rowHeight;o.allRowsHeight=l,e&lt;a+l&amp;&amp;e+r&gt;a&amp;&amp;n.push(i),a+=l}return n}(a,l,s);1===c.length&amp;&amp;(c[0]===a.length-1?c.unshift(c[0]-1):c.push(c[0]+1)),c[0]%2&amp;&amp;c.reverse(),e.each(function(t,e){t.page=c[e],t.scrollY=l}),e.attr(\&quot;transform\&quot;,function(t){return\&quot;translate(0 \&quot;+(z(t.rowBlocks,t.page)-t.scrollY)+\&quot;)\&quot;}),t&amp;&amp;(E(t,r,e,c,n.prevPages,n,0),E(t,r,e,c,n.prevPages,n,1),m(r,t))}}function S(t,e,r,i){return function(o){var s=o.calcdata?o.calcdata:o,l=e.filter(function(t){return s.key===t.key}),c=r||s.scrollbarState.dragMultiplier,u=s.scrollY;s.scrollY=void 0===i?s.scrollY+c*a.event.dy:i;var h=l.selectAll(\&quot;.\&quot;+n.cn.yColumn).selectAll(\&quot;.\&quot;+n.cn.columnBlock).filter(k);return M(t,h,l),s.scrollY===u}}function E(t,e,r,n,a,i,o){n[o]!==a[o]&amp;&amp;(clearTimeout(i.currentRepaint[o]),i.currentRepaint[o]=setTimeout(function(){var i=r.filter(function(t,e){return e===o&amp;&amp;n[e]!==a[e]});y(t,e,i,r),a[o]=n[o]}))}function C(t,e,r,i){return function(){var o=a.select(e.parentNode);o.each(function(t){var e=t.fragments;o.selectAll(\&quot;tspan.line\&quot;).each(function(t,r){e[r].width=this.getComputedTextLength()});var r,a,i=e[e.length-1].width,s=e.slice(0,-1),l=[],c=0,u=t.column.columnWidth-2*n.cellPad;for(t.value=\&quot;\&quot;;s.length;)c+(a=(r=s.shift()).width+i)&gt;u&amp;&amp;(t.value+=l.join(n.wrapSpacer)+n.lineBreaker,l=[],c=0),l.push(r.text),c+=a;c&amp;&amp;(t.value+=l.join(n.wrapSpacer)),t.wrapped=!0}),o.selectAll(\&quot;tspan.line\&quot;).remove(),x(o.select(\&quot;.\&quot;+n.cn.cellText),r,t,i),a.select(e.parentNode.parentNode).call(O)}}function L(t,e,r,i,o){return function(){if(!o.settledY){var s=a.select(e.parentNode),l=R(o),c=o.key-l.firstRowIndex,u=l.rows[c].rowHeight,h=o.cellHeightMayIncrease?e.parentNode.getBoundingClientRect().height+2*n.cellPad:u,f=Math.max(h,u);f-l.rows[c].rowHeight&amp;&amp;(l.rows[c].rowHeight=f,t.selectAll(\&quot;.\&quot;+n.cn.columnCell).call(O),M(null,t.filter(k),0),m(r,i,!0)),s.attr(\&quot;transform\&quot;,function(){var t=this.parentNode.getBoundingClientRect(),e=a.select(this.parentNode).select(\&quot;.\&quot;+n.cn.cellRect).node().getBoundingClientRect(),r=this.transform.baseVal.consolidate(),i=e.top-t.top+(r?r.matrix.f:n.cellPad);return\&quot;translate(\&quot;+P(o,a.select(this.parentNode).select(\&quot;.\&quot;+n.cn.cellTextHolder).node().getBoundingClientRect().width)+\&quot; \&quot;+i+\&quot;)\&quot;}),o.settledY=!0}}}function P(t,e){switch(t.align){case\&quot;left\&quot;:return n.cellPad;case\&quot;right\&quot;:return t.column.columnWidth-(e||0)-n.cellPad;case\&quot;center\&quot;:return(t.column.columnWidth-(e||0))/2;default:return n.cellPad}}function O(t){t.attr(\&quot;transform\&quot;,function(t){var e=t.rowBlocks[0].auxiliaryBlocks.reduce(function(t,e){return t+I(e,1/0)},0);return\&quot;translate(0 \&quot;+(I(R(t),t.key)+e)+\&quot;)\&quot;}).selectAll(\&quot;.\&quot;+n.cn.cellRect).attr(\&quot;height\&quot;,function(t){return(e=R(t),r=t.key,e.rows[r-e.firstRowIndex]).rowHeight;var e,r})}function z(t,e){for(var r=0,n=e-1;n&gt;=0;n--)r+=D(t[n]);return r}function I(t,e){for(var r=0,n=0;n&lt;t.rows.length&amp;&amp;t.rows[n].rowIndex&lt;e;n++)r+=t.rows[n].rowHeight;return r}function D(t){var e=t.allRowsHeight;if(void 0!==e)return e;for(var r=0,n=0;n&lt;t.rows.length;n++)r+=t.rows[n].rowHeight;return t.allRowsHeight=r,r}function R(t){return t.rowBlocks[t.page]}e.exports=function(t,e){var r=!t._context.staticPlot,s=t._fullLayout._paper.selectAll(\&quot;.\&quot;+n.cn.table).data(e.map(function(e){var r=i.unwrap(e).trace;return u(t,r)}),i.keyFun);s.exit().remove(),s.enter().append(\&quot;g\&quot;).classed(n.cn.table,!0).attr(\&quot;overflow\&quot;,\&quot;visible\&quot;).style(\&quot;box-sizing\&quot;,\&quot;content-box\&quot;).style(\&quot;position\&quot;,\&quot;absolute\&quot;).style(\&quot;left\&quot;,0).style(\&quot;overflow\&quot;,\&quot;visible\&quot;).style(\&quot;shape-rendering\&quot;,\&quot;crispEdges\&quot;).style(\&quot;pointer-events\&quot;,\&quot;all\&quot;),s.attr(\&quot;width\&quot;,function(t){return t.width+t.size.l+t.size.r}).attr(\&quot;height\&quot;,function(t){return t.height+t.size.t+t.size.b}).attr(\&quot;transform\&quot;,function(t){return\&quot;translate(\&quot;+t.translateX+\&quot;,\&quot;+t.translateY+\&quot;)\&quot;});var f=s.selectAll(\&quot;.\&quot;+n.cn.tableControlView).data(i.repeat,i.keyFun),x=f.enter().append(\&quot;g\&quot;).classed(n.cn.tableControlView,!0).style(\&quot;box-sizing\&quot;,\&quot;content-box\&quot;);r&amp;&amp;x.on(\&quot;mousemove\&quot;,function(e){f.filter(function(t){return e===t}).call(m,t)}).on(\&quot;mousewheel\&quot;,function(e){if(!e.scrollbarState.wheeling){e.scrollbarState.wheeling=!0;var r=e.scrollY+a.event.deltaY;S(t,f,null,r)(e)||(a.event.stopPropagation(),a.event.preventDefault()),e.scrollbarState.wheeling=!1}}).call(m,t,!0),f.attr(\&quot;transform\&quot;,function(t){return\&quot;translate(\&quot;+t.size.l+\&quot; \&quot;+t.size.t+\&quot;)\&quot;});var b=f.selectAll(\&quot;.\&quot;+n.cn.scrollBackground).data(i.repeat,i.keyFun);b.enter().append(\&quot;rect\&quot;).classed(n.cn.scrollBackground,!0).attr(\&quot;fill\&quot;,\&quot;none\&quot;),b.attr(\&quot;width\&quot;,function(t){return t.width}).attr(\&quot;height\&quot;,function(t){return t.height}),f.each(function(e){o.setClipUrl(a.select(this),d(t,e),t)});var _=f.selectAll(\&quot;.\&quot;+n.cn.yColumn).data(function(t){return t.columns},i.keyFun);_.enter().append(\&quot;g\&quot;).classed(n.cn.yColumn,!0),_.exit().remove(),_.attr(\&quot;transform\&quot;,function(t){return\&quot;translate(\&quot;+t.x+\&quot; 0)\&quot;}),r&amp;&amp;_.call(a.behavior.drag().origin(function(e){return w(a.select(this),e,-n.uplift),l(this),e.calcdata.columnDragInProgress=!0,m(f.filter(function(t){return e.calcdata.key===t.key}),t),e}).on(\&quot;drag\&quot;,function(t){var e=a.select(this),r=function(e){return(t===e?a.event.x:e.x)+e.columnWidth/2};t.x=Math.max(-n.overdrag,Math.min(t.calcdata.width+n.overdrag-t.columnWidth,a.event.x)),v(_).filter(function(e){return e.calcdata.key===t.calcdata.key}).sort(function(t,e){return r(t)-r(e)}).forEach(function(e,r){e.xIndex=r,e.x=t===e?e.x:e.xScale(e)}),_.filter(function(e){return t!==e}).transition().ease(n.transitionEase).duration(n.transitionDuration).attr(\&quot;transform\&quot;,function(t){return\&quot;translate(\&quot;+t.x+\&quot; 0)\&quot;}),e.call(c).attr(\&quot;transform\&quot;,\&quot;translate(\&quot;+t.x+\&quot; -\&quot;+n.uplift+\&quot; )\&quot;)}).on(\&quot;dragend\&quot;,function(e){var r=a.select(this),n=e.calcdata;e.x=e.xScale(e),e.calcdata.columnDragInProgress=!1,w(r,e,0),function(t,e,r){var n=e.gdColumnsOriginalOrder;e.gdColumns.sort(function(t,e){return r[n.indexOf(t)]-r[n.indexOf(e)]}),e.columnorder=r,t.emit(\&quot;plotly_restyle\&quot;)}(t,n,n.columns.map(function(t){return t.xIndex}))})),_.each(function(e){o.setClipUrl(a.select(this),g(t,e),t)});var A=_.selectAll(\&quot;.\&quot;+n.cn.columnBlock).data(h.splitToPanels,i.keyFun);A.enter().append(\&quot;g\&quot;).classed(n.cn.columnBlock,!0).attr(\&quot;id\&quot;,function(t){return t.key}),A.style(\&quot;cursor\&quot;,function(t){return t.dragHandle?\&quot;ew-resize\&quot;:t.calcdata.scrollbarState.barWiggleRoom?\&quot;ns-resize\&quot;:\&quot;default\&quot;});var E=A.filter(T),C=A.filter(k);r&amp;&amp;C.call(a.behavior.drag().origin(function(t){return a.event.stopPropagation(),t}).on(\&quot;drag\&quot;,S(t,f,-1)).on(\&quot;dragend\&quot;,function(){})),y(t,f,E,A),y(t,f,C,A);var L=f.selectAll(\&quot;.\&quot;+n.cn.scrollAreaClip).data(i.repeat,i.keyFun);L.enter().append(\&quot;clipPath\&quot;).classed(n.cn.scrollAreaClip,!0).attr(\&quot;id\&quot;,function(e){return d(t,e)});var P=L.selectAll(\&quot;.\&quot;+n.cn.scrollAreaClipRect).data(i.repeat,i.keyFun);P.enter().append(\&quot;rect\&quot;).classed(n.cn.scrollAreaClipRect,!0).attr(\&quot;x\&quot;,-n.overdrag).attr(\&quot;y\&quot;,-n.uplift).attr(\&quot;fill\&quot;,\&quot;none\&quot;),P.attr(\&quot;width\&quot;,function(t){return t.width+2*n.overdrag}).attr(\&quot;height\&quot;,function(t){return t.height+n.uplift}),_.selectAll(\&quot;.\&quot;+n.cn.columnBoundary).data(i.repeat,i.keyFun).enter().append(\&quot;g\&quot;).classed(n.cn.columnBoundary,!0);var O=_.selectAll(\&quot;.\&quot;+n.cn.columnBoundaryClippath).data(i.repeat,i.keyFun);O.enter().append(\&quot;clipPath\&quot;).classed(n.cn.columnBoundaryClippath,!0),O.attr(\&quot;id\&quot;,function(e){return g(t,e)});var z=O.selectAll(\&quot;.\&quot;+n.cn.columnBoundaryRect).data(i.repeat,i.keyFun);z.enter().append(\&quot;rect\&quot;).classed(n.cn.columnBoundaryRect,!0).attr(\&quot;fill\&quot;,\&quot;none\&quot;),z.attr(\&quot;width\&quot;,function(t){return t.columnWidth+2*p(t)}).attr(\&quot;height\&quot;,function(t){return t.calcdata.height+2*p(t)+n.uplift}).attr(\&quot;x\&quot;,function(t){return-p(t)}).attr(\&quot;y\&quot;,function(t){return-p(t)}),M(null,C,f)}},{\&quot;../../components/color\&quot;:591,\&quot;../../components/drawing\&quot;:612,\&quot;../../lib\&quot;:716,\&quot;../../lib/gup\&quot;:714,\&quot;../../lib/svg_text_utils\&quot;:740,\&quot;./constants\&quot;:1239,\&quot;./data_preparation_helper\&quot;:1240,\&quot;./data_split_helpers\&quot;:1241,d3:164}],1245:[function(t,e,r){\&quot;use strict\&quot;;var n=t(\&quot;../../plots/template_attributes\&quot;).hovertemplateAttrs,a=t(\&quot;../../plots/template_attributes\&quot;).texttemplateAttrs,i=t(\&quot;../../components/colorscale/attributes\&quot;),o=t(\&quot;../../plots/domain\&quot;).attributes,s=t(\&quot;../pie/attributes\&quot;),l=t(\&quot;../sunburst/attributes\&quot;),c=t(\&quot;./constants\&quot;),u=t(\&quot;../../lib/extend\&quot;).extendFlat;e.exports={labels:l.labels,parents:l.parents,values:l.values,branchvalues:l.branchvalues,count:l.count,level:l.level,maxdepth:l.maxdepth,tiling:{packing:{valType:\&quot;enumerated\&quot;,values:[\&quot;squarify\&quot;,\&quot;binary\&quot;,\&quot;dice\&quot;,\&quot;slice\&quot;,\&quot;slice-dice\&quot;,\&quot;dice-slice\&quot;],dflt:\&quot;squarify\&quot;,editType:\&quot;plot\&quot;},squarifyratio:{valType:\&quot;number\&quot;,min:1,dflt:1,editType:\&quot;plot\&quot;},flip:{valType:\&quot;flaglist\&quot;,flags:[\&quot;x\&quot;,\&quot;y\&quot;],dflt:\&quot;\&quot;,editType:\&quot;plot\&quot;},pad:{valType:\&quot;number\&quot;,min:0,dflt:3,editType:\&quot;plot\&quot;},editType:\&quot;calc\&quot;},marker:u({pad:{t:{valType:\&quot;number\&quot;,min:0,editType:\&quot;plot\&quot;},l:{valType:\&quot;number\&quot;,min:0,editType:\&quot;plot\&quot;},r:{valType:\&quot;number\&quot;,min:0,editType:\&quot;plot\&quot;},b:{valType:\&quot;number\&quot;,min:0,editType:\&quot;plot\&quot;},editType:\&quot;calc\&quot;},colors:l.marker.colors,depthfade:{valType:\&quot;enumerated\&quot;,values:[!0,!1,\&quot;reversed\&quot;],editType:\&quot;style\&quot;},line:l.marker.line,editType:\&quot;calc\&quot;},i(\&quot;marker\&quot;,{colorAttr:\&quot;colors\&quot;,anim:!1})),pathbar:{visible:{valType:\&quot;boolean\&quot;,dflt:!0,editType:\&quot;plot\&quot;},side:{valType:\&quot;enumerated\&quot;,values:[\&quot;top\&quot;,\&quot;bottom\&quot;],dflt:\&quot;top\&quot;,editType:\&quot;plot\&quot;},edgeshape:{valType:\&quot;enumerated\&quot;,values:[\&quot;&gt;\&quot;,\&quot;&lt;\&quot;,\&quot;|\&quot;,\&quot;/\&quot;,\&quot;\\\\\&quot;],dflt:\&quot;&gt;\&quot;,editType:\&quot;plot\&quot;},thickness:{valType:\&quot;number\&quot;,min:12,editType:\&quot;plot\&quot;},textfont:u({},s.textfont,{}),editType:\&quot;calc\&quot;},text:s.text,textinfo:l.textinfo,texttemplate:a({editType:\&quot;plot\&quot;},{keys:c.eventDataKeys.concat([\&quot;label\&quot;,\&quot;value\&quot;])}),hovertext:s.hovertext,hoverinfo:l.hoverinfo,hovertemplate:n({},{keys:c.eventDataKeys}),textfont:s.textfont,insidetextfont:s.insidetextfont,outsidetextfont:s.outsidetextfont,textposition:{valType:\&quot;enumerated\&quot;,values:[\&quot;top left\&quot;,\&quot;top center\&quot;,\&quot;top right\&quot;,\&quot;middle left\&quot;,\&quot;middle center\&quot;,\&quot;middle right\&quot;,\&quot;bottom left\&quot;,\&quot;bottom center\&quot;,\&quot;bottom right\&quot;],dflt:\&quot;top left\&quot;,editType:\&quot;plot\&quot;},domain:o({name:\&quot;treemap\&quot;,trace:!0,editType:\&quot;calc\&quot;})}},{\&quot;../../components/colorscale/attributes\&quot;:598,\&quot;../../lib/extend\&quot;:707,\&quot;../../plots/domain\&quot;:789,\&quot;../../plots/template_attributes\&quot;:840,\&quot;../pie/attributes\&quot;:1091,\&quot;../sunburst/attributes\&quot;:1219,\&quot;./constants\&quot;:1248}],1246:[function(t,e,r){\&quot;use strict\&quot;;var n=t(\&quot;../../plots/plots\&quot;);r.name=\&quot;treemap\&quot;,r.plot=function(t,e,a,i){n.plotBasePlot(r.name,t,e,a,i)},r.clean=function(t,e,a,i){n.cleanBasePlot(r.name,t,e,a,i)}},{\&quot;../../plots/plots\&quot;:825}],1247:[function(t,e,r){\&quot;use strict\&quot;;var n=t(\&quot;../sunburst/calc\&quot;);r.calc=function(t,e){return n.calc(t,e)},r.crossTraceCalc=function(t){return n._runCrossTraceCalc(\&quot;treemap\&quot;,t)}},{\&quot;../sunburst/calc\&quot;:1221}],1248:[function(t,e,r){\&quot;use strict\&quot;;e.exports={CLICK_TRANSITION_TIME:750,CLICK_TRANSITION_EASING:\&quot;poly\&quot;,eventDataKeys:[\&quot;currentPath\&quot;,\&quot;root\&quot;,\&quot;entry\&quot;,\&quot;percentRoot\&quot;,\&quot;percentEntry\&quot;,\&quot;percentParent\&quot;],gapWithPathbar:1}},{}],1249:[function(t,e,r){\&quot;use strict\&quot;;var n=t(\&quot;../../lib\&quot;),a=t(\&quot;./attributes\&quot;),i=t(\&quot;../../components/color\&quot;),o=t(\&quot;../../plots/domain\&quot;).defaults,s=t(\&quot;../bar/defaults\&quot;).handleText,l=t(\&quot;../bar/constants\&quot;).TEXTPAD,c=t(\&quot;../../components/colorscale\&quot;),u=c.hasColorscale,h=c.handleDefaults;e.exports=function(t,e,r,c){function f(r,i){return n.coerce(t,e,a,r,i)}var p=f(\&quot;labels\&quot;),d=f(\&quot;parents\&quot;);if(p&amp;&amp;p.length&amp;&amp;d&amp;&amp;d.length){var g=f(\&quot;values\&quot;);g&amp;&amp;g.length?f(\&quot;branchvalues\&quot;):f(\&quot;count\&quot;),f(\&quot;level\&quot;),f(\&quot;maxdepth\&quot;),\&quot;squarify\&quot;===f(\&quot;tiling.packing\&quot;)&amp;&amp;f(\&quot;tiling.squarifyratio\&quot;),f(\&quot;tiling.flip\&quot;),f(\&quot;tiling.pad\&quot;);var v=f(\&quot;text\&quot;);f(\&quot;texttemplate\&quot;),e.texttemplate||f(\&quot;textinfo\&quot;,Array.isArray(v)?\&quot;text+label\&quot;:\&quot;label\&quot;),f(\&quot;hovertext\&quot;),f(\&quot;hovertemplate\&quot;);s(t,e,c,f,\&quot;auto\&quot;,{moduleHasSelected:!1,moduleHasUnselected:!1,moduleHasConstrain:!1,moduleHasCliponaxis:!1,moduleHasTextangle:!1,moduleHasInsideanchor:!1}),f(\&quot;textposition\&quot;);var m=-1!==e.textposition.indexOf(\&quot;bottom\&quot;);f(\&quot;marker.line.width\&quot;)&amp;&amp;f(\&quot;marker.line.color\&quot;,c.paper_bgcolor);var y=f(\&quot;marker.colors\&quot;),x=e._hasColorscale=u(t,\&quot;marker\&quot;,\&quot;colors\&quot;);x?h(t,e,c,f,{prefix:\&quot;marker.\&quot;,cLetter:\&quot;c\&quot;}):f(\&quot;marker.depthfade\&quot;,!(y||[]).length);var b=2*e.textfont.size;f(\&quot;marker.pad.t\&quot;,m?b/4:b),f(\&quot;marker.pad.l\&quot;,b/4),f(\&quot;marker.pad.r\&quot;,b/4),f(\&quot;marker.pad.b\&quot;,m?b:b/4),x&amp;&amp;h(t,e,c,f,{prefix:\&quot;marker.\&quot;,cLetter:\&quot;c\&quot;}),e._hovered={marker:{line:{width:2,color:i.contrast(c.paper_bgcolor)}}},f(\&quot;pathbar.visible\&quot;)&amp;&amp;(n.coerceFont(f,\&quot;pathbar.textfont\&quot;,c.font),f(\&quot;pathbar.thickness\&quot;,e.pathbar.textfont.size+2*l),f(\&quot;pathbar.side\&quot;),f(\&quot;pathbar.edgeshape\&quot;)),o(e,c,f),e._length=null}else e.visible=!1}},{\&quot;../../components/color\&quot;:591,\&quot;../../components/colorscale\&quot;:603,\&quot;../../lib\&quot;:716,\&quot;../../plots/domain\&quot;:789,\&quot;../bar/constants\&quot;:857,\&quot;../bar/defaults\&quot;:859,\&quot;./attributes\&quot;:1245}],1250:[function(t,e,r){\&quot;use strict\&quot;;var n=t(\&quot;d3\&quot;),a=t(\&quot;../../lib\&quot;),i=t(\&quot;../../components/drawing\&quot;),o=t(\&quot;../../lib/svg_text_utils\&quot;),s=t(\&quot;./partition\&quot;),l=t(\&quot;./style\&quot;).styleOne,c=t(\&quot;./constants\&quot;),u=t(\&quot;../sunburst/helpers\&quot;),h=t(\&quot;../sunburst/fx\&quot;);e.exports=function(t,e,r,f,p){var d=p.barDifY,g=p.width,v=p.height,m=p.viewX,y=p.viewY,x=p.pathSlice,b=p.toMoveInsideSlice,_=p.strTransform,w=p.hasTransition,k=p.handleSlicesExit,T=p.makeUpdateSliceInterpolator,A=p.makeUpdateTextInterpolator,M={},S=t._fullLayout,E=e[0],C=E.trace,L=E.hierarchy,P=g/C._entryDepth,O=u.listPath(r.data,\&quot;id\&quot;),z=s(L.copy(),[g,v],{packing:\&quot;dice\&quot;,pad:{inner:0,top:0,left:0,right:0,bottom:0}}).descendants();(z=z.filter(function(t){var e=O.indexOf(t.data.id);return-1!==e&amp;&amp;(t.x0=P*e,t.x1=P*(e+1),t.y0=d,t.y1=d+v,t.onPathbar=!0,!0)})).reverse(),(f=f.data(z,u.getPtId)).enter().append(\&quot;g\&quot;).classed(\&quot;pathbar\&quot;,!0),k(f,!0,M,[g,v],x),f.order();var I=f;w&amp;&amp;(I=I.transition().each(\&quot;end\&quot;,function(){var e=n.select(this);u.setSliceCursor(e,t,{hideOnRoot:!1,hideOnLeaves:!1,isTransitioning:!1})})),I.each(function(s){s._hoverX=m(s.x1-v/2),s._hoverY=y(s.y1-v/2);var f=n.select(this),p=a.ensureSingle(f,\&quot;path\&quot;,\&quot;surface\&quot;,function(t){t.style(\&quot;pointer-events\&quot;,\&quot;all\&quot;)});w?p.transition().attrTween(\&quot;d\&quot;,function(t){var e=T(t,!0,M,[g,v]);return function(t){return x(e(t))}}):p.attr(\&quot;d\&quot;,x),f.call(h,r,t,e,{styleOne:l,eventDataKeys:c.eventDataKeys,transitionTime:c.CLICK_TRANSITION_TIME,transitionEasing:c.CLICK_TRANSITION_EASING}).call(u.setSliceCursor,t,{hideOnRoot:!1,hideOnLeaves:!1,isTransitioning:t._transitioning}),p.call(l,s,C,{hovered:!1}),s._text=(u.getPtLabel(s)||\&quot;\&quot;).split(\&quot;&lt;br&gt;\&quot;).join(\&quot; \&quot;)||\&quot;\&quot;;var d=a.ensureSingle(f,\&quot;g\&quot;,\&quot;slicetext\&quot;),k=a.ensureSingle(d,\&quot;text\&quot;,\&quot;\&quot;,function(t){t.attr(\&quot;data-notex\&quot;,1)});k.text(s._text||\&quot; \&quot;).classed(\&quot;slicetext\&quot;,!0).attr(\&quot;text-anchor\&quot;,\&quot;start\&quot;).call(i.font,u.determineTextFont(C,s,S.font,C.pathdir)).call(o.convertToTspans,t),s.textBB=i.bBox(k.node()),s.transform=b(s,{onPathbar:!0}),u.isOutsideText(C,s)&amp;&amp;(s.transform.targetY-=u.getOutsideTextFontKey(\&quot;size\&quot;,C,s,S.font)-u.getInsideTextFontKey(\&quot;size\&quot;,C,s,S.font)),w?k.transition().attrTween(\&quot;transform\&quot;,function(t){var e=A(t,!0,M,[g,v]);return function(t){return _(e(t))}}):k.attr(\&quot;transform\&quot;,_(s))})}},{\&quot;../../components/drawing\&quot;:612,\&quot;../../lib\&quot;:716,\&quot;../../lib/svg_text_utils\&quot;:740,\&quot;../sunburst/fx\&quot;:1224,\&quot;../sunburst/helpers\&quot;:1225,\&quot;./constants\&quot;:1248,\&quot;./partition\&quot;:1255,\&quot;./style\&quot;:1257,d3:164}],1251:[function(t,e,r){\&quot;use strict\&quot;;var n=t(\&quot;d3\&quot;),a=t(\&quot;../../lib\&quot;),i=t(\&quot;../../components/drawing\&quot;),o=t(\&quot;../../lib/svg_text_utils\&quot;),s=t(\&quot;./partition\&quot;),l=t(\&quot;./style\&quot;).styleOne,c=t(\&quot;./constants\&quot;),u=t(\&quot;../sunburst/helpers\&quot;),h=t(\&quot;../sunburst/fx\&quot;),f=t(\&quot;../sunburst/plot\&quot;).formatSliceLabel;e.exports=function(t,e,r,p,d){var g=d.width,v=d.height,m=d.viewX,y=d.viewY,x=d.pathSlice,b=d.toMoveInsideSlice,_=d.strTransform,w=d.hasTransition,k=d.handleSlicesExit,T=d.makeUpdateSliceInterpolator,A=d.makeUpdateTextInterpolator,M=d.prevEntry,S=t._fullLayout,E=e[0].trace,C=-1!==E.textposition.indexOf(\&quot;left\&quot;),L=-1!==E.textposition.indexOf(\&quot;right\&quot;),P=-1!==E.textposition.indexOf(\&quot;bottom\&quot;),O=!P&amp;&amp;!E.marker.pad.t||P&amp;&amp;!E.marker.pad.b,z=s(r,[g,v],{packing:E.tiling.packing,squarifyratio:E.tiling.squarifyratio,flipX:E.tiling.flip.indexOf(\&quot;x\&quot;)&gt;-1,flipY:E.tiling.flip.indexOf(\&quot;y\&quot;)&gt;-1,pad:{inner:E.tiling.pad,top:E.marker.pad.t,left:E.marker.pad.l,right:E.marker.pad.r,bottom:E.marker.pad.b}}).descendants(),I=1/0,D=-1/0;z.forEach(function(t){var e=t.depth;e&gt;=E._maxDepth?(t.x0=t.x1=(t.x0+t.x1)/2,t.y0=t.y1=(t.y0+t.y1)/2):(I=Math.min(I,e),D=Math.max(D,e))}),p=p.data(z,u.getPtId),E._maxVisibleLayers=isFinite(D)?D-I+1:0,p.enter().append(\&quot;g\&quot;).classed(\&quot;slice\&quot;,!0),k(p,!1,{},[g,v],x),p.order();var R=null;if(w&amp;&amp;M){var F=u.getPtId(M);p.each(function(t){null===R&amp;&amp;u.getPtId(t)===F&amp;&amp;(R={x0:t.x0,x1:t.x1,y0:t.y0,y1:t.y1})})}var B=function(){return R||{x0:0,x1:g,y0:0,y1:v}},N=p;return w&amp;&amp;(N=N.transition().each(\&quot;end\&quot;,function(){var e=n.select(this);u.setSliceCursor(e,t,{hideOnRoot:!0,hideOnLeaves:!1,isTransitioning:!1})})),N.each(function(s){var p=u.isHeader(s,E);s._hoverX=m(s.x1-E.marker.pad.r),s._hoverY=y(P?s.y1-E.marker.pad.b/2:s.y0+E.marker.pad.t/2);var d=n.select(this),k=a.ensureSingle(d,\&quot;path\&quot;,\&quot;surface\&quot;,function(t){t.style(\&quot;pointer-events\&quot;,\&quot;all\&quot;)});w?k.transition().attrTween(\&quot;d\&quot;,function(t){var e=T(t,!1,B(),[g,v]);return function(t){return x(e(t))}}):k.attr(\&quot;d\&quot;,x),d.call(h,r,t,e,{styleOne:l,eventDataKeys:c.eventDataKeys,transitionTime:c.CLICK_TRANSITION_TIME,transitionEasing:c.CLICK_TRANSITION_EASING}).call(u.setSliceCursor,t,{isTransitioning:t._transitioning}),k.call(l,s,E,{hovered:!1}),s.x0===s.x1||s.y0===s.y1?s._text=\&quot;\&quot;:s._text=p?O?\&quot;\&quot;:u.getPtLabel(s)||\&quot;\&quot;:f(s,r,E,e,S)||\&quot;\&quot;;var M=a.ensureSingle(d,\&quot;g\&quot;,\&quot;slicetext\&quot;),z=a.ensureSingle(M,\&quot;text\&quot;,\&quot;\&quot;,function(t){t.attr(\&quot;data-notex\&quot;,1)});z.text(s._text||\&quot; \&quot;).classed(\&quot;slicetext\&quot;,!0).attr(\&quot;text-anchor\&quot;,L?\&quot;end\&quot;:C||p?\&quot;start\&quot;:\&quot;middle\&quot;).call(i.font,u.determineTextFont(E,s,S.font)).call(o.convertToTspans,t),s.textBB=i.bBox(z.node()),s.transform=b(s,{isHeader:p}),w?z.transition().attrTween(\&quot;transform\&quot;,function(t){var e=A(t,!1,B(),[g,v]);return function(t){return _(e(t))}}):z.attr(\&quot;transform\&quot;,_(s))}),R}},{\&quot;../../components/drawing\&quot;:612,\&quot;../../lib\&quot;:716,\&quot;../../lib/svg_text_utils\&quot;:740,\&quot;../sunburst/fx\&quot;:1224,\&quot;../sunburst/helpers\&quot;:1225,\&quot;../sunburst/plot\&quot;:1229,\&quot;./constants\&quot;:1248,\&quot;./partition\&quot;:1255,\&quot;./style\&quot;:1257,d3:164}],1252:[function(t,e,r){\&quot;use strict\&quot;;e.exports={moduleType:\&quot;trace\&quot;,name:\&quot;treemap\&quot;,basePlotModule:t(\&quot;./base_plot\&quot;),categories:[],animatable:!0,attributes:t(\&quot;./attributes\&quot;),layoutAttributes:t(\&quot;./layout_attributes\&quot;),supplyDefaults:t(\&quot;./defaults\&quot;),supplyLayoutDefaults:t(\&quot;./layout_defaults\&quot;),calc:t(\&quot;./calc\&quot;).calc,crossTraceCalc:t(\&quot;./calc\&quot;).crossTraceCalc,plot:t(\&quot;./plot\&quot;),style:t(\&quot;./style\&quot;).style,colorbar:t(\&quot;../scatter/marker_colorbar\&quot;),meta:{}}},{\&quot;../scatter/marker_colorbar\&quot;:1134,\&quot;./attributes\&quot;:1245,\&quot;./base_plot\&quot;:1246,\&quot;./calc\&quot;:1247,\&quot;./defaults\&quot;:1249,\&quot;./layout_attributes\&quot;:1253,\&quot;./layout_defaults\&quot;:1254,\&quot;./plot\&quot;:1256,\&quot;./style\&quot;:1257}],1253:[function(t,e,r){\&quot;use strict\&quot;;e.exports={treemapcolorway:{valType:\&quot;colorlist\&quot;,editType:\&quot;calc\&quot;},extendtreemapcolors:{valType:\&quot;boolean\&quot;,dflt:!0,editType:\&quot;calc\&quot;}}},{}],1254:[function(t,e,r){\&quot;use strict\&quot;;var n=t(\&quot;../../lib\&quot;),a=t(\&quot;./layout_attributes\&quot;);e.exports=function(t,e){function r(r,i){return n.coerce(t,e,a,r,i)}r(\&quot;treemapcolorway\&quot;,e.colorway),r(\&quot;extendtreemapcolors\&quot;)}},{\&quot;../../lib\&quot;:716,\&quot;./layout_attributes\&quot;:1253}],1255:[function(t,e,r){\&quot;use strict\&quot;;var n=t(\&quot;d3-hierarchy\&quot;);e.exports=function(t,e,r){var a,i=r.flipX,o=r.flipY,s=\&quot;dice-slice\&quot;===r.packing,l=r.pad[o?\&quot;bottom\&quot;:\&quot;top\&quot;],c=r.pad[i?\&quot;right\&quot;:\&quot;left\&quot;],u=r.pad[i?\&quot;left\&quot;:\&quot;right\&quot;],h=r.pad[o?\&quot;top\&quot;:\&quot;bottom\&quot;];s&amp;&amp;(a=c,c=l,l=a,a=u,u=h,h=a);var f=n.treemap().tile(function(t,e){switch(t){case\&quot;squarify\&quot;:return n.treemapSquarify.ratio(e);case\&quot;binary\&quot;:return n.treemapBinary;case\&quot;dice\&quot;:return n.treemapDice;case\&quot;slice\&quot;:return n.treemapSlice;default:return n.treemapSliceDice}}(r.packing,r.squarifyratio)).paddingInner(r.pad.inner).paddingLeft(c).paddingRight(u).paddingTop(l).paddingBottom(h).size(s?[e[1],e[0]]:e)(t);return(s||i||o)&amp;&amp;function t(e,r,n){var a;n.swapXY&amp;&amp;(a=e.x0,e.x0=e.y0,e.y0=a,a=e.x1,e.x1=e.y1,e.y1=a);n.flipX&amp;&amp;(a=e.x0,e.x0=r[0]-e.x1,e.x1=r[0]-a);n.flipY&amp;&amp;(a=e.y0,e.y0=r[1]-e.y1,e.y1=r[1]-a);var i=e.children;if(i)for(var o=0;o&lt;i.length;o++)t(i[o],r,n)}(f,e,{swapXY:s,flipX:i,flipY:o}),f}},{\&quot;d3-hierarchy\&quot;:158}],1256:[function(t,e,r){\&quot;use strict\&quot;;var n=t(\&quot;d3\&quot;),a=t(\&quot;../sunburst/helpers\&quot;).hasTransition,i=t(\&quot;../sunburst/helpers\&quot;),o=t(\&quot;../../lib\&quot;),s=t(\&quot;../bar/constants\&quot;).TEXTPAD,l=t(\&quot;../bar/plot\&quot;).toMoveInsideBar,c=t(\&quot;./constants\&quot;),u=t(\&quot;./draw_descendants\&quot;),h=t(\&quot;./draw_ancestors\&quot;);function f(t){return i.isHierarchyRoot(t)?\&quot;\&quot;:i.getPtId(t)}function p(t,e,r,a){var p=t._fullLayout,d=e[0],g=d.trace,v=d.hierarchy,m=i.findEntryWithLevel(v,g.level),y=n.select(r),x=y.selectAll(\&quot;g.pathbar\&quot;),b=y.selectAll(\&quot;g.slice\&quot;);if(!m)return x.remove(),void b.remove();var _=i.isHierarchyRoot(m),w=i.hasTransition(a),k=i.getMaxDepth(g),T=p._size,A=g.domain,M=T.w*(A.x[1]-A.x[0]),S=T.h*(A.y[1]-A.y[0]),E=M,C=g.pathbar.thickness,L=g.marker.line.width+c.gapWithPathbar,P=g.pathbar.visible?g.pathbar.side.indexOf(\&quot;bottom\&quot;)&gt;-1?S+L:-(C+L):0,O={x0:E,x1:E,y0:P,y1:P+C},z=function(t,e,r){var n=g.tiling.pad,a=function(t){return t-n&lt;=e.x0},i=function(t){return t+n&gt;=e.x1},o=function(t){return t-n&lt;=e.y0},s=function(t){return t+n&gt;=e.y1};return{x0:a(t.x0-n)?0:i(t.x0-n)?r[0]:t.x0,x1:a(t.x1+n)?0:i(t.x1+n)?r[0]:t.x1,y0:o(t.y0-n)?0:s(t.y0-n)?r[1]:t.y0,y1:o(t.y1+n)?0:s(t.y1+n)?r[1]:t.y1}},I=null,D={},R={},F=null,B=function(t,e){return e?D[f(t)]:R[f(t)]},N=function(t,e,r,n){if(e)return D[f(v)]||O;var a=R[g.level]||r;return function(t){return t.data.depth-m.data.depth&lt;k}(t)?z(t,a,n):{}};d.hasMultipleRoots&amp;&amp;_&amp;&amp;k++,g._maxDepth=k,g._backgroundColor=p.paper_bgcolor,g._entryDepth=m.data.depth,g._atRootLevel=_;var j=-M/2+T.l+T.w*(A.x[1]+A.x[0])/2,V=-S/2+T.t+T.h*(1-(A.y[1]+A.y[0])/2),U=function(t){return j+t},q=function(t){return V+t},H=q(0),G=U(0),Y=function(t){return G+t},W=function(t){return H+t};function X(t,e){return t+\&quot;,\&quot;+e}var Z=Y(0),J=function(t){t.x=Math.max(Z,t.x)},K=g.pathbar.edgeshape,Q=function(t,e){var r=t.x0,n=t.x1,a=t.y0,i=t.y1,o=t.textBB;r===n&amp;&amp;(r-=s,n+=s),a===i&amp;&amp;(a-=s,i+=s);var c=function(t){return-1!==g.textposition.indexOf(t)},u=c(\&quot;bottom\&quot;),h=c(\&quot;top\&quot;)||e.isHeader&amp;&amp;!u?\&quot;start\&quot;:u?\&quot;end\&quot;:\&quot;middle\&quot;,f=c(\&quot;right\&quot;),p=c(\&quot;left\&quot;)||e.onPathbar,d=p?\&quot;left\&quot;:f?\&quot;right\&quot;:\&quot;center\&quot;;!e.onPathbar&amp;&amp;e.isHeader||(r+=p?s:0,n-=f?s:0);var v=g.marker.pad;if(e.isHeader){if((r+=v.l-s)&gt;=(n-=v.r-s)){var m=(r+n)/2;r=m-s,n=m+s}var y;u?a&lt;(y=i-v.b)&amp;&amp;y&lt;i&amp;&amp;(a=y):a&lt;(y=a+v.t)&amp;&amp;y&lt;i&amp;&amp;(i=y)}var x=l(r,n,a,i,o,{isHorizontal:!1,constrained:!0,angle:0,anchor:h});if(\&quot;center\&quot;!==d){var b=(n-r)/2-x.scale*(o.right-o.left)/2;e.isHeader&amp;&amp;(b-=s),\&quot;left\&quot;===d?x.targetX-=b:\&quot;right\&quot;===d&amp;&amp;(x.targetX+=b)}return x.targetX=U(x.targetX),x.targetY=q(x.targetY),isNaN(x.targetX)||isNaN(x.targetY)?{}:{scale:x.scale,rotate:x.rotate,textX:x.textX,textY:x.textY,targetX:x.targetX,targetY:x.targetY}},$=function(t,e){for(var r,n=0,a=t;!r&amp;&amp;n&lt;k;)n++,(a=a.parent)?r=B(a,e):n=k;return r||{}},tt=function(t,e,r,a){var i,s=B(t,e);if(s)i=s;else if(e)i=O;else if(I)if(t.parent){var l=F||r;l&amp;&amp;!e?i=z(t,l,a):(i={},o.extendFlat(i,$(t,e)))}else i=t;else i={};return n.interpolate(i,{x0:t.x0,x1:t.x1,y0:t.y0,y1:t.y1})},et=function(t,e,r,a){var s=B(t,e),l={},c=N(t,e,r,a);return o.extendFlat(l,{transform:Q({x0:c.x0,x1:c.x1,y0:c.y0,y1:c.y1,textBB:t.textBB,_text:t._text},{isHeader:i.isHeader(t,g)})}),s?l=s:t.parent&amp;&amp;o.extendFlat(l,$(t,e)),n.interpolate(l,{transform:{scale:t.transform.scale,rotate:t.transform.rotate,textX:t.transform.textX,textY:t.transform.textY,targetX:t.transform.targetX,targetY:t.transform.targetY}})},rt=function(t,e,r,a,i){var o=a[0],s=a[1];w?t.exit().transition().each(function(){var t=n.select(this);t.select(\&quot;path.surface\&quot;).transition().attrTween(\&quot;d\&quot;,function(t){var r=function(t,e,r,a){var i,o=B(t,e);if(e)i=O;else{var s=B(m,e);i=s?z(t,s,a):{}}return n.interpolate(o,i)}(t,e,0,[o,s]);return function(t){return i(r(t))}}),t.select(\&quot;g.slicetext\&quot;).attr(\&quot;opacity\&quot;,0)}).remove():t.exit().remove()},nt=function(t){return o.getTextTransform({textX:t.transform.textX,textY:t.transform.textY,targetX:t.transform.targetX,targetY:t.transform.targetY,scale:t.transform.scale,rotate:t.transform.rotate})};w&amp;&amp;(x.each(function(t){D[f(t)]={x0:t.x0,x1:t.x1,y0:t.y0,y1:t.y1},t.transform&amp;&amp;(D[f(t)].transform={textX:t.transform.textX,textY:t.transform.textY,targetX:t.transform.targetX,targetY:t.transform.targetY,scale:t.transform.scale,rotate:t.transform.rotate})}),b.each(function(t){R[f(t)]={x0:t.x0,x1:t.x1,y0:t.y0,y1:t.y1},t.transform&amp;&amp;(R[f(t)].transform={textX:t.transform.textX,textY:t.transform.textY,targetX:t.transform.targetX,targetY:t.transform.targetY,scale:t.transform.scale,rotate:t.transform.rotate}),!I&amp;&amp;i.isEntry(t)&amp;&amp;(I=t)})),F=u(t,e,m,b,{width:M,height:S,viewX:U,viewY:q,pathSlice:function(t){var e=U(t.x0),r=U(t.x1),n=q(t.y0),a=q(t.y1),i=r-e,o=a-n;if(!i||!o)return\&quot;\&quot;;return\&quot;M\&quot;+X(e,n+0)+\&quot;L\&quot;+X(r-0,n)+\&quot;L\&quot;+X(r,a-0)+\&quot;L\&quot;+X(e+0,a)+\&quot;Z\&quot;},toMoveInsideSlice:Q,prevEntry:I,makeUpdateSliceInterpolator:tt,makeUpdateTextInterpolator:et,handleSlicesExit:rt,hasTransition:w,strTransform:nt}),g.pathbar.visible&amp;&amp;h(t,e,m,x,{barDifY:P,width:E,height:C,viewX:Y,viewY:W,pathSlice:function(t){var e=Y(Math.max(Math.min(t.x0,t.x0),0)),r=Y(Math.min(Math.max(t.x1,t.x1),E)),n=W(t.y0),a=W(t.y1),i=C/2,o={},s={};o.x=e,s.x=r,o.y=s.y=(n+a)/2;var l={x:e,y:n},c={x:r,y:n},u={x:r,y:a},h={x:e,y:a};return\&quot;&gt;\&quot;===K?(l.x-=i,c.x-=i,u.x-=i,h.x-=i):\&quot;/\&quot;===K?(u.x-=i,h.x-=i,o.x-=i/2,s.x-=i/2):\&quot;\\\\\&quot;===K?(l.x-=i,c.x-=i,o.x-=i/2,s.x-=i/2):\&quot;&lt;\&quot;===K&amp;&amp;(o.x-=i,s.x-=i),J(l),J(h),J(o),J(c),J(u),J(s),\&quot;M\&quot;+X(l.x,l.y)+\&quot;L\&quot;+X(c.x,c.y)+\&quot;L\&quot;+X(s.x,s.y)+\&quot;L\&quot;+X(u.x,u.y)+\&quot;L\&quot;+X(h.x,h.y)+\&quot;L\&quot;+X(o.x,o.y)+\&quot;Z\&quot;},toMoveInsideSlice:Q,makeUpdateSliceInterpolator:tt,makeUpdateTextInterpolator:et,handleSlicesExit:rt,hasTransition:w,strTransform:nt})}e.exports=function(t,e,r,i){var o,s,l=t._fullLayout._treemaplayer,c=!r;((o=l.selectAll(\&quot;g.trace.treemap\&quot;).data(e,function(t){return t[0].trace.uid})).enter().append(\&quot;g\&quot;).classed(\&quot;trace\&quot;,!0).classed(\&quot;treemap\&quot;,!0),o.order(),a(r))?(i&amp;&amp;(s=i()),n.transition().duration(r.duration).ease(r.easing).each(\&quot;end\&quot;,function(){s&amp;&amp;s()}).each(\&quot;interrupt\&quot;,function(){s&amp;&amp;s()}).each(function(){l.selectAll(\&quot;g.trace\&quot;).each(function(e){p(t,e,this,r)})})):o.each(function(e){p(t,e,this,r)});c&amp;&amp;o.exit().remove()}},{\&quot;../../lib\&quot;:716,\&quot;../bar/constants\&quot;:857,\&quot;../bar/plot\&quot;:865,\&quot;../sunburst/helpers\&quot;:1225,\&quot;./constants\&quot;:1248,\&quot;./draw_ancestors\&quot;:1250,\&quot;./draw_descendants\&quot;:1251,d3:164}],1257:[function(t,e,r){\&quot;use strict\&quot;;var n=t(\&quot;d3\&quot;),a=t(\&quot;../../components/color\&quot;),i=t(\&quot;../../lib\&quot;),o=t(\&quot;../sunburst/helpers\&quot;);function s(t,e,r,n){var s,l,c=(n||{}).hovered,u=e.data.data,h=u.i,f=u.color,p=o.isHierarchyRoot(e),d=1;if(c)s=r._hovered.marker.line.color,l=r._hovered.marker.line.width;else if(p&amp;&amp;\&quot;rgba(0,0,0,0)\&quot;===f)d=0,s=\&quot;rgba(0,0,0,0)\&quot;,l=0;else if(s=i.castOption(r,h,\&quot;marker.line.color\&quot;)||a.defaultLine,l=i.castOption(r,h,\&quot;marker.line.width\&quot;)||0,!r._hasColorscale&amp;&amp;!e.onPathbar){var g=r.marker.depthfade;if(g){var v,m=a.combine(a.addOpacity(r._backgroundColor,.75),f);if(!0===g){var y=o.getMaxDepth(r);v=isFinite(y)?o.isLeaf(e)?0:r._maxVisibleLayers-(e.data.depth-r._entryDepth):e.data.height+1}else v=e.data.depth-r._entryDepth,r._atRootLevel||v++;if(v&gt;0)for(var x=0;x&lt;v;x++){var b=.5*x/v;f=a.combine(a.addOpacity(m,b),f)}}}t.style(\&quot;stroke-width\&quot;,l).call(a.fill,f).call(a.stroke,s).style(\&quot;opacity\&quot;,d)}e.exports={style:function(t){t._fullLayout._treemaplayer.selectAll(\&quot;.trace\&quot;).each(function(t){var e=n.select(this),r=t[0].trace;e.style(\&quot;opacity\&quot;,r.opacity),e.selectAll(\&quot;path.surface\&quot;).each(function(t){n.select(this).call(s,t,r,{hovered:!1})})})},styleOne:s}},{\&quot;../../components/color\&quot;:591,\&quot;../../lib\&quot;:716,\&quot;../sunburst/helpers\&quot;:1225,d3:164}],1258:[function(t,e,r){\&quot;use strict\&quot;;var n=t(\&quot;../box/attributes\&quot;),a=t(\&quot;../../lib/extend\&quot;).extendFlat;e.exports={y:n.y,x:n.x,x0:n.x0,y0:n.y0,name:a({},n.name,{}),orientation:a({},n.orientation,{}),bandwidth:{valType:\&quot;number\&quot;,min:0,editType:\&quot;calc\&quot;},scalegroup:{valType:\&quot;string\&quot;,dflt:\&quot;\&quot;,editType:\&quot;calc\&quot;},scalemode:{valType:\&quot;enumerated\&quot;,values:[\&quot;width\&quot;,\&quot;count\&quot;],dflt:\&quot;width\&quot;,editType:\&quot;calc\&quot;},spanmode:{valType:\&quot;enumerated\&quot;,values:[\&quot;soft\&quot;,\&quot;hard\&quot;,\&quot;manual\&quot;],dflt:\&quot;soft\&quot;,editType:\&quot;calc\&quot;},span:{valType:\&quot;info_array\&quot;,items:[{valType:\&quot;any\&quot;,editType:\&quot;calc\&quot;},{valType:\&quot;any\&quot;,editType:\&quot;calc\&quot;}],editType:\&quot;calc\&quot;},line:{color:{valType:\&quot;color\&quot;,editType:\&quot;style\&quot;},width:{valType:\&quot;number\&quot;,min:0,dflt:2,editType:\&quot;style\&quot;},editType:\&quot;plot\&quot;},fillcolor:n.fillcolor,points:a({},n.boxpoints,{}),jitter:a({},n.jitter,{}),pointpos:a({},n.pointpos,{}),width:a({},n.width,{}),marker:n.marker,text:n.text,hovertext:n.hovertext,hovertemplate:n.hovertemplate,box:{visible:{valType:\&quot;boolean\&quot;,dflt:!1,editType:\&quot;plot\&quot;},width:{valType:\&quot;number\&quot;,min:0,max:1,dflt:.25,editType:\&quot;plot\&quot;},fillcolor:{valType:\&quot;color\&quot;,editType:\&quot;style\&quot;},line:{color:{valType:\&quot;color\&quot;,editType:\&quot;style\&quot;},width:{valType:\&quot;number\&quot;,min:0,editType:\&quot;style\&quot;},editType:\&quot;style\&quot;},editType:\&quot;plot\&quot;},meanline:{visible:{valType:\&quot;boolean\&quot;,dflt:!1,editType:\&quot;plot\&quot;},color:{valType:\&quot;color\&quot;,editType:\&quot;style\&quot;},width:{valType:\&quot;number\&quot;,min:0,editType:\&quot;style\&quot;},editType:\&quot;plot\&quot;},side:{valType:\&quot;enumerated\&quot;,values:[\&quot;both\&quot;,\&quot;positive\&quot;,\&quot;negative\&quot;],dflt:\&quot;both\&quot;,editType:\&quot;calc\&quot;},offsetgroup:n.offsetgroup,alignmentgroup:n.alignmentgroup,selected:n.selected,unselected:n.unselected,hoveron:{valType:\&quot;flaglist\&quot;,flags:[\&quot;violins\&quot;,\&quot;points\&quot;,\&quot;kde\&quot;],dflt:\&quot;violins+points+kde\&quot;,extras:[\&quot;all\&quot;],editType:\&quot;style\&quot;}}},{\&quot;../../lib/extend\&quot;:707,\&quot;../box/attributes\&quot;:878}],1259:[function(t,e,r){\&quot;use strict\&quot;;var n=t(\&quot;../../lib\&quot;),a=t(\&quot;../../plots/cartesian/axes\&quot;),i=t(\&quot;../box/calc\&quot;),o=t(\&quot;./helpers\&quot;),s=t(\&quot;../../constants/numerical\&quot;).BADNUM;function l(t,e,r){var a=e.max-e.min;if(!a)return t.bandwidth?t.bandwidth:0;if(t.bandwidth)return Math.max(t.bandwidth,a/1e4);var i=r.length,o=n.stdev(r,i-1,e.mean);return Math.max(function(t,e,r){return 1.059*Math.min(e,r/1.349)*Math.pow(t,-.2)}(i,o,e.q3-e.q1),a/100)}function c(t,e,r,n){var i,o=t.spanmode,l=t.span||[],c=[e.min,e.max],u=[e.min-2*n,e.max+2*n];function h(n){var a=l[n],i=\&quot;multicategory\&quot;===r.type?r.r2c(a):r.d2c(a,0,t[e.valLetter+\&quot;calendar\&quot;]);return i===s?u[n]:i}var f={type:\&quot;linear\&quot;,range:i=\&quot;soft\&quot;===o?u:\&quot;hard\&quot;===o?c:[h(0),h(1)]};return a.setConvert(f),f.cleanRange(),i}e.exports=function(t,e){var r=i(t,e);if(r[0].t.empty)return r;for(var s=t._fullLayout,u=a.getFromId(t,e[\&quot;h\&quot;===e.orientation?\&quot;xaxis\&quot;:\&quot;yaxis\&quot;]),h=1/0,f=-1/0,p=0,d=0,g=0;g&lt;r.length;g++){var v=r[g],m=v.pts.map(o.extractVal),y=v.bandwidth=l(e,v,m),x=v.span=c(e,v,u,y);if(v.min===v.max&amp;&amp;0===y)x=v.span=[v.min,v.max],v.density=[{v:1,t:x[0]}],v.bandwidth=y,p=Math.max(p,1);else{var b=x[1]-x[0],_=Math.ceil(b/(y/3)),w=b/_;if(!isFinite(w)||!isFinite(_))return n.error(\&quot;Something went wrong with computing the violin span\&quot;),r[0].t.empty=!0,r;var k=o.makeKDE(v,e,m);v.density=new Array(_);for(var T=0,A=x[0];A&lt;x[1]+w/2;T++,A+=w){var M=k(A);v.density[T]={v:M,t:A},p=Math.max(p,M)}}d=Math.max(d,m.length),h=Math.min(h,x[0]),f=Math.max(f,x[1])}var S=a.findExtremes(u,[h,f],{padded:!0});if(e._extremes[u._id]=S,e.width)r[0].t.maxKDE=p;else{var E=s._violinScaleGroupStats,C=e.scalegroup,L=E[C];L?(L.maxKDE=Math.max(L.maxKDE,p),L.maxCount=Math.max(L.maxCount,d)):E[C]={maxKDE:p,maxCount:d}}return r[0].t.labels.kde=n._(t,\&quot;kde:\&quot;),r}},{\&quot;../../constants/numerical\&quot;:692,\&quot;../../lib\&quot;:716,\&quot;../../plots/cartesian/axes\&quot;:764,\&quot;../box/calc\&quot;:879,\&quot;./helpers\&quot;:1262}],1260:[function(t,e,r){\&quot;use strict\&quot;;var n=t(\&quot;../box/cross_trace_calc\&quot;).setPositionOffset,a=[\&quot;v\&quot;,\&quot;h\&quot;];e.exports=function(t,e){for(var r=t.calcdata,i=e.xaxis,o=e.yaxis,s=0;s&lt;a.length;s++){for(var l=a[s],c=\&quot;h\&quot;===l?o:i,u=[],h=0;h&lt;r.length;h++){var f=r[h],p=f[0].t,d=f[0].trace;!0!==d.visible||\&quot;violin\&quot;!==d.type||p.empty||d.orientation!==l||d.xaxis!==i._id||d.yaxis!==o._id||u.push(h)}n(\&quot;violin\&quot;,t,u,c)}}},{\&quot;../box/cross_trace_calc\&quot;:880}],1261:[function(t,e,r){\&quot;use strict\&quot;;var n=t(\&quot;../../lib\&quot;),a=t(\&quot;../../components/color\&quot;),i=t(\&quot;../box/defaults\&quot;),o=t(\&quot;./attributes\&quot;);e.exports=function(t,e,r,s){function l(r,a){return n.coerce(t,e,o,r,a)}function c(r,a){return n.coerce2(t,e,o,r,a)}if(i.handleSampleDefaults(t,e,l,s),!1!==e.visible){l(\&quot;bandwidth\&quot;),l(\&quot;side\&quot;),l(\&quot;width\&quot;)||(l(\&quot;scalegroup\&quot;,e.name),l(\&quot;scalemode\&quot;));var u,h=l(\&quot;span\&quot;);Array.isArray(h)&amp;&amp;(u=\&quot;manual\&quot;),l(\&quot;spanmode\&quot;,u);var f=l(\&quot;line.color\&quot;,(t.marker||{}).color||r),p=l(\&quot;line.width\&quot;),d=l(\&quot;fillcolor\&quot;,a.addOpacity(e.line.color,.5));i.handlePointsDefaults(t,e,l,{prefix:\&quot;\&quot;});var g=c(\&quot;box.width\&quot;),v=c(\&quot;box.fillcolor\&quot;,d),m=c(\&quot;box.line.color\&quot;,f),y=c(\&quot;box.line.width\&quot;,p);l(\&quot;box.visible\&quot;,Boolean(g||v||m||y))||(e.box={visible:!1});var x=c(\&quot;meanline.color\&quot;,f),b=c(\&quot;meanline.width\&quot;,p);l(\&quot;meanline.visible\&quot;,Boolean(x||b))||(e.meanline={visible:!1})}}},{\&quot;../../components/color\&quot;:591,\&quot;../../lib\&quot;:716,\&quot;../box/defaults\&quot;:881,\&quot;./attributes\&quot;:1258}],1262:[function(t,e,r){\&quot;use strict\&quot;;var n=t(\&quot;../../lib\&quot;),a=function(t){return 1/Math.sqrt(2*Math.PI)*Math.exp(-.5*t*t)};r.makeKDE=function(t,e,r){var n=r.length,i=a,o=t.bandwidth,s=1/(n*o);return function(t){for(var e=0,a=0;a&lt;n;a++)e+=i((t-r[a])/o);return s*e}},r.getPositionOnKdePath=function(t,e,r){var a,i;\&quot;h\&quot;===e.orientation?(a=\&quot;y\&quot;,i=\&quot;x\&quot;):(a=\&quot;x\&quot;,i=\&quot;y\&quot;);var o=n.findPointOnPath(t.path,r,i,{pathLength:t.pathLength}),s=t.posCenterPx,l=o[a];return[l,\&quot;both\&quot;===e.side?2*s-l:s]},r.getKdeValue=function(t,e,n){var a=t.pts.map(r.extractVal);return r.makeKDE(t,e,a)(n)/t.posDensityScale},r.extractVal=function(t){return t.v}},{\&quot;../../lib\&quot;:716}],1263:[function(t,e,r){\&quot;use strict\&quot;;var n=t(\&quot;../../lib\&quot;),a=t(\&quot;../../plots/cartesian/axes\&quot;),i=t(\&quot;../box/hover\&quot;),o=t(\&quot;./helpers\&quot;);e.exports=function(t,e,r,s,l){var c,u,h=t.cd,f=h[0].trace,p=f.hoveron,d=-1!==p.indexOf(\&quot;violins\&quot;),g=-1!==p.indexOf(\&quot;kde\&quot;),v=[];if(d||g){var m=i.hoverOnBoxes(t,e,r,s);if(g&amp;&amp;m.length&gt;0){var y,x,b,_,w,k=t.xa,T=t.ya;\&quot;h\&quot;===f.orientation?(w=e,y=\&quot;y\&quot;,b=T,x=\&quot;x\&quot;,_=k):(w=r,y=\&quot;x\&quot;,b=k,x=\&quot;y\&quot;,_=T);var A=h[t.index];if(w&gt;=A.span[0]&amp;&amp;w&lt;=A.span[1]){var M=n.extendFlat({},t),S=_.c2p(w,!0),E=o.getKdeValue(A,f,w),C=o.getPositionOnKdePath(A,f,S),L=b._offset,P=b._length;M[y+\&quot;0\&quot;]=C[0],M[y+\&quot;1\&quot;]=C[1],M[x+\&quot;0\&quot;]=M[x+\&quot;1\&quot;]=S,M[x+\&quot;Label\&quot;]=x+\&quot;: \&quot;+a.hoverLabelText(_,w)+\&quot;, \&quot;+h[0].t.labels.kde+\&quot; \&quot;+E.toFixed(3),M.spikeDistance=m[0].spikeDistance;var O=y+\&quot;Spike\&quot;;M[O]=m[0][O],m[0].spikeDistance=void 0,m[0][O]=void 0,M.hovertemplate=!1,v.push(M),(u={stroke:t.color})[y+\&quot;1\&quot;]=n.constrain(L+C[0],L,L+P),u[y+\&quot;2\&quot;]=n.constrain(L+C[1],L,L+P),u[x+\&quot;1\&quot;]=u[x+\&quot;2\&quot;]=_._offset+S}}d&amp;&amp;(v=v.concat(m))}-1!==p.indexOf(\&quot;points\&quot;)&amp;&amp;(c=i.hoverOnPoints(t,e,r));var z=l.selectAll(\&quot;.violinline-\&quot;+f.uid).data(u?[0]:[]);return z.enter().append(\&quot;line\&quot;).classed(\&quot;violinline-\&quot;+f.uid,!0).attr(\&quot;stroke-width\&quot;,1.5),z.exit().remove(),z.attr(u),\&quot;closest\&quot;===s?c?[c]:v:c?(v.push(c),v):v}},{\&quot;../../lib\&quot;:716,\&quot;../../plots/cartesian/axes\&quot;:764,\&quot;../box/hover\&quot;:883,\&quot;./helpers\&quot;:1262}],1264:[function(t,e,r){\&quot;use strict\&quot;;e.exports={attributes:t(\&quot;./attributes\&quot;),layoutAttributes:t(\&quot;./layout_attributes\&quot;),supplyDefaults:t(\&quot;./defaults\&quot;),crossTraceDefaults:t(\&quot;../box/defaults\&quot;).crossTraceDefaults,supplyLayoutDefaults:t(\&quot;./layout_defaults\&quot;),calc:t(\&quot;./calc\&quot;),crossTraceCalc:t(\&quot;./cross_trace_calc\&quot;),plot:t(\&quot;./plot\&quot;),style:t(\&quot;./style\&quot;),styleOnSelect:t(\&quot;../scatter/style\&quot;).styleOnSelect,hoverPoints:t(\&quot;./hover\&quot;),selectPoints:t(\&quot;../box/select\&quot;),moduleType:\&quot;trace\&quot;,name:\&quot;violin\&quot;,basePlotModule:t(\&quot;../../plots/cartesian\&quot;),categories:[\&quot;cartesian\&quot;,\&quot;svg\&quot;,\&quot;symbols\&quot;,\&quot;oriented\&quot;,\&quot;box-violin\&quot;,\&quot;showLegend\&quot;,\&quot;violinLayout\&quot;,\&quot;zoomScale\&quot;],meta:{}}},{\&quot;../../plots/cartesian\&quot;:775,\&quot;../box/defaults\&quot;:881,\&quot;../box/select\&quot;:888,\&quot;../scatter/style\&quot;:1139,\&quot;./attributes\&quot;:1258,\&quot;./calc\&quot;:1259,\&quot;./cross_trace_calc\&quot;:1260,\&quot;./defaults\&quot;:1261,\&quot;./hover\&quot;:1263,\&quot;./layout_attributes\&quot;:1265,\&quot;./layout_defaults\&quot;:1266,\&quot;./plot\&quot;:1267,\&quot;./style\&quot;:1268}],1265:[function(t,e,r){\&quot;use strict\&quot;;var n=t(\&quot;../box/layout_attributes\&quot;),a=t(\&quot;../../lib\&quot;).extendFlat;e.exports={violinmode:a({},n.boxmode,{}),violingap:a({},n.boxgap,{}),violingroupgap:a({},n.boxgroupgap,{})}},{\&quot;../../lib\&quot;:716,\&quot;../box/layout_attributes\&quot;:885}],1266:[function(t,e,r){\&quot;use strict\&quot;;var n=t(\&quot;../../lib\&quot;),a=t(\&quot;./layout_attributes\&quot;),i=t(\&quot;../box/layout_defaults\&quot;);e.exports=function(t,e,r){i._supply(t,e,r,function(r,i){return n.coerce(t,e,a,r,i)},\&quot;violin\&quot;)}},{\&quot;../../lib\&quot;:716,\&quot;../box/layout_defaults\&quot;:886,\&quot;./layout_attributes\&quot;:1265}],1267:[function(t,e,r){\&quot;use strict\&quot;;var n=t(\&quot;d3\&quot;),a=t(\&quot;../../lib\&quot;),i=t(\&quot;../../components/drawing\&quot;),o=t(\&quot;../box/plot\&quot;),s=t(\&quot;../scatter/line_points\&quot;),l=t(\&quot;./helpers\&quot;);e.exports=function(t,e,r,c){var u=t._fullLayout,h=e.xaxis,f=e.yaxis;function p(t){var e=s(t,{xaxis:h,yaxis:f,connectGaps:!0,baseTolerance:.75,shape:\&quot;spline\&quot;,simplify:!0,linearized:!0});return i.smoothopen(e[0],1)}a.makeTraceGroups(c,r,\&quot;trace violins\&quot;).each(function(t){var r=n.select(this),i=t[0],s=i.t,c=i.trace;if(!0!==c.visible||s.empty)r.remove();else{var d=s.bPos,g=s.bdPos,v=e[s.valLetter+\&quot;axis\&quot;],m=e[s.posLetter+\&quot;axis\&quot;],y=\&quot;both\&quot;===c.side,x=y||\&quot;positive\&quot;===c.side,b=y||\&quot;negative\&quot;===c.side,_=r.selectAll(\&quot;path.violin\&quot;).data(a.identity);_.enter().append(\&quot;path\&quot;).style(\&quot;vector-effect\&quot;,\&quot;non-scaling-stroke\&quot;).attr(\&quot;class\&quot;,\&quot;violin\&quot;),_.exit().remove(),_.each(function(t){var e,r,a,i,o,l,h,f,_=n.select(this),w=t.density,k=w.length,T=m.c2l(t.pos+d,!0),A=m.l2p(T);if(c.width)e=s.maxKDE/g;else{var M=u._violinScaleGroupStats[c.scalegroup];e=\&quot;count\&quot;===c.scalemode?M.maxKDE/g*(M.maxCount/t.pts.length):M.maxKDE/g}if(x){for(h=new Array(k),o=0;o&lt;k;o++)(f=h[o]={})[s.posLetter]=T+w[o].v/e,f[s.valLetter]=v.c2l(w[o].t,!0);r=p(h)}if(b){for(h=new Array(k),l=0,o=k-1;l&lt;k;l++,o--)(f=h[l]={})[s.posLetter]=T-w[o].v/e,f[s.valLetter]=v.c2l(w[o].t,!0);a=p(h)}if(y)i=r+\&quot;L\&quot;+a.substr(1)+\&quot;Z\&quot;;else{var S=[A,v.c2p(w[0].t)],E=[A,v.c2p(w[k-1].t)];\&quot;h\&quot;===c.orientation&amp;&amp;(S.reverse(),E.reverse()),i=x?\&quot;M\&quot;+S+\&quot;L\&quot;+r.substr(1)+\&quot;L\&quot;+E:\&quot;M\&quot;+E+\&quot;L\&quot;+a.substr(1)+\&quot;L\&quot;+S}_.attr(\&quot;d\&quot;,i),t.posCenterPx=A,t.posDensityScale=e*g,t.path=_.node(),t.pathLength=t.path.getTotalLength()/(y?2:1)});var w,k,T,A=c.box,M=A.width,S=(A.line||{}).width;y?(w=g*M,k=0):x?(w=[0,g*M/2],k=S*{x:1,y:-1}[s.posLetter]):(w=[g*M/2,0],k=S*{x:-1,y:1}[s.posLetter]),o.plotBoxAndWhiskers(r,{pos:m,val:v},c,{bPos:d,bdPos:w,bPosPxOffset:k}),o.plotBoxMean(r,{pos:m,val:v},c,{bPos:d,bdPos:w,bPosPxOffset:k}),!c.box.visible&amp;&amp;c.meanline.visible&amp;&amp;(T=a.identity);var E=r.selectAll(\&quot;path.meanline\&quot;).data(T||[]);E.enter().append(\&quot;path\&quot;).attr(\&quot;class\&quot;,\&quot;meanline\&quot;).style(\&quot;fill\&quot;,\&quot;none\&quot;).style(\&quot;vector-effect\&quot;,\&quot;non-scaling-stroke\&quot;),E.exit().remove(),E.each(function(t){var e=v.c2p(t.mean,!0),r=l.getPositionOnKdePath(t,c,e);n.select(this).attr(\&quot;d\&quot;,\&quot;h\&quot;===c.orientation?\&quot;M\&quot;+e+\&quot;,\&quot;+r[0]+\&quot;V\&quot;+r[1]:\&quot;M\&quot;+r[0]+\&quot;,\&quot;+e+\&quot;H\&quot;+r[1])}),o.plotPoints(r,{x:h,y:f},c,s)}})}},{\&quot;../../components/drawing\&quot;:612,\&quot;../../lib\&quot;:716,\&quot;../box/plot\&quot;:887,\&quot;../scatter/line_points\&quot;:1130,\&quot;./helpers\&quot;:1262,d3:164}],1268:[function(t,e,r){\&quot;use strict\&quot;;var n=t(\&quot;d3\&quot;),a=t(\&quot;../../components/color\&quot;),i=t(\&quot;../scatter/style\&quot;).stylePoints;e.exports=function(t){var e=n.select(t).selectAll(\&quot;g.trace.violins\&quot;);e.style(\&quot;opacity\&quot;,function(t){return t[0].trace.opacity}),e.each(function(e){var r=e[0].trace,o=n.select(this),s=r.box||{},l=s.line||{},c=r.meanline||{},u=c.width;o.selectAll(\&quot;path.violin\&quot;).style(\&quot;stroke-width\&quot;,r.line.width+\&quot;px\&quot;).call(a.stroke,r.line.color).call(a.fill,r.fillcolor),o.selectAll(\&quot;path.box\&quot;).style(\&quot;stroke-width\&quot;,l.width+\&quot;px\&quot;).call(a.stroke,l.color).call(a.fill,s.fillcolor);var h={\&quot;stroke-width\&quot;:u+\&quot;px\&quot;,\&quot;stroke-dasharray\&quot;:2*u+\&quot;px,\&quot;+u+\&quot;px\&quot;};o.selectAll(\&quot;path.mean\&quot;).style(h).call(a.stroke,c.color),o.selectAll(\&quot;path.meanline\&quot;).style(h).call(a.stroke,c.color),i(o,r,t)})}},{\&quot;../../components/color\&quot;:591,\&quot;../scatter/style\&quot;:1139,d3:164}],1269:[function(t,e,r){\&quot;use strict\&quot;;var n=t(\&quot;../../components/colorscale/attributes\&quot;),a=t(\&quot;../isosurface/attributes\&quot;),i=t(\&quot;../../plots/attributes\&quot;),o=t(\&quot;../../lib/extend\&quot;).extendFlat,s=t(\&quot;../../plot_api/edit_types\&quot;).overrideAll,l=e.exports=s(o({x:a.x,y:a.y,z:a.z,value:a.value,isomin:a.isomin,isomax:a.isomax,surface:a.surface,spaceframe:{show:{valType:\&quot;boolean\&quot;,dflt:!1},fill:{valType:\&quot;number\&quot;,min:0,max:1,dflt:1}},slices:a.slices,caps:a.caps,text:a.text,hovertext:a.hovertext,hovertemplate:a.hovertemplate},n(\&quot;\&quot;,{colorAttr:\&quot;`value`\&quot;,showScaleDflt:!0,editTypeOverride:\&quot;calc\&quot;}),{colorbar:a.colorbar,opacity:a.opacity,opacityscale:{valType:\&quot;any\&quot;,editType:\&quot;calc\&quot;},lightposition:a.lightposition,lighting:a.lighting,flatshading:a.flatshading,contour:a.contour,hoverinfo:o({},i.hoverinfo)}),\&quot;calc\&quot;,\&quot;nested\&quot;);l.x.editType=l.y.editType=l.z.editType=l.value.editType=\&quot;calc+clearAxisTypes\&quot;,l.transforms=void 0},{\&quot;../../components/colorscale/attributes\&quot;:598,\&quot;../../lib/extend\&quot;:707,\&quot;../../plot_api/edit_types\&quot;:747,\&quot;../../plots/attributes\&quot;:761,\&quot;../isosurface/attributes\&quot;:1053}],1270:[function(t,e,r){\&quot;use strict\&quot;;var n=t(\&quot;gl-mesh3d\&quot;),a=t(\&quot;../../lib/gl_format_color\&quot;).parseColorScale,i=t(\&quot;../../lib/str2rgbarray\&quot;),o=t(\&quot;../../components/colorscale\&quot;).extractOpts,s=t(\&quot;../../plots/gl3d/zip3\&quot;),l=t(\&quot;../isosurface/convert\&quot;).findNearestOnAxis,c=t(\&quot;../isosurface/convert\&quot;).generateIsoMeshes;function u(t,e,r){this.scene=t,this.uid=r,this.mesh=e,this.name=\&quot;\&quot;,this.data=null,this.showContour=!1}var h=u.prototype;h.handlePick=function(t){if(t.object===this.mesh){var e=t.data.index,r=this.data._x[e],n=this.data._y[e],a=this.data._z[e],i=this.data._Ys.length,o=this.data._Zs.length,s=l(r,this.data._Xs).id,c=l(n,this.data._Ys).id,u=l(a,this.data._Zs).id,h=t.index=u+o*c+o*i*s;t.traceCoordinate=[this.data._x[h],this.data._y[h],this.data._z[h],this.data.value[h]];var f=this.data.hovertext||this.data.text;return Array.isArray(f)&amp;&amp;void 0!==f[h]?t.textLabel=f[h]:f&amp;&amp;(t.textLabel=f),!0}},h.update=function(t){var e=this.scene,r=e.fullSceneLayout;function n(t,e,r,n){return e.map(function(e){return t.d2l(e,0,n)*r})}this.data=c(t);var l={positions:s(n(r.xaxis,t._x,e.dataScale[0],t.xcalendar),n(r.yaxis,t._y,e.dataScale[1],t.ycalendar),n(r.zaxis,t._z,e.dataScale[2],t.zcalendar)),cells:s(t._i,t._j,t._k),lightPosition:[t.lightposition.x,t.lightposition.y,t.lightposition.z],ambient:t.lighting.ambient,diffuse:t.lighting.diffuse,specular:t.lighting.specular,roughness:t.lighting.roughness,fresnel:t.lighting.fresnel,vertexNormalsEpsilon:t.lighting.vertexnormalsepsilon,faceNormalsEpsilon:t.lighting.facenormalsepsilon,opacity:t.opacity,opacityscale:t.opacityscale,contourEnable:t.contour.show,contourColor:i(t.contour.color).slice(0,3),contourWidth:t.contour.width,useFacetNormals:t.flatshading},u=o(t);l.vertexIntensity=t._intensity,l.vertexIntensityBounds=[u.min,u.max],l.colormap=a(t),this.mesh.update(l)},h.dispose=function(){this.scene.glplot.remove(this.mesh),this.mesh.dispose()},e.exports=function(t,e){var r=t.glplot.gl,a=n({gl:r}),i=new u(t,a,e.uid);return a._trace=i,i.update(e),t.glplot.add(a),i}},{\&quot;../../components/colorscale\&quot;:603,\&quot;../../lib/gl_format_color\&quot;:713,\&quot;../../lib/str2rgbarray\&quot;:739,\&quot;../../plots/gl3d/zip3\&quot;:815,\&quot;../isosurface/convert\&quot;:1055,\&quot;gl-mesh3d\&quot;:282}],1271:[function(t,e,r){\&quot;use strict\&quot;;var n=t(\&quot;../../lib\&quot;),a=t(\&quot;./attributes\&quot;),i=t(\&quot;../isosurface/defaults\&quot;).supplyIsoDefaults;e.exports=function(t,e,r,o){function s(r,i){return n.coerce(t,e,a,r,i)}i(t,e,r,o,s);var l=s(\&quot;opacityscale\&quot;);\&quot;max\&quot;===l?e.opacityscale=[[0,.1],[1,1]]:\&quot;min\&quot;===l?e.opacityscale=[[0,1],[1,.1]]:\&quot;extremes\&quot;===l?e.opacityscale=function(t,e){for(var r=[],n=0;n&lt;32;n++){var a=n/31,i=e+(1-e)*(1-Math.pow(Math.sin(t*a*Math.PI),2));r.push([a,Math.max(1,Math.min(0,i))])}return r}(1,.1):function(t){var e=0;if(!Array.isArray(t)||t.length&lt;2)return!1;if(!t[0]||!t[t.length-1])return!1;if(0!=+t[0][0]||1!=+t[t.length-1][0])return!1;for(var r=0;r&lt;t.length;r++){var n=t[r];if(2!==n.length||+n[0]&lt;e)return!1;e=+n[0]}return!0}(l)||(e.opacityscale=void 0)}},{\&quot;../../lib\&quot;:716,\&quot;../isosurface/defaults\&quot;:1056,\&quot;./attributes\&quot;:1269}],1272:[function(t,e,r){\&quot;use strict\&quot;;e.exports={attributes:t(\&quot;./attributes\&quot;),supplyDefaults:t(\&quot;./defaults\&quot;),calc:t(\&quot;../isosurface/calc\&quot;),colorbar:{min:\&quot;cmin\&quot;,max:\&quot;cmax\&quot;},plot:t(\&quot;./convert\&quot;),moduleType:\&quot;trace\&quot;,name:\&quot;volume\&quot;,basePlotModule:t(\&quot;../../plots/gl3d\&quot;),categories:[\&quot;gl3d\&quot;],meta:{}}},{\&quot;../../plots/gl3d\&quot;:804,\&quot;../isosurface/calc\&quot;:1054,\&quot;./attributes\&quot;:1269,\&quot;./convert\&quot;:1270,\&quot;./defaults\&quot;:1271}],1273:[function(t,e,r){\&quot;use strict\&quot;;var n=t(\&quot;../bar/attributes\&quot;),a=t(\&quot;../scatter/attributes\&quot;).line,i=t(\&quot;../../plots/attributes\&quot;),o=t(\&quot;../../plots/template_attributes\&quot;).hovertemplateAttrs,s=t(\&quot;../../plots/template_attributes\&quot;).texttemplateAttrs,l=t(\&quot;./constants\&quot;),c=t(\&quot;../../lib/extend\&quot;).extendFlat,u=t(\&quot;../../components/color\&quot;);function h(t){return{marker:{color:c({},n.marker.color,{arrayOk:!1,editType:\&quot;style\&quot;}),line:{color:c({},n.marker.line.color,{arrayOk:!1,editType:\&quot;style\&quot;}),width:c({},n.marker.line.width,{arrayOk:!1,editType:\&quot;style\&quot;}),editType:\&quot;style\&quot;},editType:\&quot;style\&quot;},editType:\&quot;style\&quot;}}e.exports={measure:{valType:\&quot;data_array\&quot;,dflt:[],editType:\&quot;calc\&quot;},base:{valType:\&quot;number\&quot;,dflt:null,arrayOk:!1,editType:\&quot;calc\&quot;},x:n.x,x0:n.x0,dx:n.dx,y:n.y,y0:n.y0,dy:n.dy,hovertext:n.hovertext,hovertemplate:o({},{keys:l.eventDataKeys}),hoverinfo:c({},i.hoverinfo,{flags:[\&quot;name\&quot;,\&quot;x\&quot;,\&quot;y\&quot;,\&quot;text\&quot;,\&quot;initial\&quot;,\&quot;delta\&quot;,\&quot;final\&quot;]}),textinfo:{valType:\&quot;flaglist\&quot;,flags:[\&quot;label\&quot;,\&quot;text\&quot;,\&quot;initial\&quot;,\&quot;delta\&quot;,\&quot;final\&quot;],extras:[\&quot;none\&quot;],editType:\&quot;plot\&quot;,arrayOk:!1},texttemplate:s({editType:\&quot;plot\&quot;},{keys:l.eventDataKeys.concat([\&quot;label\&quot;])}),text:n.text,textposition:n.textposition,insidetextanchor:n.insidetextanchor,textangle:n.textangle,textfont:n.textfont,insidetextfont:n.insidetextfont,outsidetextfont:n.outsidetextfont,constraintext:n.constraintext,cliponaxis:n.cliponaxis,orientation:n.orientation,offset:n.offset,width:n.width,increasing:h(),decreasing:h(),totals:h(),connector:{line:{color:c({},a.color,{dflt:u.defaultLine}),width:c({},a.width,{editType:\&quot;plot\&quot;}),dash:a.dash,editType:\&quot;plot\&quot;},mode:{valType:\&quot;enumerated\&quot;,values:[\&quot;spanning\&quot;,\&quot;between\&quot;],dflt:\&quot;between\&quot;,editType:\&quot;plot\&quot;},visible:{valType:\&quot;boolean\&quot;,dflt:!0,editType:\&quot;plot\&quot;},editType:\&quot;plot\&quot;},offsetgroup:n.offsetgroup,alignmentgroup:n.alignmentgroup}},{\&quot;../../components/color\&quot;:591,\&quot;../../lib/extend\&quot;:707,\&quot;../../plots/attributes\&quot;:761,\&quot;../../plots/template_attributes\&quot;:840,\&quot;../bar/attributes\&quot;:855,\&quot;../scatter/attributes\&quot;:1117,\&quot;./constants\&quot;:1275}],1274:[function(t,e,r){\&quot;use strict\&quot;;var n=t(\&quot;../../plots/cartesian/axes\&quot;),a=t(\&quot;../../lib\&quot;).mergeArray,i=t(\&quot;../scatter/calc_selection\&quot;),o=t(\&quot;../../constants/numerical\&quot;).BADNUM;function s(t){return\&quot;a\&quot;===t||\&quot;absolute\&quot;===t}function l(t){return\&quot;t\&quot;===t||\&quot;total\&quot;===t}e.exports=function(t,e){var r,c,u=n.getFromId(t,e.xaxis||\&quot;x\&quot;),h=n.getFromId(t,e.yaxis||\&quot;y\&quot;);\&quot;h\&quot;===e.orientation?(r=u.makeCalcdata(e,\&quot;x\&quot;),c=h.makeCalcdata(e,\&quot;y\&quot;)):(r=h.makeCalcdata(e,\&quot;y\&quot;),c=u.makeCalcdata(e,\&quot;x\&quot;));for(var f,p=Math.min(c.length,r.length),d=new Array(p),g=0,v=!1,m=0;m&lt;p;m++){var y=r[m]||0,x=!1;(r[m]!==o||l(e.measure[m])||s(e.measure[m]))&amp;&amp;m+1&lt;p&amp;&amp;(r[m+1]!==o||l(e.measure[m+1])||s(e.measure[m+1]))&amp;&amp;(x=!0);var b=d[m]={i:m,p:c[m],s:y,rawS:y,cNext:x};s(e.measure[m])?(g=b.s,b.isSum=!0,b.dir=\&quot;totals\&quot;,b.s=g):l(e.measure[m])?(b.isSum=!0,b.dir=\&quot;totals\&quot;,b.s=g):(b.isSum=!1,b.dir=b.rawS&lt;0?\&quot;decreasing\&quot;:\&quot;increasing\&quot;,f=b.s,b.s=g+f,g+=f),\&quot;totals\&quot;===b.dir&amp;&amp;(v=!0),e.ids&amp;&amp;(b.id=String(e.ids[m])),b.v=(e.base||0)+g}return d.length&amp;&amp;(d[0].hasTotals=v),a(e.text,d,\&quot;tx\&quot;),a(e.hovertext,d,\&quot;htx\&quot;),i(d,e),d}},{\&quot;../../constants/numerical\&quot;:692,\&quot;../../lib\&quot;:716,\&quot;../../plots/cartesian/axes\&quot;:764,\&quot;../scatter/calc_selection\&quot;:1119}],1275:[function(t,e,r){\&quot;use strict\&quot;;e.exports={eventDataKeys:[\&quot;initial\&quot;,\&quot;delta\&quot;,\&quot;final\&quot;]}},{}],1276:[function(t,e,r){\&quot;use strict\&quot;;var n=t(\&quot;../bar/cross_trace_calc\&quot;).setGroupPositions;e.exports=function(t,e){var r,a,i=t._fullLayout,o=t._fullData,s=t.calcdata,l=e.xaxis,c=e.yaxis,u=[],h=[],f=[];for(a=0;a&lt;o.length;a++){var p=o[a];!0===p.visible&amp;&amp;p.xaxis===l._id&amp;&amp;p.yaxis===c._id&amp;&amp;\&quot;waterfall\&quot;===p.type&amp;&amp;(r=s[a],\&quot;h\&quot;===p.orientation?f.push(r):h.push(r),u.push(r))}var d={mode:i.waterfallmode,norm:i.waterfallnorm,gap:i.waterfallgap,groupgap:i.waterfallgroupgap};for(n(t,l,c,h,d),n(t,c,l,f,d),a=0;a&lt;u.length;a++){r=u[a];for(var g=0;g&lt;r.length;g++){var v=r[g];!1===v.isSum&amp;&amp;(v.s0+=0===g?0:r[g-1].s),g+1&lt;r.length&amp;&amp;(r[g].nextP0=r[g+1].p0,r[g].nextS0=r[g+1].s0)}}}},{\&quot;../bar/cross_trace_calc\&quot;:858}],1277:[function(t,e,r){\&quot;use strict\&quot;;var n=t(\&quot;../../lib\&quot;),a=t(\&quot;../bar/defaults\&quot;).handleGroupingDefaults,i=t(\&quot;../bar/defaults\&quot;).handleText,o=t(\&quot;../scatter/xy_defaults\&quot;),s=t(\&quot;./attributes\&quot;),l=t(\&quot;../../components/color\&quot;),c=t(\&quot;../../constants/delta.js\&quot;),u=c.INCREASING.COLOR,h=c.DECREASING.COLOR,f=\&quot;#4499FF\&quot;;function p(t,e,r){t(e+\&quot;.marker.color\&quot;,r),t(e+\&quot;.marker.line.color\&quot;,l.defaultLine),t(e+\&quot;.marker.line.width\&quot;)}e.exports={supplyDefaults:function(t,e,r,a){function l(r,a){return n.coerce(t,e,s,r,a)}if(o(t,e,a,l)){l(\&quot;measure\&quot;),l(\&quot;orientation\&quot;,e.x&amp;&amp;!e.y?\&quot;h\&quot;:\&quot;v\&quot;),l(\&quot;base\&quot;),l(\&quot;offset\&quot;),l(\&quot;width\&quot;),l(\&quot;text\&quot;),l(\&quot;hovertext\&quot;),l(\&quot;hovertemplate\&quot;);var c=l(\&quot;textposition\&quot;);i(t,e,a,l,c,{moduleHasSelected:!1,moduleHasUnselected:!1,moduleHasConstrain:!0,moduleHasCliponaxis:!0,moduleHasTextangle:!0,moduleHasInsideanchor:!0}),\&quot;none\&quot;!==e.textposition&amp;&amp;(l(\&quot;texttemplate\&quot;),e.texttemplate||l(\&quot;textinfo\&quot;)),p(l,\&quot;increasing\&quot;,u),p(l,\&quot;decreasing\&quot;,h),p(l,\&quot;totals\&quot;,f),l(\&quot;connector.visible\&quot;)&amp;&amp;(l(\&quot;connector.mode\&quot;),l(\&quot;connector.line.width\&quot;)&amp;&amp;(l(\&quot;connector.line.color\&quot;),l(\&quot;connector.line.dash\&quot;)))}else e.visible=!1},crossTraceDefaults:function(t,e){var r,i;function o(t){return n.coerce(i._input,i,s,t)}if(\&quot;group\&quot;===e.waterfallmode)for(var l=0;l&lt;t.length;l++)r=(i=t[l])._input,a(r,i,e,o)}}},{\&quot;../../components/color\&quot;:591,\&quot;../../constants/delta.js\&quot;:686,\&quot;../../lib\&quot;:716,\&quot;../bar/defaults\&quot;:859,\&quot;../scatter/xy_defaults\&quot;:1142,\&quot;./attributes\&quot;:1273}],1278:[function(t,e,r){\&quot;use strict\&quot;;e.exports=function(t,e){return t.x=\&quot;xVal\&quot;in e?e.xVal:e.x,t.y=\&quot;yVal\&quot;in e?e.yVal:e.y,\&quot;initial\&quot;in e&amp;&amp;(t.initial=e.initial),\&quot;delta\&quot;in e&amp;&amp;(t.delta=e.delta),\&quot;final\&quot;in e&amp;&amp;(t.final=e.final),e.xa&amp;&amp;(t.xaxis=e.xa),e.ya&amp;&amp;(t.yaxis=e.ya),t}},{}],1279:[function(t,e,r){\&quot;use strict\&quot;;var n=t(\&quot;../../plots/cartesian/axes\&quot;).hoverLabelText,a=t(\&quot;../../components/color\&quot;).opacity,i=t(\&quot;../bar/hover\&quot;).hoverOnBars,o=t(\&quot;../../constants/delta.js\&quot;),s=o.INCREASING.SYMBOL,l=o.DECREASING.SYMBOL;e.exports=function(t,e,r,o){var c=i(t,e,r,o);if(c){var u=c.cd,h=u[0].trace,f=\&quot;h\&quot;===h.orientation,p=f?t.xa:t.ya,d=u[c.index],g=d.isSum?d.b+d.s:d.rawS;if(!d.isSum){c.initial=d.b+d.s-g,c.delta=g,c.final=c.initial+c.delta;var v=w(Math.abs(c.delta));c.deltaLabel=g&lt;0?\&quot;(\&quot;+v+\&quot;)\&quot;:v,c.finalLabel=w(c.final),c.initialLabel=w(c.initial)}var m=d.hi||h.hoverinfo,y=[];if(m&amp;&amp;\&quot;none\&quot;!==m&amp;&amp;\&quot;skip\&quot;!==m){var x=\&quot;all\&quot;===m,b=m.split(\&quot;+\&quot;),_=function(t){return x||-1!==b.indexOf(t)};d.isSum||(!_(\&quot;final\&quot;)||_(f?\&quot;x\&quot;:\&quot;y\&quot;)||y.push(c.finalLabel),_(\&quot;delta\&quot;)&amp;&amp;(g&lt;0?y.push(c.deltaLabel+\&quot; \&quot;+l):y.push(c.deltaLabel+\&quot; \&quot;+s)),_(\&quot;initial\&quot;)&amp;&amp;y.push(\&quot;Initial: \&quot;+c.initialLabel))}return y.length&amp;&amp;(c.extraText=y.join(\&quot;&lt;br&gt;\&quot;)),c.color=function(t,e){var r=t[e.dir].marker,n=r.color,i=r.line.color,o=r.line.width;if(a(n))return n;if(a(i)&amp;&amp;o)return i}(h,d),[c]}function w(t){return n(p,t)}}},{\&quot;../../components/color\&quot;:591,\&quot;../../constants/delta.js\&quot;:686,\&quot;../../plots/cartesian/axes\&quot;:764,\&quot;../bar/hover\&quot;:861}],1280:[function(t,e,r){\&quot;use strict\&quot;;e.exports={attributes:t(\&quot;./attributes\&quot;),layoutAttributes:t(\&quot;./layout_attributes\&quot;),supplyDefaults:t(\&quot;./defaults\&quot;).supplyDefaults,crossTraceDefaults:t(\&quot;./defaults\&quot;).crossTraceDefaults,supplyLayoutDefaults:t(\&quot;./layout_defaults\&quot;),calc:t(\&quot;./calc\&quot;),crossTraceCalc:t(\&quot;./cross_trace_calc\&quot;),plot:t(\&quot;./plot\&quot;),style:t(\&quot;./style\&quot;).style,hoverPoints:t(\&quot;./hover\&quot;),eventData:t(\&quot;./event_data\&quot;),selectPoints:t(\&quot;../bar/select\&quot;),moduleType:\&quot;trace\&quot;,name:\&quot;waterfall\&quot;,basePlotModule:t(\&quot;../../plots/cartesian\&quot;),categories:[\&quot;bar-like\&quot;,\&quot;cartesian\&quot;,\&quot;svg\&quot;,\&quot;oriented\&quot;,\&quot;showLegend\&quot;,\&quot;zoomScale\&quot;],meta:{}}},{\&quot;../../plots/cartesian\&quot;:775,\&quot;../bar/select\&quot;:866,\&quot;./attributes\&quot;:1273,\&quot;./calc\&quot;:1274,\&quot;./cross_trace_calc\&quot;:1276,\&quot;./defaults\&quot;:1277,\&quot;./event_data\&quot;:1278,\&quot;./hover\&quot;:1279,\&quot;./layout_attributes\&quot;:1281,\&quot;./layout_defaults\&quot;:1282,\&quot;./plot\&quot;:1283,\&quot;./style\&quot;:1284}],1281:[function(t,e,r){\&quot;use strict\&quot;;e.exports={waterfallmode:{valType:\&quot;enumerated\&quot;,values:[\&quot;group\&quot;,\&quot;overlay\&quot;],dflt:\&quot;group\&quot;,editType:\&quot;calc\&quot;},waterfallgap:{valType:\&quot;number\&quot;,min:0,max:1,editType:\&quot;calc\&quot;},waterfallgroupgap:{valType:\&quot;number\&quot;,min:0,max:1,dflt:0,editType:\&quot;calc\&quot;}}},{}],1282:[function(t,e,r){\&quot;use strict\&quot;;var n=t(\&quot;../../lib\&quot;),a=t(\&quot;./layout_attributes\&quot;);e.exports=function(t,e,r){var i=!1;function o(r,i){return n.coerce(t,e,a,r,i)}for(var s=0;s&lt;r.length;s++){var l=r[s];if(l.visible&amp;&amp;\&quot;waterfall\&quot;===l.type){i=!0;break}}i&amp;&amp;(o(\&quot;waterfallmode\&quot;),o(\&quot;waterfallgap\&quot;,.2),o(\&quot;waterfallgroupgap\&quot;))}},{\&quot;../../lib\&quot;:716,\&quot;./layout_attributes\&quot;:1281}],1283:[function(t,e,r){\&quot;use strict\&quot;;var n=t(\&quot;d3\&quot;),a=t(\&quot;../../lib\&quot;),i=t(\&quot;../../components/drawing\&quot;),o=t(\&quot;../bar/plot\&quot;).plot;e.exports=function(t,e,r,s){var l=t._fullLayout;o(t,e,r,s,{mode:l.waterfallmode,norm:l.waterfallmode,gap:l.waterfallgap,groupgap:l.waterfallgroupgap}),function(t,e,r,o){var s=e.xaxis,l=e.yaxis;a.makeTraceGroups(o,r,\&quot;trace bars\&quot;).each(function(r){var o=n.select(this),c=r[0].trace,u=a.ensureSingle(o,\&quot;g\&quot;,\&quot;lines\&quot;);if(c.connector&amp;&amp;c.connector.visible){var h=\&quot;h\&quot;===c.orientation,f=c.connector.mode,p=u.selectAll(\&quot;g.line\&quot;).data(a.identity);p.enter().append(\&quot;g\&quot;).classed(\&quot;line\&quot;,!0),p.exit().remove();var d=p.size();p.each(function(r,o){if(o===d-1||r.cNext){var c=function(t,e,r,n){var a=[],i=[],o=n?e:r,s=n?r:e;return a[0]=o.c2p(t.s0,!0),i[0]=s.c2p(t.p0,!0),a[1]=o.c2p(t.s1,!0),i[1]=s.c2p(t.p1,!0),a[2]=o.c2p(t.nextS0,!0),i[2]=s.c2p(t.nextP0,!0),n?[a,i]:[i,a]}(r,s,l,h),u=c[0],p=c[1],g=\&quot;\&quot;;\&quot;spanning\&quot;===f&amp;&amp;!r.isSum&amp;&amp;o&gt;0&amp;&amp;(g+=h?\&quot;M\&quot;+u[0]+\&quot;,\&quot;+p[1]+\&quot;V\&quot;+p[0]:\&quot;M\&quot;+u[1]+\&quot;,\&quot;+p[0]+\&quot;H\&quot;+u[0]),\&quot;between\&quot;!==f&amp;&amp;(r.isSum||o&lt;d-1)&amp;&amp;(g+=h?\&quot;M\&quot;+u[1]+\&quot;,\&quot;+p[0]+\&quot;V\&quot;+p[1]:\&quot;M\&quot;+u[0]+\&quot;,\&quot;+p[1]+\&quot;H\&quot;+u[1]),void 0!==u[2]&amp;&amp;void 0!==p[2]&amp;&amp;(g+=h?\&quot;M\&quot;+u[1]+\&quot;,\&quot;+p[1]+\&quot;V\&quot;+p[2]:\&quot;M\&quot;+u[1]+\&quot;,\&quot;+p[1]+\&quot;H\&quot;+u[2]),\&quot;\&quot;===g&amp;&amp;(g=\&quot;M0,0Z\&quot;),a.ensureSingle(n.select(this),\&quot;path\&quot;).attr(\&quot;d\&quot;,g).call(i.setClipUrl,e.layerClipId,t)}})}else u.remove()})}(t,e,r,s)}},{\&quot;../../components/drawing\&quot;:612,\&quot;../../lib\&quot;:716,\&quot;../bar/plot\&quot;:865,d3:164}],1284:[function(t,e,r){\&quot;use strict\&quot;;var n=t(\&quot;d3\&quot;),a=t(\&quot;../../components/drawing\&quot;),i=t(\&quot;../../components/color\&quot;),o=t(\&quot;../../constants/interactions\&quot;).DESELECTDIM,s=t(\&quot;../bar/style\&quot;).styleTextPoints;e.exports={style:function(t,e,r){var l=r||n.select(t).selectAll(\&quot;g.waterfalllayer\&quot;).selectAll(\&quot;g.trace\&quot;);l.style(\&quot;opacity\&quot;,function(t){return t[0].trace.opacity}),l.each(function(e){var r=n.select(this),l=e[0].trace;r.selectAll(\&quot;.point &gt; path\&quot;).each(function(t){if(!t.isBlank){var e=l[t.dir].marker;n.select(this).call(i.fill,e.color).call(i.stroke,e.line.color).call(a.dashLine,e.line.dash,e.line.width).style(\&quot;opacity\&quot;,l.selectedpoints&amp;&amp;!t.selected?o:1)}}),s(r,l,t),r.selectAll(\&quot;.lines\&quot;).each(function(){var t=l.connector.line;a.lineGroupStyle(n.select(this).selectAll(\&quot;path\&quot;),t.width,t.color,t.dash)})})}}},{\&quot;../../components/color\&quot;:591,\&quot;../../components/drawing\&quot;:612,\&quot;../../constants/interactions\&quot;:691,\&quot;../bar/style\&quot;:868,d3:164}],1285:[function(t,e,r){\&quot;use strict\&quot;;var n=t(\&quot;../plots/cartesian/axes\&quot;),a=t(\&quot;../lib\&quot;),i=t(\&quot;../plot_api/plot_schema\&quot;),o=t(\&quot;./helpers\&quot;).pointsAccessorFunction,s=t(\&quot;../constants/numerical\&quot;).BADNUM;r.moduleType=\&quot;transform\&quot;,r.name=\&quot;aggregate\&quot;;var l=r.attributes={enabled:{valType:\&quot;boolean\&quot;,dflt:!0,editType:\&quot;calc\&quot;},groups:{valType:\&quot;string\&quot;,strict:!0,noBlank:!0,arrayOk:!0,dflt:\&quot;x\&quot;,editType:\&quot;calc\&quot;},aggregations:{_isLinkedToArray:\&quot;aggregation\&quot;,target:{valType:\&quot;string\&quot;,editType:\&quot;calc\&quot;},func:{valType:\&quot;enumerated\&quot;,values:[\&quot;count\&quot;,\&quot;sum\&quot;,\&quot;avg\&quot;,\&quot;median\&quot;,\&quot;mode\&quot;,\&quot;rms\&quot;,\&quot;stddev\&quot;,\&quot;min\&quot;,\&quot;max\&quot;,\&quot;first\&quot;,\&quot;last\&quot;,\&quot;change\&quot;,\&quot;range\&quot;],dflt:\&quot;first\&quot;,editType:\&quot;calc\&quot;},funcmode:{valType:\&quot;enumerated\&quot;,values:[\&quot;sample\&quot;,\&quot;population\&quot;],dflt:\&quot;sample\&quot;,editType:\&quot;calc\&quot;},enabled:{valType:\&quot;boolean\&quot;,dflt:!0,editType:\&quot;calc\&quot;},editType:\&quot;calc\&quot;},editType:\&quot;calc\&quot;},c=l.aggregations;function u(t,e,r,i){if(i.enabled){for(var o=i.target,l=a.nestedProperty(e,o),c=l.get(),u=function(t,e){var r=t.func,n=e.d2c,a=e.c2d;switch(r){case\&quot;count\&quot;:return h;case\&quot;first\&quot;:return f;case\&quot;last\&quot;:return p;case\&quot;sum\&quot;:return function(t,e){for(var r=0,i=0;i&lt;e.length;i++){var o=n(t[e[i]]);o!==s&amp;&amp;(r+=o)}return a(r)};case\&quot;avg\&quot;:return function(t,e){for(var r=0,i=0,o=0;o&lt;e.length;o++){var l=n(t[e[o]]);l!==s&amp;&amp;(r+=l,i++)}return i?a(r/i):s};case\&quot;min\&quot;:return function(t,e){for(var r=1/0,i=0;i&lt;e.length;i++){var o=n(t[e[i]]);o!==s&amp;&amp;(r=Math.min(r,o))}return r===1/0?s:a(r)};case\&quot;max\&quot;:return function(t,e){for(var r=-1/0,i=0;i&lt;e.length;i++){var o=n(t[e[i]]);o!==s&amp;&amp;(r=Math.max(r,o))}return r===-1/0?s:a(r)};case\&quot;range\&quot;:return function(t,e){for(var r=1/0,i=-1/0,o=0;o&lt;e.length;o++){var l=n(t[e[o]]);l!==s&amp;&amp;(r=Math.min(r,l),i=Math.max(i,l))}return i===-1/0||r===1/0?s:a(i-r)};case\&quot;change\&quot;:return function(t,e){var r=n(t[e[0]]),i=n(t[e[e.length-1]]);return r===s||i===s?s:a(i-r)};case\&quot;median\&quot;:return function(t,e){for(var r=[],i=0;i&lt;e.length;i++){var o=n(t[e[i]]);o!==s&amp;&amp;r.push(o)}if(!r.length)return s;r.sort();var l=(r.length-1)/2;return a((r[Math.floor(l)]+r[Math.ceil(l)])/2)};case\&quot;mode\&quot;:return function(t,e){for(var r={},i=0,o=s,l=0;l&lt;e.length;l++){var c=n(t[e[l]]);if(c!==s){var u=r[c]=(r[c]||0)+1;u&gt;i&amp;&amp;(i=u,o=c)}}return i?a(o):s};case\&quot;rms\&quot;:return function(t,e){for(var r=0,i=0,o=0;o&lt;e.length;o++){var l=n(t[e[o]]);l!==s&amp;&amp;(r+=l*l,i++)}return i?a(Math.sqrt(r/i)):s};case\&quot;stddev\&quot;:return function(e,r){var a,i=0,o=0,l=1,c=s;for(a=0;a&lt;r.length&amp;&amp;c===s;a++)c=n(e[r[a]]);if(c===s)return s;for(;a&lt;r.length;a++){var u=n(e[r[a]]);if(u!==s){var h=u-c;i+=h,o+=h*h,l++}}var f=\&quot;sample\&quot;===t.funcmode?l-1:l;return f?Math.sqrt((o-i*i/l)/f):0}}}(i,n.getDataConversions(t,e,o,c)),d=new Array(r.length),g=0;g&lt;r.length;g++)d[g]=u(c,r[g]);l.set(d),\&quot;count\&quot;===i.func&amp;&amp;a.pushUnique(e._arrayAttrs,o)}}function h(t,e){return e.length}function f(t,e){return t[e[0]]}function p(t,e){return t[e[e.length-1]]}r.supplyDefaults=function(t,e){var r,n={};function o(e,r){return a.coerce(t,n,l,e,r)}if(!o(\&quot;enabled\&quot;))return n;var s=i.findArrayAttributes(e),u={};for(r=0;r&lt;s.length;r++)u[s[r]]=1;var h=o(\&quot;groups\&quot;);if(!Array.isArray(h)){if(!u[h])return n.enabled=!1,n;u[h]=0}var f,p=t.aggregations||[],d=n.aggregations=new Array(p.length);function g(t,e){return a.coerce(p[r],f,c,t,e)}for(r=0;r&lt;p.length;r++){f={_index:r};var v=g(\&quot;target\&quot;),m=g(\&quot;func\&quot;);g(\&quot;enabled\&quot;)&amp;&amp;v&amp;&amp;(u[v]||\&quot;count\&quot;===m&amp;&amp;void 0===u[v])?(\&quot;stddev\&quot;===m&amp;&amp;g(\&quot;funcmode\&quot;),u[v]=0,d[r]=f):d[r]={enabled:!1,_index:r}}for(r=0;r&lt;s.length;r++)u[s[r]]&amp;&amp;d.push({target:s[r],func:c.func.dflt,enabled:!0,_index:-1});return n},r.calcTransform=function(t,e,r){if(r.enabled){var n=r.groups,i=a.getTargetArray(e,{target:n});if(i){var s,l,c,h,f={},p={},d=[],g=o(e.transforms,r),v=i.length;for(e._length&amp;&amp;(v=Math.min(v,e._length)),s=0;s&lt;v;s++)void 0===(c=f[l=i[s]])?(f[l]=d.length,h=[s],d.push(h),p[f[l]]=g(s)):(d[c].push(s),p[f[l]]=(p[f[l]]||[]).concat(g(s)));r._indexToPoints=p;var m=r.aggregations;for(s=0;s&lt;m.length;s++)u(t,e,d,m[s]);\&quot;string\&quot;==typeof n&amp;&amp;u(t,e,d,{target:n,func:\&quot;first\&quot;,enabled:!0}),e._length=d.length}}}},{\&quot;../constants/numerical\&quot;:692,\&quot;../lib\&quot;:716,\&quot;../plot_api/plot_schema\&quot;:753,\&quot;../plots/cartesian/axes\&quot;:764,\&quot;./helpers\&quot;:1288}],1286:[function(t,e,r){\&quot;use strict\&quot;;var n=t(\&quot;../lib\&quot;),a=t(\&quot;../registry\&quot;),i=t(\&quot;../plots/cartesian/axes\&quot;),o=t(\&quot;./helpers\&quot;).pointsAccessorFunction,s=t(\&quot;../constants/filter_ops\&quot;),l=s.COMPARISON_OPS,c=s.INTERVAL_OPS,u=s.SET_OPS;r.moduleType=\&quot;transform\&quot;,r.name=\&quot;filter\&quot;,r.attributes={enabled:{valType:\&quot;boolean\&quot;,dflt:!0,editType:\&quot;calc\&quot;},target:{valType:\&quot;string\&quot;,strict:!0,noBlank:!0,arrayOk:!0,dflt:\&quot;x\&quot;,editType:\&quot;calc\&quot;},operation:{valType:\&quot;enumerated\&quot;,values:[].concat(l).concat(c).concat(u),dflt:\&quot;=\&quot;,editType:\&quot;calc\&quot;},value:{valType:\&quot;any\&quot;,dflt:0,editType:\&quot;calc\&quot;},preservegaps:{valType:\&quot;boolean\&quot;,dflt:!1,editType:\&quot;calc\&quot;},editType:\&quot;calc\&quot;},r.supplyDefaults=function(t){var e={};function i(a,i){return n.coerce(t,e,r.attributes,a,i)}if(i(\&quot;enabled\&quot;)){var o=i(\&quot;target\&quot;);if(n.isArrayOrTypedArray(o)&amp;&amp;0===o.length)return e.enabled=!1,e;i(\&quot;preservegaps\&quot;),i(\&quot;operation\&quot;),i(\&quot;value\&quot;);var s=a.getComponentMethod(\&quot;calendars\&quot;,\&quot;handleDefaults\&quot;);s(t,e,\&quot;valuecalendar\&quot;,null),s(t,e,\&quot;targetcalendar\&quot;,null)}return e},r.calcTransform=function(t,e,r){if(r.enabled){var a=n.getTargetArray(e,r);if(a){var s=r.target,h=a.length;e._length&amp;&amp;(h=Math.min(h,e._length));var f=r.targetcalendar,p=e._arrayAttrs,d=r.preservegaps;if(\&quot;string\&quot;==typeof s){var g=n.nestedProperty(e,s+\&quot;calendar\&quot;).get();g&amp;&amp;(f=g)}var v,m,y=function(t,e,r){var n=t.operation,a=t.value,i=Array.isArray(a);function o(t){return-1!==t.indexOf(n)}var s,h=function(r){return e(r,0,t.valuecalendar)},f=function(t){return e(t,0,r)};o(l)?s=h(i?a[0]:a):o(c)?s=i?[h(a[0]),h(a[1])]:[h(a),h(a)]:o(u)&amp;&amp;(s=i?a.map(h):[h(a)]);switch(n){case\&quot;=\&quot;:return function(t){return f(t)===s};case\&quot;!=\&quot;:return function(t){return f(t)!==s};case\&quot;&lt;\&quot;:return function(t){return f(t)&lt;s};case\&quot;&lt;=\&quot;:return function(t){return f(t)&lt;=s};case\&quot;&gt;\&quot;:return function(t){return f(t)&gt;s};case\&quot;&gt;=\&quot;:return function(t){return f(t)&gt;=s};case\&quot;[]\&quot;:return function(t){var e=f(t);return e&gt;=s[0]&amp;&amp;e&lt;=s[1]};case\&quot;()\&quot;:return function(t){var e=f(t);return e&gt;s[0]&amp;&amp;e&lt;s[1]};case\&quot;[)\&quot;:return function(t){var e=f(t);return e&gt;=s[0]&amp;&amp;e&lt;s[1]};case\&quot;(]\&quot;:return function(t){var e=f(t);return e&gt;s[0]&amp;&amp;e&lt;=s[1]};case\&quot;][\&quot;:return function(t){var e=f(t);return e&lt;=s[0]||e&gt;=s[1]};case\&quot;)(\&quot;:return function(t){var e=f(t);return e&lt;s[0]||e&gt;s[1]};case\&quot;](\&quot;:return function(t){var e=f(t);return e&lt;=s[0]||e&gt;s[1]};case\&quot;)[\&quot;:return function(t){var e=f(t);return e&lt;s[0]||e&gt;=s[1]};case\&quot;{}\&quot;:return function(t){return-1!==s.indexOf(f(t))};case\&quot;}{\&quot;:return function(t){return-1===s.indexOf(f(t))}}}(r,i.getDataToCoordFunc(t,e,s,a),f),x={},b={},_=0;d?(v=function(t){x[t.astr]=n.extendDeep([],t.get()),t.set(new Array(h))},m=function(t,e){var r=x[t.astr][e];t.get()[e]=r}):(v=function(t){x[t.astr]=n.extendDeep([],t.get()),t.set([])},m=function(t,e){var r=x[t.astr][e];t.get().push(r)}),T(v);for(var w=o(e.transforms,r),k=0;k&lt;h;k++){y(a[k])?(T(m,k),b[_++]=w(k)):d&amp;&amp;_++}r._indexToPoints=b,e._length=_}}function T(t,r){for(var a=0;a&lt;p.length;a++){t(n.nestedProperty(e,p[a]),r)}}}},{\&quot;../constants/filter_ops\&quot;:688,\&quot;../lib\&quot;:716,\&quot;../plots/cartesian/axes\&quot;:764,\&quot;../registry\&quot;:845,\&quot;./helpers\&quot;:1288}],1287:[function(t,e,r){\&quot;use strict\&quot;;var n=t(\&quot;../lib\&quot;),a=t(\&quot;../plot_api/plot_schema\&quot;),i=t(\&quot;../plots/plots\&quot;),o=t(\&quot;./helpers\&quot;).pointsAccessorFunction;function s(t,e){var r,s,l,c,u,h,f,p,d,g,v=e.transform,m=e.transformIndex,y=t.transforms[m].groups,x=o(t.transforms,v);if(!Array.isArray(y)||0===y.length)return[t];var b=n.filterUnique(y),_=new Array(b.length),w=y.length,k=a.findArrayAttributes(t),T=v.styles||[],A={};for(r=0;r&lt;T.length;r++)A[T[r].target]=T[r].value;v.styles&amp;&amp;(g=n.keyedContainer(v,\&quot;styles\&quot;,\&quot;target\&quot;,\&quot;value.name\&quot;));var M={},S={};for(r=0;r&lt;b.length;r++){M[h=b[r]]=r,S[h]=0,(f=_[r]=n.extendDeepNoArrays({},t))._group=h,f.transforms[m]._indexToPoints={};var E=null;for(g&amp;&amp;(E=g.get(h)),f.name=E||\&quot;\&quot;===E?E:n.templateString(v.nameformat,{trace:t.name,group:h}),p=f.transforms,f.transforms=[],s=0;s&lt;p.length;s++)f.transforms[s]=n.extendDeepNoArrays({},p[s]);for(s=0;s&lt;k.length;s++)n.nestedProperty(f,k[s]).set([])}for(l=0;l&lt;k.length;l++){for(c=k[l],s=0,d=[];s&lt;b.length;s++)d[s]=n.nestedProperty(_[s],c).get();for(u=n.nestedProperty(t,c).get(),s=0;s&lt;w;s++)d[M[y[s]]].push(u[s])}for(s=0;s&lt;w;s++){(f=_[M[y[s]]]).transforms[m]._indexToPoints[S[y[s]]]=x(s),S[y[s]]++}for(r=0;r&lt;b.length;r++)h=b[r],f=_[r],i.clearExpandedTraceDefaultColors(f),f=n.extendDeepNoArrays(f,A[h]||{});return _}r.moduleType=\&quot;transform\&quot;,r.name=\&quot;groupby\&quot;,r.attributes={enabled:{valType:\&quot;boolean\&quot;,dflt:!0,editType:\&quot;calc\&quot;},groups:{valType:\&quot;data_array\&quot;,dflt:[],editType:\&quot;calc\&quot;},nameformat:{valType:\&quot;string\&quot;,editType:\&quot;calc\&quot;},styles:{_isLinkedToArray:\&quot;style\&quot;,target:{valType:\&quot;string\&quot;,editType:\&quot;calc\&quot;},value:{valType:\&quot;any\&quot;,dflt:{},editType:\&quot;calc\&quot;,_compareAsJSON:!0},editType:\&quot;calc\&quot;},editType:\&quot;calc\&quot;},r.supplyDefaults=function(t,e,a){var i,o={};function s(e,a){return n.coerce(t,o,r.attributes,e,a)}if(!s(\&quot;enabled\&quot;))return o;s(\&quot;groups\&quot;),s(\&quot;nameformat\&quot;,a._dataLength&gt;1?\&quot;%{group} (%{trace})\&quot;:\&quot;%{group}\&quot;);var l=t.styles,c=o.styles=[];if(l)for(i=0;i&lt;l.length;i++){var u=c[i]={};n.coerce(l[i],c[i],r.attributes.styles,\&quot;target\&quot;);var h=n.coerce(l[i],c[i],r.attributes.styles,\&quot;value\&quot;);n.isPlainObject(h)?u.value=n.extendDeep({},h):h&amp;&amp;delete u.value}return o},r.transform=function(t,e){var r,n,a,i=[];for(n=0;n&lt;t.length;n++)for(r=s(t[n],e),a=0;a&lt;r.length;a++)i.push(r[a]);return i}},{\&quot;../lib\&quot;:716,\&quot;../plot_api/plot_schema\&quot;:753,\&quot;../plots/plots\&quot;:825,\&quot;./helpers\&quot;:1288}],1288:[function(t,e,r){\&quot;use strict\&quot;;r.pointsAccessorFunction=function(t,e){for(var r,n,a=0;a&lt;t.length&amp;&amp;(r=t[a])!==e;a++)r._indexToPoints&amp;&amp;!1!==r.enabled&amp;&amp;(n=r._indexToPoints);return n?function(t){return n[t]}:function(t){return[t]}}},{}],1289:[function(t,e,r){\&quot;use strict\&quot;;var n=t(\&quot;../lib\&quot;),a=t(\&quot;../plots/cartesian/axes\&quot;),i=t(\&quot;./helpers\&quot;).pointsAccessorFunction;r.moduleType=\&quot;transform\&quot;,r.name=\&quot;sort\&quot;,r.attributes={enabled:{valType:\&quot;boolean\&quot;,dflt:!0,editType:\&quot;calc\&quot;},target:{valType:\&quot;string\&quot;,strict:!0,noBlank:!0,arrayOk:!0,dflt:\&quot;x\&quot;,editType:\&quot;calc\&quot;},order:{valType:\&quot;enumerated\&quot;,values:[\&quot;ascending\&quot;,\&quot;descending\&quot;],dflt:\&quot;ascending\&quot;,editType:\&quot;calc\&quot;},editType:\&quot;calc\&quot;},r.supplyDefaults=function(t){var e={};function a(a,i){return n.coerce(t,e,r.attributes,a,i)}return a(\&quot;enabled\&quot;)&amp;&amp;(a(\&quot;target\&quot;),a(\&quot;order\&quot;)),e},r.calcTransform=function(t,e,r){if(r.enabled){var o=n.getTargetArray(e,r);if(o){var s=r.target,l=o.length;e._length&amp;&amp;(l=Math.min(l,e._length));var c,u,h=e._arrayAttrs,f=function(t,e,r,n){var a,i=new Array(n),o=new Array(n);for(a=0;a&lt;n;a++)i[a]={v:e[a],i:a};for(i.sort(function(t,e){switch(t.order){case\&quot;ascending\&quot;:return function(t,r){return e(t.v)-e(r.v)};case\&quot;descending\&quot;:return function(t,r){return e(r.v)-e(t.v)}}}(t,r)),a=0;a&lt;n;a++)o[a]=i[a].i;return o}(r,o,a.getDataToCoordFunc(t,e,s,o),l),p=i(e.transforms,r),d={};for(c=0;c&lt;h.length;c++){var g=n.nestedProperty(e,h[c]),v=g.get(),m=new Array(l);for(u=0;u&lt;l;u++)m[u]=v[f[u]];g.set(m)}for(u=0;u&lt;l;u++)d[u]=p(f[u]);r._indexToPoints=d,e._length=l}}}},{\&quot;../lib\&quot;:716,\&quot;../plots/cartesian/axes\&quot;:764,\&quot;./helpers\&quot;:1288}]},{},[26])(26)});&lt;/script&gt;    \n            &lt;div id=\&quot;3fc37a57-aead-4ebe-ad2a-e6657ecd858e\&quot; class=\&quot;plotly-graph-div\&quot; style=\&quot;height:600px; width:100%;\&quot;&gt;&lt;/div&gt;\n            &lt;script type=\&quot;text/javascript\&quot;&gt;\n                \n                    window.PLOTLYENV=window.PLOTLYENV || {};\n                    \n                if (document.getElementById(\&quot;3fc37a57-aead-4ebe-ad2a-e6657ecd858e\&quot;)) {\n                    Plotly.newPlot(\n                        '3fc37a57-aead-4ebe-ad2a-e6657ecd858e',\n                        [{\&quot;fill\&quot;: \&quot;toself\&quot;, \&quot;fillcolor\&quot;: \&quot;rgb(0, 255, 100)\&quot;, \&quot;hoverinfo\&quot;: \&quot;name\&quot;, \&quot;legendgroup\&quot;: \&quot;rgb(0, 255, 100)\&quot;, \&quot;mode\&quot;: \&quot;none\&quot;, \&quot;name\&quot;: \&quot;Complete\&quot;, \&quot;type\&quot;: \&quot;scatter\&quot;, \&quot;x\&quot;: [\&quot;2019-08-01\&quot;, \&quot;2019-09-01\&quot;, \&quot;2019-09-01\&quot;, \&quot;2019-08-01\&quot;, \&quot;2019-08-01\&quot;, \&quot;2019-09-15\&quot;, \&quot;2019-10-15\&quot;, \&quot;2019-10-15\&quot;, \&quot;2019-09-15\&quot;, \&quot;2019-09-15\&quot;, \&quot;2019-08-15\&quot;, \&quot;2019-09-15\&quot;, \&quot;2019-09-15\&quot;, \&quot;2019-08-15\&quot;, \&quot;2019-08-15\&quot;, \&quot;2019-10-15\&quot;, \&quot;2019-10-31\&quot;, \&quot;2019-10-31\&quot;, \&quot;2019-10-15\&quot;, \&quot;2019-10-15\&quot;, \&quot;2019-10-01\&quot;, \&quot;2019-11-15\&quot;, \&quot;2019-11-15\&quot;, \&quot;2019-10-01\&quot;, \&quot;2019-10-01\&quot;, \&quot;2019-11-01\&quot;, \&quot;2019-11-15\&quot;, \&quot;2019-11-15\&quot;, \&quot;2019-11-01\&quot;, \&quot;2019-11-01\&quot;, \&quot;2019-11-01\&quot;, \&quot;2019-11-30\&quot;, \&quot;2019-11-30\&quot;, \&quot;2019-11-01\&quot;, \&quot;2019-11-01\&quot;, \&quot;2019-11-15\&quot;, \&quot;2019-11-30\&quot;, \&quot;2019-11-30\&quot;, \&quot;2019-11-15\&quot;], \&quot;y\&quot;: [4.8, 4.8, 5.2, 5.2, null, 4.8, 4.8, 5.2, 5.2, null, 3.8, 3.8, 4.2, 4.2, null, 3.8, 3.8, 4.2, 4.2, null, 2.8, 2.8, 3.2, 3.2, null, 1.8, 1.8, 2.2, 2.2, null, 0.8, 0.8, 1.2, 1.2, null, -0.2, -0.2, 0.2, 0.2]}, {\&quot;legendgroup\&quot;: \&quot;rgb(0, 255, 100)\&quot;, \&quot;marker\&quot;: {\&quot;color\&quot;: \&quot;rgb(0, 255, 100)\&quot;, \&quot;opacity\&quot;: 0, \&quot;size\&quot;: 1}, \&quot;mode\&quot;: \&quot;markers\&quot;, \&quot;name\&quot;: \&quot;\&quot;, \&quot;showlegend\&quot;: false, \&quot;text\&quot;: [null, null, null, null, null, null, null, null, null, null, null, null, null, null, null, null], \&quot;type\&quot;: \&quot;scatter\&quot;, \&quot;x\&quot;: [\&quot;2019-08-01\&quot;, \&quot;2019-09-01\&quot;, \&quot;2019-09-15\&quot;, \&quot;2019-10-15\&quot;, \&quot;2019-08-15\&quot;, \&quot;2019-09-15\&quot;, \&quot;2019-10-15\&quot;, \&quot;2019-10-31\&quot;, \&quot;2019-10-01\&quot;, \&quot;2019-11-15\&quot;, \&quot;2019-11-01\&quot;, \&quot;2019-11-15\&quot;, \&quot;2019-11-01\&quot;, \&quot;2019-11-30\&quot;, \&quot;2019-11-15\&quot;, \&quot;2019-11-30\&quot;], \&quot;y\&quot;: [5, 5, 5, 5, 4, 4, 4, 4, 3, 3, 2, 2, 1, 1, 0, 0]}],\n                        {\&quot;height\&quot;: 600, \&quot;hovermode\&quot;: \&quot;closest\&quot;, \&quot;showlegend\&quot;: false, \&quot;template\&quot;: {\&quot;data\&quot;: {\&quot;bar\&quot;: [{\&quot;error_x\&quot;: {\&quot;color\&quot;: \&quot;#2a3f5f\&quot;}, \&quot;error_y\&quot;: {\&quot;color\&quot;: \&quot;#2a3f5f\&quot;}, \&quot;marker\&quot;: {\&quot;line\&quot;: {\&quot;color\&quot;: \&quot;#E5ECF6\&quot;, \&quot;width\&quot;: 0.5}}, \&quot;type\&quot;: \&quot;bar\&quot;}], \&quot;barpolar\&quot;: [{\&quot;marker\&quot;: {\&quot;line\&quot;: {\&quot;color\&quot;: \&quot;#E5ECF6\&quot;, \&quot;width\&quot;: 0.5}}, \&quot;type\&quot;: \&quot;barpolar\&quot;}], \&quot;carpet\&quot;: [{\&quot;aaxis\&quot;: {\&quot;endlinecolor\&quot;: \&quot;#2a3f5f\&quot;, \&quot;gridcolor\&quot;: \&quot;white\&quot;, \&quot;linecolor\&quot;: \&quot;white\&quot;, \&quot;minorgridcolor\&quot;: \&quot;white\&quot;, \&quot;startlinecolor\&quot;: \&quot;#2a3f5f\&quot;}, \&quot;baxis\&quot;: {\&quot;endlinecolor\&quot;: \&quot;#2a3f5f\&quot;, \&quot;gridcolor\&quot;: \&quot;white\&quot;, \&quot;linecolor\&quot;: \&quot;white\&quot;, \&quot;minorgridcolor\&quot;: \&quot;white\&quot;, \&quot;startlinecolor\&quot;: \&quot;#2a3f5f\&quot;}, \&quot;type\&quot;: \&quot;carpet\&quot;}], \&quot;choropleth\&quot;: [{\&quot;colorbar\&quot;: {\&quot;outlinewidth\&quot;: 0, \&quot;ticks\&quot;: \&quot;\&quot;}, \&quot;type\&quot;: \&quot;choropleth\&quot;}], \&quot;contour\&quot;: [{\&quot;colorbar\&quot;: {\&quot;outlinewidth\&quot;: 0, \&quot;ticks\&quot;: \&quot;\&quot;}, \&quot;colorscale\&quot;: [[0.0, \&quot;#0d0887\&quot;], [0.1111111111111111, \&quot;#46039f\&quot;], [0.2222222222222222, \&quot;#7201a8\&quot;], [0.3333333333333333, \&quot;#9c179e\&quot;], [0.4444444444444444, \&quot;#bd3786\&quot;], [0.5555555555555556, \&quot;#d8576b\&quot;], [0.6666666666666666, \&quot;#ed7953\&quot;], [0.7777777777777778, \&quot;#fb9f3a\&quot;], [0.8888888888888888, \&quot;#fdca26\&quot;], [1.0, \&quot;#f0f921\&quot;]], \&quot;type\&quot;: \&quot;contour\&quot;}], \&quot;contourcarpet\&quot;: [{\&quot;colorbar\&quot;: {\&quot;outlinewidth\&quot;: 0, \&quot;ticks\&quot;: \&quot;\&quot;}, \&quot;type\&quot;: \&quot;contourcarpet\&quot;}], \&quot;heatmap\&quot;: [{\&quot;colorbar\&quot;: {\&quot;outlinewidth\&quot;: 0, \&quot;ticks\&quot;: \&quot;\&quot;}, \&quot;colorscale\&quot;: [[0.0, \&quot;#0d0887\&quot;], [0.1111111111111111, \&quot;#46039f\&quot;], [0.2222222222222222, \&quot;#7201a8\&quot;], [0.3333333333333333, \&quot;#9c179e\&quot;], [0.4444444444444444, \&quot;#bd3786\&quot;], [0.5555555555555556, \&quot;#d8576b\&quot;], [0.6666666666666666, \&quot;#ed7953\&quot;], [0.7777777777777778, \&quot;#fb9f3a\&quot;], [0.8888888888888888, \&quot;#fdca26\&quot;], [1.0, \&quot;#f0f921\&quot;]], \&quot;type\&quot;: \&quot;heatmap\&quot;}], \&quot;heatmapgl\&quot;: [{\&quot;colorbar\&quot;: {\&quot;outlinewidth\&quot;: 0, \&quot;ticks\&quot;: \&quot;\&quot;}, \&quot;colorscale\&quot;: [[0.0, \&quot;#0d0887\&quot;], [0.1111111111111111, \&quot;#46039f\&quot;], [0.2222222222222222, \&quot;#7201a8\&quot;], [0.3333333333333333, \&quot;#9c179e\&quot;], [0.4444444444444444, \&quot;#bd3786\&quot;], [0.5555555555555556, \&quot;#d8576b\&quot;], [0.6666666666666666, \&quot;#ed7953\&quot;], [0.7777777777777778, \&quot;#fb9f3a\&quot;], [0.8888888888888888, \&quot;#fdca26\&quot;], [1.0, \&quot;#f0f921\&quot;]], \&quot;type\&quot;: \&quot;heatmapgl\&quot;}], \&quot;histogram\&quot;: [{\&quot;marker\&quot;: {\&quot;colorbar\&quot;: {\&quot;outlinewidth\&quot;: 0, \&quot;ticks\&quot;: \&quot;\&quot;}}, \&quot;type\&quot;: \&quot;histogram\&quot;}], \&quot;histogram2d\&quot;: [{\&quot;colorbar\&quot;: {\&quot;outlinewidth\&quot;: 0, \&quot;ticks\&quot;: \&quot;\&quot;}, \&quot;colorscale\&quot;: [[0.0, \&quot;#0d0887\&quot;], [0.1111111111111111, \&quot;#46039f\&quot;], [0.2222222222222222, \&quot;#7201a8\&quot;], [0.3333333333333333, \&quot;#9c179e\&quot;], [0.4444444444444444, \&quot;#bd3786\&quot;], [0.5555555555555556, \&quot;#d8576b\&quot;], [0.6666666666666666, \&quot;#ed7953\&quot;], [0.7777777777777778, \&quot;#fb9f3a\&quot;], [0.8888888888888888, \&quot;#fdca26\&quot;], [1.0, \&quot;#f0f921\&quot;]], \&quot;type\&quot;: \&quot;histogram2d\&quot;}], \&quot;histogram2dcontour\&quot;: [{\&quot;colorbar\&quot;: {\&quot;outlinewidth\&quot;: 0, \&quot;ticks\&quot;: \&quot;\&quot;}, \&quot;colorscale\&quot;: [[0.0, \&quot;#0d0887\&quot;], [0.1111111111111111, \&quot;#46039f\&quot;], [0.2222222222222222, \&quot;#7201a8\&quot;], [0.3333333333333333, \&quot;#9c179e\&quot;], [0.4444444444444444, \&quot;#bd3786\&quot;], [0.5555555555555556, \&quot;#d8576b\&quot;], [0.6666666666666666, \&quot;#ed7953\&quot;], [0.7777777777777778, \&quot;#fb9f3a\&quot;], [0.8888888888888888, \&quot;#fdca26\&quot;], [1.0, \&quot;#f0f921\&quot;]], \&quot;type\&quot;: \&quot;histogram2dcontour\&quot;}], \&quot;mesh3d\&quot;: [{\&quot;colorbar\&quot;: {\&quot;outlinewidth\&quot;: 0, \&quot;ticks\&quot;: \&quot;\&quot;}, \&quot;type\&quot;: \&quot;mesh3d\&quot;}], \&quot;parcoords\&quot;: [{\&quot;line\&quot;: {\&quot;colorbar\&quot;: {\&quot;outlinewidth\&quot;: 0, \&quot;ticks\&quot;: \&quot;\&quot;}}, \&quot;type\&quot;: \&quot;parcoords\&quot;}], \&quot;pie\&quot;: [{\&quot;automargin\&quot;: true, \&quot;type\&quot;: \&quot;pie\&quot;}], \&quot;scatter\&quot;: [{\&quot;marker\&quot;: {\&quot;colorbar\&quot;: {\&quot;outlinewidth\&quot;: 0, \&quot;ticks\&quot;: \&quot;\&quot;}}, \&quot;type\&quot;: \&quot;scatter\&quot;}], \&quot;scatter3d\&quot;: [{\&quot;line\&quot;: {\&quot;colorbar\&quot;: {\&quot;outlinewidth\&quot;: 0, \&quot;ticks\&quot;: \&quot;\&quot;}}, \&quot;marker\&quot;: {\&quot;colorbar\&quot;: {\&quot;outlinewidth\&quot;: 0, \&quot;ticks\&quot;: \&quot;\&quot;}}, \&quot;type\&quot;: \&quot;scatter3d\&quot;}], \&quot;scattercarpet\&quot;: [{\&quot;marker\&quot;: {\&quot;colorbar\&quot;: {\&quot;outlinewidth\&quot;: 0, \&quot;ticks\&quot;: \&quot;\&quot;}}, \&quot;type\&quot;: \&quot;scattercarpet\&quot;}], \&quot;scattergeo\&quot;: [{\&quot;marker\&quot;: {\&quot;colorbar\&quot;: {\&quot;outlinewidth\&quot;: 0, \&quot;ticks\&quot;: \&quot;\&quot;}}, \&quot;type\&quot;: \&quot;scattergeo\&quot;}], \&quot;scattergl\&quot;: [{\&quot;marker\&quot;: {\&quot;colorbar\&quot;: {\&quot;outlinewidth\&quot;: 0, \&quot;ticks\&quot;: \&quot;\&quot;}}, \&quot;type\&quot;: \&quot;scattergl\&quot;}], \&quot;scattermapbox\&quot;: [{\&quot;marker\&quot;: {\&quot;colorbar\&quot;: {\&quot;outlinewidth\&quot;: 0, \&quot;ticks\&quot;: \&quot;\&quot;}}, \&quot;type\&quot;: \&quot;scattermapbox\&quot;}], \&quot;scatterpolar\&quot;: [{\&quot;marker\&quot;: {\&quot;colorbar\&quot;: {\&quot;outlinewidth\&quot;: 0, \&quot;ticks\&quot;: \&quot;\&quot;}}, \&quot;type\&quot;: \&quot;scatterpolar\&quot;}], \&quot;scatterpolargl\&quot;: [{\&quot;marker\&quot;: {\&quot;colorbar\&quot;: {\&quot;outlinewidth\&quot;: 0, \&quot;ticks\&quot;: \&quot;\&quot;}}, \&quot;type\&quot;: \&quot;scatterpolargl\&quot;}], \&quot;scatterternary\&quot;: [{\&quot;marker\&quot;: {\&quot;colorbar\&quot;: {\&quot;outlinewidth\&quot;: 0, \&quot;ticks\&quot;: \&quot;\&quot;}}, \&quot;type\&quot;: \&quot;scatterternary\&quot;}], \&quot;surface\&quot;: [{\&quot;colorbar\&quot;: {\&quot;outlinewidth\&quot;: 0, \&quot;ticks\&quot;: \&quot;\&quot;}, \&quot;colorscale\&quot;: [[0.0, \&quot;#0d0887\&quot;], [0.1111111111111111, \&quot;#46039f\&quot;], [0.2222222222222222, \&quot;#7201a8\&quot;], [0.3333333333333333, \&quot;#9c179e\&quot;], [0.4444444444444444, \&quot;#bd3786\&quot;], [0.5555555555555556, \&quot;#d8576b\&quot;], [0.6666666666666666, \&quot;#ed7953\&quot;], [0.7777777777777778, \&quot;#fb9f3a\&quot;], [0.8888888888888888, \&quot;#fdca26\&quot;], [1.0, \&quot;#f0f921\&quot;]], \&quot;type\&quot;: \&quot;surface\&quot;}], \&quot;table\&quot;: [{\&quot;cells\&quot;: {\&quot;fill\&quot;: {\&quot;color\&quot;: \&quot;#EBF0F8\&quot;}, \&quot;line\&quot;: {\&quot;color\&quot;: \&quot;white\&quot;}}, \&quot;header\&quot;: {\&quot;fill\&quot;: {\&quot;color\&quot;: \&quot;#C8D4E3\&quot;}, \&quot;line\&quot;: {\&quot;color\&quot;: \&quot;white\&quot;}}, \&quot;type\&quot;: \&quot;table\&quot;}]}, \&quot;layout\&quot;: {\&quot;annotationdefaults\&quot;: {\&quot;arrowcolor\&quot;: \&quot;#2a3f5f\&quot;, \&quot;arrowhead\&quot;: 0, \&quot;arrowwidth\&quot;: 1}, \&quot;coloraxis\&quot;: {\&quot;colorbar\&quot;: {\&quot;outlinewidth\&quot;: 0, \&quot;ticks\&quot;: \&quot;\&quot;}}, \&quot;colorscale\&quot;: {\&quot;diverging\&quot;: [[0, \&quot;#8e0152\&quot;], [0.1, \&quot;#c51b7d\&quot;], [0.2, \&quot;#de77ae\&quot;], [0.3, \&quot;#f1b6da\&quot;], [0.4, \&quot;#fde0ef\&quot;], [0.5, \&quot;#f7f7f7\&quot;], [0.6, \&quot;#e6f5d0\&quot;], [0.7, \&quot;#b8e186\&quot;], [0.8, \&quot;#7fbc41\&quot;], [0.9, \&quot;#4d9221\&quot;], [1, \&quot;#276419\&quot;]], \&quot;sequential\&quot;: [[0.0, \&quot;#0d0887\&quot;], [0.1111111111111111, \&quot;#46039f\&quot;], [0.2222222222222222, \&quot;#7201a8\&quot;], [0.3333333333333333, \&quot;#9c179e\&quot;], [0.4444444444444444, \&quot;#bd3786\&quot;], [0.5555555555555556, \&quot;#d8576b\&quot;], [0.6666666666666666, \&quot;#ed7953\&quot;], [0.7777777777777778, \&quot;#fb9f3a\&quot;], [0.8888888888888888, \&quot;#fdca26\&quot;], [1.0, \&quot;#f0f921\&quot;]], \&quot;sequentialminus\&quot;: [[0.0, \&quot;#0d0887\&quot;], [0.1111111111111111, \&quot;#46039f\&quot;], [0.2222222222222222, \&quot;#7201a8\&quot;], [0.3333333333333333, \&quot;#9c179e\&quot;], [0.4444444444444444, \&quot;#bd3786\&quot;], [0.5555555555555556, \&quot;#d8576b\&quot;], [0.6666666666666666, \&quot;#ed7953\&quot;], [0.7777777777777778, \&quot;#fb9f3a\&quot;], [0.8888888888888888, \&quot;#fdca26\&quot;], [1.0, \&quot;#f0f921\&quot;]]}, \&quot;colorway\&quot;: [\&quot;#636efa\&quot;, \&quot;#EF553B\&quot;, \&quot;#00cc96\&quot;, \&quot;#ab63fa\&quot;, \&quot;#FFA15A\&quot;, \&quot;#19d3f3\&quot;, \&quot;#FF6692\&quot;, \&quot;#B6E880\&quot;, \&quot;#FF97FF\&quot;, \&quot;#FECB52\&quot;], \&quot;font\&quot;: {\&quot;color\&quot;: \&quot;#2a3f5f\&quot;}, \&quot;geo\&quot;: {\&quot;bgcolor\&quot;: \&quot;white\&quot;, \&quot;lakecolor\&quot;: \&quot;white\&quot;, \&quot;landcolor\&quot;: \&quot;#E5ECF6\&quot;, \&quot;showlakes\&quot;: true, \&quot;showland\&quot;: true, \&quot;subunitcolor\&quot;: \&quot;white\&quot;}, \&quot;hoverlabel\&quot;: {\&quot;align\&quot;: \&quot;left\&quot;}, \&quot;hovermode\&quot;: \&quot;closest\&quot;, \&quot;mapbox\&quot;: {\&quot;style\&quot;: \&quot;light\&quot;}, \&quot;paper_bgcolor\&quot;: \&quot;white\&quot;, \&quot;plot_bgcolor\&quot;: \&quot;#E5ECF6\&quot;, \&quot;polar\&quot;: {\&quot;angularaxis\&quot;: {\&quot;gridcolor\&quot;: \&quot;white\&quot;, \&quot;linecolor\&quot;: \&quot;white\&quot;, \&quot;ticks\&quot;: \&quot;\&quot;}, \&quot;bgcolor\&quot;: \&quot;#E5ECF6\&quot;, \&quot;radialaxis\&quot;: {\&quot;gridcolor\&quot;: \&quot;white\&quot;, \&quot;linecolor\&quot;: \&quot;white\&quot;, \&quot;ticks\&quot;: \&quot;\&quot;}}, \&quot;scene\&quot;: {\&quot;xaxis\&quot;: {\&quot;backgroundcolor\&quot;: \&quot;#E5ECF6\&quot;, \&quot;gridcolor\&quot;: \&quot;white\&quot;, \&quot;gridwidth\&quot;: 2, \&quot;linecolor\&quot;: \&quot;white\&quot;, \&quot;showbackground\&quot;: true, \&quot;ticks\&quot;: \&quot;\&quot;, \&quot;zerolinecolor\&quot;: \&quot;white\&quot;}, \&quot;yaxis\&quot;: {\&quot;backgroundcolor\&quot;: \&quot;#E5ECF6\&quot;, \&quot;gridcolor\&quot;: \&quot;white\&quot;, \&quot;gridwidth\&quot;: 2, \&quot;linecolor\&quot;: \&quot;white\&quot;, \&quot;showbackground\&quot;: true, \&quot;ticks\&quot;: \&quot;\&quot;, \&quot;zerolinecolor\&quot;: \&quot;white\&quot;}, \&quot;zaxis\&quot;: {\&quot;backgroundcolor\&quot;: \&quot;#E5ECF6\&quot;, \&quot;gridcolor\&quot;: \&quot;white\&quot;, \&quot;gridwidth\&quot;: 2, \&quot;linecolor\&quot;: \&quot;white\&quot;, \&quot;showbackground\&quot;: true, \&quot;ticks\&quot;: \&quot;\&quot;, \&quot;zerolinecolor\&quot;: \&quot;white\&quot;}}, \&quot;shapedefaults\&quot;: {\&quot;line\&quot;: {\&quot;color\&quot;: \&quot;#2a3f5f\&quot;}}, \&quot;ternary\&quot;: {\&quot;aaxis\&quot;: {\&quot;gridcolor\&quot;: \&quot;white\&quot;, \&quot;linecolor\&quot;: \&quot;white\&quot;, \&quot;ticks\&quot;: \&quot;\&quot;}, \&quot;baxis\&quot;: {\&quot;gridcolor\&quot;: \&quot;white\&quot;, \&quot;linecolor\&quot;: \&quot;white\&quot;, \&quot;ticks\&quot;: \&quot;\&quot;}, \&quot;bgcolor\&quot;: \&quot;#E5ECF6\&quot;, \&quot;caxis\&quot;: {\&quot;gridcolor\&quot;: \&quot;white\&quot;, \&quot;linecolor\&quot;: \&quot;white\&quot;, \&quot;ticks\&quot;: \&quot;\&quot;}}, \&quot;title\&quot;: {\&quot;x\&quot;: 0.05}, \&quot;xaxis\&quot;: {\&quot;automargin\&quot;: true, \&quot;gridcolor\&quot;: \&quot;white\&quot;, \&quot;linecolor\&quot;: \&quot;white\&quot;, \&quot;ticks\&quot;: \&quot;\&quot;, \&quot;title\&quot;: {\&quot;standoff\&quot;: 15}, \&quot;zerolinecolor\&quot;: \&quot;white\&quot;, \&quot;zerolinewidth\&quot;: 2}, \&quot;yaxis\&quot;: {\&quot;automargin\&quot;: true, \&quot;gridcolor\&quot;: \&quot;white\&quot;, \&quot;linecolor\&quot;: \&quot;white\&quot;, \&quot;ticks\&quot;: \&quot;\&quot;, \&quot;title\&quot;: {\&quot;standoff\&quot;: 15}, \&quot;zerolinecolor\&quot;: \&quot;white\&quot;, \&quot;zerolinewidth\&quot;: 2}}}, \&quot;title\&quot;: {\&quot;text\&quot;: \&quot;Gantt Chart\&quot;}, \&quot;xaxis\&quot;: {\&quot;rangeselector\&quot;: {\&quot;buttons\&quot;: [{\&quot;count\&quot;: 7, \&quot;label\&quot;: \&quot;1w\&quot;, \&quot;step\&quot;: \&quot;day\&quot;, \&quot;stepmode\&quot;: \&quot;backward\&quot;}, {\&quot;count\&quot;: 1, \&quot;label\&quot;: \&quot;1m\&quot;, \&quot;step\&quot;: \&quot;month\&quot;, \&quot;stepmode\&quot;: \&quot;backward\&quot;}, {\&quot;count\&quot;: 6, \&quot;label\&quot;: \&quot;6m\&quot;, \&quot;step\&quot;: \&quot;month\&quot;, \&quot;stepmode\&quot;: \&quot;backward\&quot;}, {\&quot;count\&quot;: 1, \&quot;label\&quot;: \&quot;YTD\&quot;, \&quot;step\&quot;: \&quot;year\&quot;, \&quot;stepmode\&quot;: \&quot;todate\&quot;}, {\&quot;count\&quot;: 1, \&quot;label\&quot;: \&quot;1y\&quot;, \&quot;step\&quot;: \&quot;year\&quot;, \&quot;stepmode\&quot;: \&quot;backward\&quot;}, {\&quot;step\&quot;: \&quot;all\&quot;}]}, \&quot;showgrid\&quot;: true, \&quot;tickfont\&quot;: {\&quot;family\&quot;: \&quot;Courier New\&quot;, \&quot;size\&quot;: 20}, \&quot;type\&quot;: \&quot;date\&quot;, \&quot;zeroline\&quot;: false}, \&quot;yaxis\&quot;: {\&quot;autorange\&quot;: false, \&quot;range\&quot;: [-1, 7], \&quot;showgrid\&quot;: true, \&quot;tickfont\&quot;: {\&quot;family\&quot;: \&quot;Courier New\&quot;, \&quot;size\&quot;: 20}, \&quot;ticktext\&quot;: [\&quot;Report writting\&quot;, \&quot;Improvement\&quot;, \&quot;Website bulid-up\&quot;, \&quot;Data processing and plotting\&quot;, \&quot;Python learning\&quot;, \&quot;Reading and text preparation\&quot;], \&quot;tickvals\&quot;: [0, 1, 2, 3, 4, 5], \&quot;zeroline\&quot;: false}},\n                        {\&quot;responsive\&quot;: true}\n                    )\n                };\n                \n            &lt;/script&gt;\n        &lt;/div&gt;\n&lt;/body&gt;\n&lt;/html&gt;&quot;,&quot;jsCode&quot;:&quot;&quot;,&quot;date&quot;:&quot;Thu, 05 Dec 2019 10:12:54 GMT&quot;,&quot;appVersion&quot;:&quot;1.133.5717.17042, 27-08-2015 09:28:04&quot;}"/>
  </we:properties>
  <we:bindings/>
  <we:snapshot xmlns:r="http://schemas.openxmlformats.org/officeDocument/2006/relationships" r:embed="rId1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5277</TotalTime>
  <Words>812</Words>
  <Application>Microsoft Office PowerPoint</Application>
  <PresentationFormat>宽屏</PresentationFormat>
  <Paragraphs>202</Paragraphs>
  <Slides>28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34" baseType="lpstr">
      <vt:lpstr>等线</vt:lpstr>
      <vt:lpstr>微软雅黑 Light</vt:lpstr>
      <vt:lpstr>Arial</vt:lpstr>
      <vt:lpstr>Cambria Math</vt:lpstr>
      <vt:lpstr>Times New Roman</vt:lpstr>
      <vt:lpstr>Office 主题​​</vt:lpstr>
      <vt:lpstr>An animated wiki for the water cycle Geoscientific Project, a Media Project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 animated wiki for the water cyle Geoscientific Project, </dc:title>
  <dc:creator>Shihan Li</dc:creator>
  <cp:lastModifiedBy>Shihan Li</cp:lastModifiedBy>
  <cp:revision>129</cp:revision>
  <dcterms:created xsi:type="dcterms:W3CDTF">2019-11-21T09:43:14Z</dcterms:created>
  <dcterms:modified xsi:type="dcterms:W3CDTF">2019-12-05T18:39:46Z</dcterms:modified>
</cp:coreProperties>
</file>